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4A3A19FD-E2F3-48A2-AF1E-3DBEB0B8D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4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C49043A-01D6-49B7-9EA4-160BD2DE50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66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3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0F00B11-5DCC-4FB3-8B0A-BDD3757E0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144000" cy="4104456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5FD7B278-8D13-4F83-879B-6E02589A3107}"/>
              </a:ext>
            </a:extLst>
          </p:cNvPr>
          <p:cNvSpPr txBox="1"/>
          <p:nvPr/>
        </p:nvSpPr>
        <p:spPr>
          <a:xfrm>
            <a:off x="2555776" y="3284984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English.</a:t>
            </a:r>
          </a:p>
        </p:txBody>
      </p:sp>
    </p:spTree>
    <p:extLst>
      <p:ext uri="{BB962C8B-B14F-4D97-AF65-F5344CB8AC3E}">
        <p14:creationId xmlns:p14="http://schemas.microsoft.com/office/powerpoint/2010/main" val="389893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DC304D48-2993-44E8-883B-45322060B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19" y="836712"/>
            <a:ext cx="9160119" cy="517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9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985FDEB1-0B77-4379-94EA-68D664A2C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72" y="476672"/>
            <a:ext cx="9144000" cy="4824535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8C93D908-BBB4-4076-895A-B57DE943F90C}"/>
              </a:ext>
            </a:extLst>
          </p:cNvPr>
          <p:cNvSpPr txBox="1"/>
          <p:nvPr/>
        </p:nvSpPr>
        <p:spPr>
          <a:xfrm>
            <a:off x="-10972" y="530120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IMPORTANT: </a:t>
            </a:r>
          </a:p>
          <a:p>
            <a:pPr algn="ctr"/>
            <a:r>
              <a:rPr lang="tr-TR" dirty="0" err="1">
                <a:solidFill>
                  <a:srgbClr val="FF0000"/>
                </a:solidFill>
              </a:rPr>
              <a:t>This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document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must</a:t>
            </a:r>
            <a:r>
              <a:rPr lang="tr-TR" dirty="0">
                <a:solidFill>
                  <a:srgbClr val="FF0000"/>
                </a:solidFill>
              </a:rPr>
              <a:t> be </a:t>
            </a:r>
            <a:r>
              <a:rPr lang="tr-TR" dirty="0" err="1">
                <a:solidFill>
                  <a:srgbClr val="FF0000"/>
                </a:solidFill>
              </a:rPr>
              <a:t>signed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applicant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head</a:t>
            </a:r>
            <a:r>
              <a:rPr lang="tr-TR" dirty="0">
                <a:solidFill>
                  <a:srgbClr val="FF0000"/>
                </a:solidFill>
              </a:rPr>
              <a:t> of International </a:t>
            </a:r>
            <a:r>
              <a:rPr lang="tr-TR" dirty="0" err="1">
                <a:solidFill>
                  <a:srgbClr val="FF0000"/>
                </a:solidFill>
              </a:rPr>
              <a:t>Relations</a:t>
            </a:r>
            <a:r>
              <a:rPr lang="tr-TR" dirty="0">
                <a:solidFill>
                  <a:srgbClr val="FF0000"/>
                </a:solidFill>
              </a:rPr>
              <a:t> Office </a:t>
            </a:r>
            <a:r>
              <a:rPr lang="tr-TR" dirty="0" err="1">
                <a:solidFill>
                  <a:srgbClr val="FF0000"/>
                </a:solidFill>
              </a:rPr>
              <a:t>or</a:t>
            </a:r>
            <a:r>
              <a:rPr lang="tr-TR" dirty="0">
                <a:solidFill>
                  <a:srgbClr val="FF0000"/>
                </a:solidFill>
              </a:rPr>
              <a:t> his/her </a:t>
            </a:r>
            <a:r>
              <a:rPr lang="tr-TR" dirty="0" err="1">
                <a:solidFill>
                  <a:srgbClr val="FF0000"/>
                </a:solidFill>
              </a:rPr>
              <a:t>counterpart</a:t>
            </a:r>
            <a:r>
              <a:rPr lang="tr-TR" dirty="0">
                <a:solidFill>
                  <a:srgbClr val="FF0000"/>
                </a:solidFill>
              </a:rPr>
              <a:t>. </a:t>
            </a:r>
            <a:r>
              <a:rPr lang="tr-TR" dirty="0" err="1">
                <a:solidFill>
                  <a:srgbClr val="FF0000"/>
                </a:solidFill>
              </a:rPr>
              <a:t>Also</a:t>
            </a:r>
            <a:r>
              <a:rPr lang="tr-TR" dirty="0">
                <a:solidFill>
                  <a:srgbClr val="FF0000"/>
                </a:solidFill>
              </a:rPr>
              <a:t>, it </a:t>
            </a:r>
            <a:r>
              <a:rPr lang="tr-TR" dirty="0" err="1">
                <a:solidFill>
                  <a:srgbClr val="FF0000"/>
                </a:solidFill>
              </a:rPr>
              <a:t>must</a:t>
            </a:r>
            <a:r>
              <a:rPr lang="tr-TR" dirty="0">
                <a:solidFill>
                  <a:srgbClr val="FF0000"/>
                </a:solidFill>
              </a:rPr>
              <a:t> be </a:t>
            </a:r>
            <a:r>
              <a:rPr lang="tr-TR" dirty="0" err="1">
                <a:solidFill>
                  <a:srgbClr val="FF0000"/>
                </a:solidFill>
              </a:rPr>
              <a:t>sealed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related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department</a:t>
            </a:r>
            <a:r>
              <a:rPr lang="tr-TR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321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3553207-3CA8-4265-89A3-3EE61F7BD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752"/>
            <a:ext cx="9144000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4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CB241E81-D863-4E15-AE1C-FC0092B20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52" b="4285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67244932-17B9-4F1D-B0EB-04247A9CACA3}"/>
              </a:ext>
            </a:extLst>
          </p:cNvPr>
          <p:cNvSpPr txBox="1"/>
          <p:nvPr/>
        </p:nvSpPr>
        <p:spPr>
          <a:xfrm>
            <a:off x="1331640" y="573325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If you already have a username and password, please go to 8th slide.</a:t>
            </a:r>
          </a:p>
        </p:txBody>
      </p:sp>
    </p:spTree>
    <p:extLst>
      <p:ext uri="{BB962C8B-B14F-4D97-AF65-F5344CB8AC3E}">
        <p14:creationId xmlns:p14="http://schemas.microsoft.com/office/powerpoint/2010/main" val="415873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93CFFFA-6474-4A1E-8B6F-A537F54A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FF2AB139-80F5-4BE0-AB20-B7A1AF8CE9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5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4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ED5659E-6377-4DCF-AAE7-832E6E6D3A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24" b="335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6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E2D672B5-46FE-4964-9923-32181CF33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"/>
            <a:ext cx="9144000" cy="685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9666B5E-B577-4223-839C-491D55AD1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" b="12609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4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8F624AD-40BD-4F15-919C-8B053257A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" y="1700808"/>
            <a:ext cx="91450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9D7A86AF-7129-46EC-827A-279C528BC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8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58</Words>
  <Application>Microsoft Office PowerPoint</Application>
  <PresentationFormat>Ekran Gösterisi (4:3)</PresentationFormat>
  <Paragraphs>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Muhammed Esad KULOĞLU</dc:creator>
  <cp:lastModifiedBy>Muhammed Esad KULOĞLU</cp:lastModifiedBy>
  <cp:revision>10</cp:revision>
  <dcterms:created xsi:type="dcterms:W3CDTF">2019-02-05T08:13:57Z</dcterms:created>
  <dcterms:modified xsi:type="dcterms:W3CDTF">2020-02-19T11:25:38Z</dcterms:modified>
</cp:coreProperties>
</file>