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02" r:id="rId3"/>
    <p:sldId id="258" r:id="rId4"/>
    <p:sldId id="259" r:id="rId5"/>
    <p:sldId id="293" r:id="rId6"/>
    <p:sldId id="294" r:id="rId7"/>
    <p:sldId id="295" r:id="rId8"/>
    <p:sldId id="296" r:id="rId9"/>
    <p:sldId id="303" r:id="rId10"/>
    <p:sldId id="297" r:id="rId11"/>
    <p:sldId id="260" r:id="rId12"/>
    <p:sldId id="271" r:id="rId13"/>
    <p:sldId id="292" r:id="rId14"/>
    <p:sldId id="272" r:id="rId15"/>
    <p:sldId id="273" r:id="rId16"/>
    <p:sldId id="274" r:id="rId17"/>
    <p:sldId id="275" r:id="rId18"/>
    <p:sldId id="276" r:id="rId19"/>
    <p:sldId id="277" r:id="rId20"/>
    <p:sldId id="278" r:id="rId21"/>
    <p:sldId id="279" r:id="rId22"/>
    <p:sldId id="280" r:id="rId23"/>
    <p:sldId id="281" r:id="rId24"/>
    <p:sldId id="289" r:id="rId25"/>
    <p:sldId id="291" r:id="rId26"/>
  </p:sldIdLst>
  <p:sldSz cx="10693400" cy="7569200"/>
  <p:notesSz cx="10693400" cy="75692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218" y="-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6452"/>
            <a:ext cx="9089390" cy="1589531"/>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604010" y="4238752"/>
            <a:ext cx="7485379" cy="18923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34670" y="1740916"/>
            <a:ext cx="4651629" cy="4995672"/>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507100" y="1740916"/>
            <a:ext cx="4651629" cy="4995672"/>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1/12/2018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1/12/2018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1/12/2018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74839" y="348995"/>
            <a:ext cx="9144000" cy="6858000"/>
          </a:xfrm>
          <a:prstGeom prst="rect">
            <a:avLst/>
          </a:prstGeom>
          <a:blipFill>
            <a:blip r:embed="rId7"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922330" y="1193546"/>
            <a:ext cx="8848739" cy="42310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310751" y="1938273"/>
            <a:ext cx="8071896" cy="280847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635756" y="7039356"/>
            <a:ext cx="3421887" cy="37846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9356"/>
            <a:ext cx="2459482" cy="37846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1/12/2018</a:t>
            </a:fld>
            <a:endParaRPr lang="en-US"/>
          </a:p>
        </p:txBody>
      </p:sp>
      <p:sp>
        <p:nvSpPr>
          <p:cNvPr id="6" name="Holder 6"/>
          <p:cNvSpPr>
            <a:spLocks noGrp="1"/>
          </p:cNvSpPr>
          <p:nvPr>
            <p:ph type="sldNum" sz="quarter" idx="7"/>
          </p:nvPr>
        </p:nvSpPr>
        <p:spPr>
          <a:xfrm>
            <a:off x="7699248" y="7039356"/>
            <a:ext cx="2459482" cy="37846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ua.gov.tr/programlar/erasmus-program%C4%B1/y%C3%BCksek%C3%B6%C4%9Fretim-program%C4%B1/%C3%B6%C4%9Frenme-hareketlili%C4%9Fi/ortak-%C3%BClkeler-ile-hareketlilik-faaliyetleri"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ebgate.ec.europa.eu/web-eform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it.ly/2dSkJEa"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ua.gov.tr/docs/default-source/2017-107/annex_evacuated-he%C4%B1_mes_28-02-2017.pdf?sfvrsn=0" TargetMode="External"/><Relationship Id="rId2" Type="http://schemas.openxmlformats.org/officeDocument/2006/relationships/hyperlink" Target="http://ua.gov.tr/docs/default-source/2017-107/k%C4%B1r%C4%B1mda-yer-alan-ve-ka107-kapsam%C4%B1nda-i%C5%9Fbirli%C4%9Fi-yap%C4%B1lamayacak-kurumlar%C4%B1n-listesi-i%C3%A7in-t%C4%B1klay%C4%B1n%C4%B1z-.pdf?sfvrsn=0"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FF857FBB-92D0-46E6-B5E8-3DA35148C1C5}"/>
              </a:ext>
            </a:extLst>
          </p:cNvPr>
          <p:cNvSpPr>
            <a:spLocks noGrp="1"/>
          </p:cNvSpPr>
          <p:nvPr>
            <p:ph type="body" idx="1"/>
          </p:nvPr>
        </p:nvSpPr>
        <p:spPr>
          <a:xfrm>
            <a:off x="1310751" y="1422400"/>
            <a:ext cx="8071896" cy="4724399"/>
          </a:xfrm>
        </p:spPr>
        <p:txBody>
          <a:bodyPr/>
          <a:lstStyle/>
          <a:p>
            <a:pPr marL="0" indent="0" algn="ctr">
              <a:buNone/>
            </a:pPr>
            <a:r>
              <a:rPr lang="tr-TR" sz="4000" b="1" dirty="0">
                <a:solidFill>
                  <a:srgbClr val="FF0000"/>
                </a:solidFill>
                <a:effectLst>
                  <a:outerShdw blurRad="38100" dist="38100" dir="2700000" algn="tl">
                    <a:srgbClr val="000000">
                      <a:alpha val="43137"/>
                    </a:srgbClr>
                  </a:outerShdw>
                </a:effectLst>
              </a:rPr>
              <a:t>KARABÜK ÜNİVERSİTESİ </a:t>
            </a:r>
            <a:br>
              <a:rPr lang="tr-TR" sz="4000" b="1" dirty="0">
                <a:solidFill>
                  <a:srgbClr val="FF0000"/>
                </a:solidFill>
                <a:effectLst>
                  <a:outerShdw blurRad="38100" dist="38100" dir="2700000" algn="tl">
                    <a:srgbClr val="000000">
                      <a:alpha val="43137"/>
                    </a:srgbClr>
                  </a:outerShdw>
                </a:effectLst>
              </a:rPr>
            </a:br>
            <a:r>
              <a:rPr lang="tr-TR" sz="4000" b="1" dirty="0">
                <a:solidFill>
                  <a:srgbClr val="FF0000"/>
                </a:solidFill>
              </a:rPr>
              <a:t>ERASMUS+ KA107 ORTAK ÜLKELER ile </a:t>
            </a:r>
            <a:br>
              <a:rPr lang="tr-TR" sz="4000" b="1" dirty="0">
                <a:solidFill>
                  <a:srgbClr val="FF0000"/>
                </a:solidFill>
              </a:rPr>
            </a:br>
            <a:r>
              <a:rPr lang="tr-TR" sz="4000" b="1" dirty="0">
                <a:solidFill>
                  <a:srgbClr val="FF0000"/>
                </a:solidFill>
              </a:rPr>
              <a:t>HAREKETLİLİK PROJELERİ</a:t>
            </a:r>
            <a:br>
              <a:rPr lang="tr-TR" sz="4000" b="1" dirty="0">
                <a:solidFill>
                  <a:srgbClr val="FF0000"/>
                </a:solidFill>
              </a:rPr>
            </a:br>
            <a:r>
              <a:rPr lang="tr-TR" sz="4000" b="1" dirty="0">
                <a:solidFill>
                  <a:srgbClr val="FF0000"/>
                </a:solidFill>
              </a:rPr>
              <a:t>BAŞVURULARI BİLGİLENDİRME SUNUMU</a:t>
            </a:r>
          </a:p>
          <a:p>
            <a:pPr marL="0" indent="0" algn="ctr">
              <a:buNone/>
            </a:pPr>
            <a:endParaRPr lang="tr-TR" sz="4000" dirty="0">
              <a:solidFill>
                <a:srgbClr val="FF0000"/>
              </a:solidFill>
            </a:endParaRPr>
          </a:p>
          <a:p>
            <a:pPr marL="0" indent="0" algn="ctr">
              <a:buNone/>
            </a:pPr>
            <a:endParaRPr lang="tr-TR" sz="4000" dirty="0"/>
          </a:p>
        </p:txBody>
      </p:sp>
      <p:pic>
        <p:nvPicPr>
          <p:cNvPr id="4" name="Picture 7" descr="http://www.karabuk.edu.tr/logo_pack/AmblemClassic1Big_noBg.gif">
            <a:extLst>
              <a:ext uri="{FF2B5EF4-FFF2-40B4-BE49-F238E27FC236}">
                <a16:creationId xmlns:a16="http://schemas.microsoft.com/office/drawing/2014/main" xmlns="" id="{222C41C1-7D65-4E80-8486-EABFAA006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4546600"/>
            <a:ext cx="3352800" cy="19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335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fontAlgn="base"/>
            <a:r>
              <a:rPr lang="tr-TR" dirty="0"/>
              <a:t> </a:t>
            </a:r>
            <a:br>
              <a:rPr lang="tr-TR" dirty="0"/>
            </a:br>
            <a:r>
              <a:rPr lang="tr-TR" sz="3600" dirty="0"/>
              <a:t>Ortak Ülkeler ile Hareketlilik Projesi için Türkiye Ulusal Ajansına Tahsis Edilen Bütçe:</a:t>
            </a:r>
            <a:r>
              <a:rPr lang="tr-TR" dirty="0"/>
              <a:t/>
            </a:r>
            <a:br>
              <a:rPr lang="tr-TR" dirty="0"/>
            </a:br>
            <a:r>
              <a:rPr lang="tr-TR" sz="2000" dirty="0"/>
              <a:t/>
            </a:r>
            <a:br>
              <a:rPr lang="tr-TR" sz="2000" dirty="0"/>
            </a:br>
            <a:r>
              <a:rPr lang="tr-TR" sz="2000" dirty="0"/>
              <a:t>2018 başvuru ve sözleşme dönemi için Türkiye Ulusal Ajansına ayrılan bütçenin, bütçe kategorilerine göre dağılımı aşağıdaki tabloda verilmektedir. Tabloda kırmızı ile belirtilen bütçe kalemleri yeni bütçe kalemleri olup, 2018 döneminde bu bütçe kalemlerinde ilk defa başvuru alınacaktır.</a:t>
            </a:r>
            <a:br>
              <a:rPr lang="tr-TR" sz="2000" dirty="0"/>
            </a:br>
            <a:r>
              <a:rPr lang="tr-TR" sz="2000" dirty="0"/>
              <a:t/>
            </a:r>
            <a:br>
              <a:rPr lang="tr-TR" sz="2000" dirty="0"/>
            </a:br>
            <a:r>
              <a:rPr lang="tr-TR" sz="2000" dirty="0">
                <a:hlinkClick r:id="rId2"/>
              </a:rPr>
              <a:t>http://ua.gov.tr/programlar/erasmus-program%C4%B1/y%C3%BCksek%C3%B6%C4%9Fretim-program%C4%B1/%C3%B6%C4%9Frenme-hareketlili%C4%9Fi/ortak-%C3%BClkeler-ile-hareketlilik-faaliyetleri</a:t>
            </a:r>
            <a:r>
              <a:rPr lang="tr-TR" sz="2000" dirty="0"/>
              <a:t/>
            </a:r>
            <a:br>
              <a:rPr lang="tr-TR" sz="2000" dirty="0"/>
            </a:br>
            <a:r>
              <a:rPr lang="tr-TR" dirty="0"/>
              <a:t/>
            </a:r>
            <a:br>
              <a:rPr lang="tr-TR" dirty="0"/>
            </a:br>
            <a:endParaRPr lang="tr-TR" dirty="0"/>
          </a:p>
        </p:txBody>
      </p:sp>
    </p:spTree>
    <p:extLst>
      <p:ext uri="{BB962C8B-B14F-4D97-AF65-F5344CB8AC3E}">
        <p14:creationId xmlns:p14="http://schemas.microsoft.com/office/powerpoint/2010/main" val="1642162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400" b="1" spc="-5" dirty="0">
                <a:solidFill>
                  <a:srgbClr val="C00000"/>
                </a:solidFill>
                <a:latin typeface="Arial"/>
                <a:cs typeface="Arial"/>
              </a:rPr>
              <a:t>Dikka</a:t>
            </a:r>
            <a:r>
              <a:rPr sz="2400" b="1" spc="0" dirty="0">
                <a:solidFill>
                  <a:srgbClr val="C00000"/>
                </a:solidFill>
                <a:latin typeface="Arial"/>
                <a:cs typeface="Arial"/>
              </a:rPr>
              <a:t>t</a:t>
            </a:r>
            <a:r>
              <a:rPr sz="2400" b="1" spc="15" dirty="0">
                <a:solidFill>
                  <a:srgbClr val="C00000"/>
                </a:solidFill>
                <a:latin typeface="Arial"/>
                <a:cs typeface="Arial"/>
              </a:rPr>
              <a:t> </a:t>
            </a:r>
            <a:r>
              <a:rPr sz="2400" b="1" spc="-20" dirty="0">
                <a:solidFill>
                  <a:srgbClr val="C00000"/>
                </a:solidFill>
                <a:latin typeface="Arial"/>
                <a:cs typeface="Arial"/>
              </a:rPr>
              <a:t>edilmes</a:t>
            </a:r>
            <a:r>
              <a:rPr sz="2400" b="1" spc="-10" dirty="0">
                <a:solidFill>
                  <a:srgbClr val="C00000"/>
                </a:solidFill>
                <a:latin typeface="Arial"/>
                <a:cs typeface="Arial"/>
              </a:rPr>
              <a:t>i</a:t>
            </a:r>
            <a:r>
              <a:rPr sz="2400" b="1" spc="-5" dirty="0">
                <a:solidFill>
                  <a:srgbClr val="C00000"/>
                </a:solidFill>
                <a:latin typeface="Arial"/>
                <a:cs typeface="Arial"/>
              </a:rPr>
              <a:t> gereke</a:t>
            </a:r>
            <a:r>
              <a:rPr sz="2400" b="1" spc="0" dirty="0">
                <a:solidFill>
                  <a:srgbClr val="C00000"/>
                </a:solidFill>
                <a:latin typeface="Arial"/>
                <a:cs typeface="Arial"/>
              </a:rPr>
              <a:t>n</a:t>
            </a:r>
            <a:r>
              <a:rPr sz="2400" b="1" spc="15" dirty="0">
                <a:solidFill>
                  <a:srgbClr val="C00000"/>
                </a:solidFill>
                <a:latin typeface="Arial"/>
                <a:cs typeface="Arial"/>
              </a:rPr>
              <a:t> </a:t>
            </a:r>
            <a:r>
              <a:rPr sz="2400" b="1" spc="-20" dirty="0">
                <a:solidFill>
                  <a:srgbClr val="C00000"/>
                </a:solidFill>
                <a:latin typeface="Arial"/>
                <a:cs typeface="Arial"/>
              </a:rPr>
              <a:t>öneml</a:t>
            </a:r>
            <a:r>
              <a:rPr sz="2400" b="1" spc="-10" dirty="0">
                <a:solidFill>
                  <a:srgbClr val="C00000"/>
                </a:solidFill>
                <a:latin typeface="Arial"/>
                <a:cs typeface="Arial"/>
              </a:rPr>
              <a:t>i </a:t>
            </a:r>
            <a:r>
              <a:rPr sz="2400" b="1" spc="-20" dirty="0">
                <a:solidFill>
                  <a:srgbClr val="C00000"/>
                </a:solidFill>
                <a:latin typeface="Arial"/>
                <a:cs typeface="Arial"/>
              </a:rPr>
              <a:t>bi</a:t>
            </a:r>
            <a:r>
              <a:rPr sz="2400" b="1" spc="-10" dirty="0">
                <a:solidFill>
                  <a:srgbClr val="C00000"/>
                </a:solidFill>
                <a:latin typeface="Arial"/>
                <a:cs typeface="Arial"/>
              </a:rPr>
              <a:t>r </a:t>
            </a:r>
            <a:r>
              <a:rPr sz="2400" b="1" spc="-5" dirty="0">
                <a:solidFill>
                  <a:srgbClr val="C00000"/>
                </a:solidFill>
                <a:latin typeface="Arial"/>
                <a:cs typeface="Arial"/>
              </a:rPr>
              <a:t>kural:</a:t>
            </a:r>
            <a:endParaRPr sz="2400">
              <a:latin typeface="Arial"/>
              <a:cs typeface="Arial"/>
            </a:endParaRPr>
          </a:p>
        </p:txBody>
      </p:sp>
      <p:sp>
        <p:nvSpPr>
          <p:cNvPr id="3" name="object 3"/>
          <p:cNvSpPr txBox="1"/>
          <p:nvPr/>
        </p:nvSpPr>
        <p:spPr>
          <a:xfrm>
            <a:off x="1018078" y="1897634"/>
            <a:ext cx="7913370" cy="1450975"/>
          </a:xfrm>
          <a:prstGeom prst="rect">
            <a:avLst/>
          </a:prstGeom>
        </p:spPr>
        <p:txBody>
          <a:bodyPr vert="horz" wrap="square" lIns="0" tIns="0" rIns="0" bIns="0" rtlCol="0">
            <a:noAutofit/>
          </a:bodyPr>
          <a:lstStyle/>
          <a:p>
            <a:pPr marL="119380">
              <a:lnSpc>
                <a:spcPct val="100000"/>
              </a:lnSpc>
            </a:pPr>
            <a:r>
              <a:rPr sz="1600" b="1" dirty="0">
                <a:latin typeface="Arial"/>
                <a:cs typeface="Arial"/>
              </a:rPr>
              <a:t>A</a:t>
            </a:r>
            <a:r>
              <a:rPr sz="1600" b="1" spc="-5" dirty="0">
                <a:latin typeface="Arial"/>
                <a:cs typeface="Arial"/>
              </a:rPr>
              <a:t>şağıd</a:t>
            </a:r>
            <a:r>
              <a:rPr sz="1600" b="1" spc="0" dirty="0">
                <a:latin typeface="Arial"/>
                <a:cs typeface="Arial"/>
              </a:rPr>
              <a:t>a</a:t>
            </a:r>
            <a:r>
              <a:rPr sz="1600" b="1" spc="-5" dirty="0">
                <a:latin typeface="Arial"/>
                <a:cs typeface="Arial"/>
              </a:rPr>
              <a:t> isimler</a:t>
            </a:r>
            <a:r>
              <a:rPr sz="1600" b="1" spc="0" dirty="0">
                <a:latin typeface="Arial"/>
                <a:cs typeface="Arial"/>
              </a:rPr>
              <a:t>i</a:t>
            </a:r>
            <a:r>
              <a:rPr sz="1600" b="1" spc="25" dirty="0">
                <a:latin typeface="Arial"/>
                <a:cs typeface="Arial"/>
              </a:rPr>
              <a:t> </a:t>
            </a:r>
            <a:r>
              <a:rPr sz="1600" b="1" spc="-5" dirty="0">
                <a:latin typeface="Arial"/>
                <a:cs typeface="Arial"/>
              </a:rPr>
              <a:t>verile</a:t>
            </a:r>
            <a:r>
              <a:rPr sz="1600" b="1" spc="0" dirty="0">
                <a:latin typeface="Arial"/>
                <a:cs typeface="Arial"/>
              </a:rPr>
              <a:t>n</a:t>
            </a:r>
            <a:r>
              <a:rPr sz="1600" b="1" spc="5" dirty="0">
                <a:latin typeface="Arial"/>
                <a:cs typeface="Arial"/>
              </a:rPr>
              <a:t> </a:t>
            </a:r>
            <a:r>
              <a:rPr sz="1600" b="1" spc="-5" dirty="0">
                <a:latin typeface="Arial"/>
                <a:cs typeface="Arial"/>
              </a:rPr>
              <a:t>ülkeleri</a:t>
            </a:r>
            <a:r>
              <a:rPr sz="1600" b="1" spc="0" dirty="0">
                <a:latin typeface="Arial"/>
                <a:cs typeface="Arial"/>
              </a:rPr>
              <a:t>n</a:t>
            </a:r>
            <a:r>
              <a:rPr sz="1600" b="1" spc="15" dirty="0">
                <a:latin typeface="Arial"/>
                <a:cs typeface="Arial"/>
              </a:rPr>
              <a:t> </a:t>
            </a:r>
            <a:r>
              <a:rPr sz="1600" b="1" spc="-5" dirty="0">
                <a:latin typeface="Arial"/>
                <a:cs typeface="Arial"/>
              </a:rPr>
              <a:t>farkl</a:t>
            </a:r>
            <a:r>
              <a:rPr sz="1600" b="1" spc="0" dirty="0">
                <a:latin typeface="Arial"/>
                <a:cs typeface="Arial"/>
              </a:rPr>
              <a:t>ı</a:t>
            </a:r>
            <a:r>
              <a:rPr sz="1600" b="1" spc="20" dirty="0">
                <a:latin typeface="Arial"/>
                <a:cs typeface="Arial"/>
              </a:rPr>
              <a:t> </a:t>
            </a:r>
            <a:r>
              <a:rPr sz="1600" b="1" spc="-5" dirty="0">
                <a:latin typeface="Arial"/>
                <a:cs typeface="Arial"/>
              </a:rPr>
              <a:t>bi</a:t>
            </a:r>
            <a:r>
              <a:rPr sz="1600" b="1" spc="0" dirty="0">
                <a:latin typeface="Arial"/>
                <a:cs typeface="Arial"/>
              </a:rPr>
              <a:t>r</a:t>
            </a:r>
            <a:r>
              <a:rPr sz="1600" b="1" spc="10" dirty="0">
                <a:latin typeface="Arial"/>
                <a:cs typeface="Arial"/>
              </a:rPr>
              <a:t> </a:t>
            </a:r>
            <a:r>
              <a:rPr sz="1600" b="1" spc="-5" dirty="0">
                <a:latin typeface="Arial"/>
                <a:cs typeface="Arial"/>
              </a:rPr>
              <a:t>durum</a:t>
            </a:r>
            <a:r>
              <a:rPr sz="1600" b="1" spc="0" dirty="0">
                <a:latin typeface="Arial"/>
                <a:cs typeface="Arial"/>
              </a:rPr>
              <a:t>u</a:t>
            </a:r>
            <a:r>
              <a:rPr sz="1600" b="1" spc="-10" dirty="0">
                <a:latin typeface="Arial"/>
                <a:cs typeface="Arial"/>
              </a:rPr>
              <a:t> </a:t>
            </a:r>
            <a:r>
              <a:rPr sz="1600" b="1" spc="-5" dirty="0">
                <a:latin typeface="Arial"/>
                <a:cs typeface="Arial"/>
              </a:rPr>
              <a:t>var!</a:t>
            </a:r>
            <a:endParaRPr sz="1600" dirty="0">
              <a:latin typeface="Arial"/>
              <a:cs typeface="Arial"/>
            </a:endParaRPr>
          </a:p>
          <a:p>
            <a:pPr>
              <a:lnSpc>
                <a:spcPts val="1000"/>
              </a:lnSpc>
            </a:pPr>
            <a:endParaRPr sz="1000" dirty="0"/>
          </a:p>
          <a:p>
            <a:pPr>
              <a:lnSpc>
                <a:spcPts val="1300"/>
              </a:lnSpc>
              <a:spcBef>
                <a:spcPts val="59"/>
              </a:spcBef>
            </a:pPr>
            <a:endParaRPr sz="1300" dirty="0"/>
          </a:p>
          <a:p>
            <a:pPr marL="131445" indent="-118745">
              <a:lnSpc>
                <a:spcPct val="100000"/>
              </a:lnSpc>
              <a:buFont typeface="Arial"/>
              <a:buChar char="*"/>
              <a:tabLst>
                <a:tab pos="131445" algn="l"/>
              </a:tabLst>
            </a:pPr>
            <a:r>
              <a:rPr sz="1400" b="1" spc="-10" dirty="0">
                <a:latin typeface="Arial"/>
                <a:cs typeface="Arial"/>
              </a:rPr>
              <a:t>Bu ülkelere</a:t>
            </a:r>
            <a:r>
              <a:rPr sz="1400" b="1" spc="-20" dirty="0">
                <a:latin typeface="Arial"/>
                <a:cs typeface="Arial"/>
              </a:rPr>
              <a:t> </a:t>
            </a:r>
            <a:r>
              <a:rPr sz="1400" b="1" spc="-10" dirty="0">
                <a:solidFill>
                  <a:srgbClr val="00B050"/>
                </a:solidFill>
                <a:latin typeface="Arial"/>
                <a:cs typeface="Arial"/>
              </a:rPr>
              <a:t>ön</a:t>
            </a:r>
            <a:r>
              <a:rPr sz="1400" b="1" spc="-5" dirty="0">
                <a:solidFill>
                  <a:srgbClr val="00B050"/>
                </a:solidFill>
                <a:latin typeface="Arial"/>
                <a:cs typeface="Arial"/>
              </a:rPr>
              <a:t> </a:t>
            </a:r>
            <a:r>
              <a:rPr sz="1400" b="1" spc="-10" dirty="0">
                <a:solidFill>
                  <a:srgbClr val="00B050"/>
                </a:solidFill>
                <a:latin typeface="Arial"/>
                <a:cs typeface="Arial"/>
              </a:rPr>
              <a:t>lisans,</a:t>
            </a:r>
            <a:r>
              <a:rPr sz="1400" b="1" spc="-25" dirty="0">
                <a:solidFill>
                  <a:srgbClr val="00B050"/>
                </a:solidFill>
                <a:latin typeface="Arial"/>
                <a:cs typeface="Arial"/>
              </a:rPr>
              <a:t> </a:t>
            </a:r>
            <a:r>
              <a:rPr sz="1400" b="1" spc="-10" dirty="0">
                <a:solidFill>
                  <a:srgbClr val="00B050"/>
                </a:solidFill>
                <a:latin typeface="Arial"/>
                <a:cs typeface="Arial"/>
              </a:rPr>
              <a:t>lisans</a:t>
            </a:r>
            <a:r>
              <a:rPr sz="1400" b="1" spc="-25" dirty="0">
                <a:solidFill>
                  <a:srgbClr val="00B050"/>
                </a:solidFill>
                <a:latin typeface="Arial"/>
                <a:cs typeface="Arial"/>
              </a:rPr>
              <a:t> </a:t>
            </a:r>
            <a:r>
              <a:rPr sz="1400" b="1" spc="-10" dirty="0">
                <a:solidFill>
                  <a:srgbClr val="00B050"/>
                </a:solidFill>
                <a:latin typeface="Arial"/>
                <a:cs typeface="Arial"/>
              </a:rPr>
              <a:t>ve </a:t>
            </a:r>
            <a:r>
              <a:rPr sz="1400" b="1" spc="-30" dirty="0">
                <a:solidFill>
                  <a:srgbClr val="00B050"/>
                </a:solidFill>
                <a:latin typeface="Arial"/>
                <a:cs typeface="Arial"/>
              </a:rPr>
              <a:t>y</a:t>
            </a:r>
            <a:r>
              <a:rPr sz="1400" b="1" spc="-15" dirty="0">
                <a:solidFill>
                  <a:srgbClr val="00B050"/>
                </a:solidFill>
                <a:latin typeface="Arial"/>
                <a:cs typeface="Arial"/>
              </a:rPr>
              <a:t>ü</a:t>
            </a:r>
            <a:r>
              <a:rPr sz="1400" b="1" spc="-10" dirty="0">
                <a:solidFill>
                  <a:srgbClr val="00B050"/>
                </a:solidFill>
                <a:latin typeface="Arial"/>
                <a:cs typeface="Arial"/>
              </a:rPr>
              <a:t>ksek</a:t>
            </a:r>
            <a:r>
              <a:rPr sz="1400" b="1" spc="-15" dirty="0">
                <a:solidFill>
                  <a:srgbClr val="00B050"/>
                </a:solidFill>
                <a:latin typeface="Arial"/>
                <a:cs typeface="Arial"/>
              </a:rPr>
              <a:t> </a:t>
            </a:r>
            <a:r>
              <a:rPr sz="1400" b="1" spc="-10" dirty="0">
                <a:solidFill>
                  <a:srgbClr val="00B050"/>
                </a:solidFill>
                <a:latin typeface="Arial"/>
                <a:cs typeface="Arial"/>
              </a:rPr>
              <a:t>lisans</a:t>
            </a:r>
            <a:r>
              <a:rPr sz="1400" b="1" spc="-25" dirty="0">
                <a:solidFill>
                  <a:srgbClr val="00B050"/>
                </a:solidFill>
                <a:latin typeface="Arial"/>
                <a:cs typeface="Arial"/>
              </a:rPr>
              <a:t> </a:t>
            </a:r>
            <a:r>
              <a:rPr sz="1400" b="1" spc="-10" dirty="0">
                <a:latin typeface="Arial"/>
                <a:cs typeface="Arial"/>
              </a:rPr>
              <a:t>düze</a:t>
            </a:r>
            <a:r>
              <a:rPr sz="1400" b="1" spc="-30" dirty="0">
                <a:latin typeface="Arial"/>
                <a:cs typeface="Arial"/>
              </a:rPr>
              <a:t>y</a:t>
            </a:r>
            <a:r>
              <a:rPr sz="1400" b="1" spc="-10" dirty="0">
                <a:latin typeface="Arial"/>
                <a:cs typeface="Arial"/>
              </a:rPr>
              <a:t>inde</a:t>
            </a:r>
            <a:r>
              <a:rPr sz="1400" b="1" spc="-15" dirty="0">
                <a:latin typeface="Arial"/>
                <a:cs typeface="Arial"/>
              </a:rPr>
              <a:t> </a:t>
            </a:r>
            <a:r>
              <a:rPr sz="1400" b="1" spc="-10" dirty="0">
                <a:solidFill>
                  <a:srgbClr val="00B050"/>
                </a:solidFill>
                <a:latin typeface="Arial"/>
                <a:cs typeface="Arial"/>
              </a:rPr>
              <a:t>gidecek</a:t>
            </a:r>
            <a:r>
              <a:rPr sz="1400" b="1" spc="-30" dirty="0">
                <a:solidFill>
                  <a:srgbClr val="00B050"/>
                </a:solidFill>
                <a:latin typeface="Arial"/>
                <a:cs typeface="Arial"/>
              </a:rPr>
              <a:t> </a:t>
            </a:r>
            <a:r>
              <a:rPr sz="1400" b="1" spc="-15" dirty="0">
                <a:latin typeface="Arial"/>
                <a:cs typeface="Arial"/>
              </a:rPr>
              <a:t>öğ</a:t>
            </a:r>
            <a:r>
              <a:rPr sz="1400" b="1" spc="-10" dirty="0">
                <a:latin typeface="Arial"/>
                <a:cs typeface="Arial"/>
              </a:rPr>
              <a:t>rencilere</a:t>
            </a:r>
            <a:r>
              <a:rPr sz="1400" b="1" spc="-25" dirty="0">
                <a:latin typeface="Arial"/>
                <a:cs typeface="Arial"/>
              </a:rPr>
              <a:t> </a:t>
            </a:r>
            <a:r>
              <a:rPr sz="1400" b="1" spc="-10" dirty="0">
                <a:latin typeface="Arial"/>
                <a:cs typeface="Arial"/>
              </a:rPr>
              <a:t>hibe verilemez.</a:t>
            </a:r>
            <a:endParaRPr sz="1400" dirty="0">
              <a:latin typeface="Arial"/>
              <a:cs typeface="Arial"/>
            </a:endParaRPr>
          </a:p>
          <a:p>
            <a:pPr>
              <a:lnSpc>
                <a:spcPts val="1000"/>
              </a:lnSpc>
              <a:spcBef>
                <a:spcPts val="8"/>
              </a:spcBef>
              <a:buFont typeface="Arial"/>
              <a:buChar char="*"/>
            </a:pPr>
            <a:endParaRPr sz="1000" dirty="0"/>
          </a:p>
          <a:p>
            <a:pPr marL="131445" indent="-119380">
              <a:lnSpc>
                <a:spcPct val="100000"/>
              </a:lnSpc>
              <a:buFont typeface="Arial"/>
              <a:buChar char="*"/>
              <a:tabLst>
                <a:tab pos="131445" algn="l"/>
              </a:tabLst>
            </a:pPr>
            <a:r>
              <a:rPr sz="1400" b="1" spc="-10" dirty="0">
                <a:latin typeface="Arial"/>
                <a:cs typeface="Arial"/>
              </a:rPr>
              <a:t>Sadece</a:t>
            </a:r>
            <a:r>
              <a:rPr sz="1400" b="1" spc="-20" dirty="0">
                <a:latin typeface="Arial"/>
                <a:cs typeface="Arial"/>
              </a:rPr>
              <a:t> </a:t>
            </a:r>
            <a:r>
              <a:rPr sz="1400" b="1" spc="-10" dirty="0">
                <a:solidFill>
                  <a:srgbClr val="00B050"/>
                </a:solidFill>
                <a:latin typeface="Arial"/>
                <a:cs typeface="Arial"/>
              </a:rPr>
              <a:t>doktora</a:t>
            </a:r>
            <a:r>
              <a:rPr sz="1400" b="1" spc="-15" dirty="0">
                <a:solidFill>
                  <a:srgbClr val="00B050"/>
                </a:solidFill>
                <a:latin typeface="Arial"/>
                <a:cs typeface="Arial"/>
              </a:rPr>
              <a:t> </a:t>
            </a:r>
            <a:r>
              <a:rPr sz="1400" b="1" spc="-10" dirty="0">
                <a:solidFill>
                  <a:srgbClr val="00B050"/>
                </a:solidFill>
                <a:latin typeface="Arial"/>
                <a:cs typeface="Arial"/>
              </a:rPr>
              <a:t>düze</a:t>
            </a:r>
            <a:r>
              <a:rPr sz="1400" b="1" spc="-30" dirty="0">
                <a:solidFill>
                  <a:srgbClr val="00B050"/>
                </a:solidFill>
                <a:latin typeface="Arial"/>
                <a:cs typeface="Arial"/>
              </a:rPr>
              <a:t>y</a:t>
            </a:r>
            <a:r>
              <a:rPr sz="1400" b="1" spc="-10" dirty="0">
                <a:solidFill>
                  <a:srgbClr val="00B050"/>
                </a:solidFill>
                <a:latin typeface="Arial"/>
                <a:cs typeface="Arial"/>
              </a:rPr>
              <a:t>inde</a:t>
            </a:r>
            <a:r>
              <a:rPr sz="1400" b="1" spc="-15" dirty="0">
                <a:solidFill>
                  <a:srgbClr val="00B050"/>
                </a:solidFill>
                <a:latin typeface="Arial"/>
                <a:cs typeface="Arial"/>
              </a:rPr>
              <a:t> </a:t>
            </a:r>
            <a:r>
              <a:rPr sz="1400" b="1" spc="-20" dirty="0">
                <a:solidFill>
                  <a:srgbClr val="00B050"/>
                </a:solidFill>
                <a:latin typeface="Arial"/>
                <a:cs typeface="Arial"/>
              </a:rPr>
              <a:t>ö</a:t>
            </a:r>
            <a:r>
              <a:rPr sz="1400" b="1" spc="-15" dirty="0">
                <a:solidFill>
                  <a:srgbClr val="00B050"/>
                </a:solidFill>
                <a:latin typeface="Arial"/>
                <a:cs typeface="Arial"/>
              </a:rPr>
              <a:t>ğ</a:t>
            </a:r>
            <a:r>
              <a:rPr sz="1400" b="1" spc="-10" dirty="0">
                <a:solidFill>
                  <a:srgbClr val="00B050"/>
                </a:solidFill>
                <a:latin typeface="Arial"/>
                <a:cs typeface="Arial"/>
              </a:rPr>
              <a:t>renci</a:t>
            </a:r>
            <a:r>
              <a:rPr sz="1400" b="1" spc="-20" dirty="0">
                <a:solidFill>
                  <a:srgbClr val="00B050"/>
                </a:solidFill>
                <a:latin typeface="Arial"/>
                <a:cs typeface="Arial"/>
              </a:rPr>
              <a:t> </a:t>
            </a:r>
            <a:r>
              <a:rPr sz="1400" b="1" spc="-10" dirty="0">
                <a:solidFill>
                  <a:srgbClr val="00B050"/>
                </a:solidFill>
                <a:latin typeface="Arial"/>
                <a:cs typeface="Arial"/>
              </a:rPr>
              <a:t>gidiş</a:t>
            </a:r>
            <a:r>
              <a:rPr sz="1400" b="1" spc="-5" dirty="0">
                <a:solidFill>
                  <a:srgbClr val="00B050"/>
                </a:solidFill>
                <a:latin typeface="Arial"/>
                <a:cs typeface="Arial"/>
              </a:rPr>
              <a:t>i</a:t>
            </a:r>
            <a:r>
              <a:rPr sz="1400" b="1" spc="-20" dirty="0">
                <a:solidFill>
                  <a:srgbClr val="00B050"/>
                </a:solidFill>
                <a:latin typeface="Arial"/>
                <a:cs typeface="Arial"/>
              </a:rPr>
              <a:t> </a:t>
            </a:r>
            <a:r>
              <a:rPr sz="1400" b="1" spc="-10" dirty="0">
                <a:solidFill>
                  <a:srgbClr val="00B050"/>
                </a:solidFill>
                <a:latin typeface="Arial"/>
                <a:cs typeface="Arial"/>
              </a:rPr>
              <a:t>ile</a:t>
            </a:r>
            <a:r>
              <a:rPr sz="1400" b="1" spc="-20" dirty="0">
                <a:solidFill>
                  <a:srgbClr val="00B050"/>
                </a:solidFill>
                <a:latin typeface="Arial"/>
                <a:cs typeface="Arial"/>
              </a:rPr>
              <a:t> </a:t>
            </a:r>
            <a:r>
              <a:rPr sz="1400" b="1" spc="-10" dirty="0">
                <a:solidFill>
                  <a:srgbClr val="00B050"/>
                </a:solidFill>
                <a:latin typeface="Arial"/>
                <a:cs typeface="Arial"/>
              </a:rPr>
              <a:t>personel</a:t>
            </a:r>
            <a:r>
              <a:rPr sz="1400" b="1" spc="-20" dirty="0">
                <a:solidFill>
                  <a:srgbClr val="00B050"/>
                </a:solidFill>
                <a:latin typeface="Arial"/>
                <a:cs typeface="Arial"/>
              </a:rPr>
              <a:t> </a:t>
            </a:r>
            <a:r>
              <a:rPr sz="1400" b="1" spc="-10" dirty="0">
                <a:solidFill>
                  <a:srgbClr val="00B050"/>
                </a:solidFill>
                <a:latin typeface="Arial"/>
                <a:cs typeface="Arial"/>
              </a:rPr>
              <a:t>gidiş</a:t>
            </a:r>
            <a:r>
              <a:rPr sz="1400" b="1" spc="-5" dirty="0">
                <a:solidFill>
                  <a:srgbClr val="00B050"/>
                </a:solidFill>
                <a:latin typeface="Arial"/>
                <a:cs typeface="Arial"/>
              </a:rPr>
              <a:t>i</a:t>
            </a:r>
            <a:r>
              <a:rPr sz="1400" b="1" spc="-20" dirty="0">
                <a:solidFill>
                  <a:srgbClr val="00B050"/>
                </a:solidFill>
                <a:latin typeface="Arial"/>
                <a:cs typeface="Arial"/>
              </a:rPr>
              <a:t> </a:t>
            </a:r>
            <a:r>
              <a:rPr sz="1400" b="1" spc="-15" dirty="0">
                <a:latin typeface="Arial"/>
                <a:cs typeface="Arial"/>
              </a:rPr>
              <a:t>hibelen</a:t>
            </a:r>
            <a:r>
              <a:rPr sz="1400" b="1" spc="-20" dirty="0">
                <a:latin typeface="Arial"/>
                <a:cs typeface="Arial"/>
              </a:rPr>
              <a:t>d</a:t>
            </a:r>
            <a:r>
              <a:rPr sz="1400" b="1" spc="-10" dirty="0">
                <a:latin typeface="Arial"/>
                <a:cs typeface="Arial"/>
              </a:rPr>
              <a:t>irilebili</a:t>
            </a:r>
            <a:r>
              <a:rPr sz="1400" b="1" spc="-85" dirty="0">
                <a:latin typeface="Arial"/>
                <a:cs typeface="Arial"/>
              </a:rPr>
              <a:t>r</a:t>
            </a:r>
            <a:r>
              <a:rPr sz="1400" b="1" spc="-5" dirty="0">
                <a:latin typeface="Arial"/>
                <a:cs typeface="Arial"/>
              </a:rPr>
              <a:t>.</a:t>
            </a:r>
            <a:endParaRPr sz="1400" dirty="0">
              <a:latin typeface="Arial"/>
              <a:cs typeface="Arial"/>
            </a:endParaRPr>
          </a:p>
          <a:p>
            <a:pPr>
              <a:lnSpc>
                <a:spcPts val="1000"/>
              </a:lnSpc>
              <a:spcBef>
                <a:spcPts val="7"/>
              </a:spcBef>
              <a:buFont typeface="Arial"/>
              <a:buChar char="*"/>
            </a:pPr>
            <a:endParaRPr sz="1000" dirty="0"/>
          </a:p>
          <a:p>
            <a:pPr marL="130810" indent="-118745">
              <a:lnSpc>
                <a:spcPct val="100000"/>
              </a:lnSpc>
              <a:buFont typeface="Arial"/>
              <a:buChar char="*"/>
              <a:tabLst>
                <a:tab pos="130810" algn="l"/>
              </a:tabLst>
            </a:pPr>
            <a:r>
              <a:rPr sz="1400" b="1" spc="-10" dirty="0">
                <a:latin typeface="Arial"/>
                <a:cs typeface="Arial"/>
              </a:rPr>
              <a:t>Bu ülkelerden</a:t>
            </a:r>
            <a:r>
              <a:rPr sz="1400" b="1" spc="-25" dirty="0">
                <a:latin typeface="Arial"/>
                <a:cs typeface="Arial"/>
              </a:rPr>
              <a:t> </a:t>
            </a:r>
            <a:r>
              <a:rPr sz="1400" b="1" spc="-15" dirty="0">
                <a:solidFill>
                  <a:srgbClr val="00B050"/>
                </a:solidFill>
                <a:latin typeface="Arial"/>
                <a:cs typeface="Arial"/>
              </a:rPr>
              <a:t>gelece</a:t>
            </a:r>
            <a:r>
              <a:rPr sz="1400" b="1" spc="-10" dirty="0">
                <a:solidFill>
                  <a:srgbClr val="00B050"/>
                </a:solidFill>
                <a:latin typeface="Arial"/>
                <a:cs typeface="Arial"/>
              </a:rPr>
              <a:t>k</a:t>
            </a:r>
            <a:r>
              <a:rPr sz="1400" b="1" spc="-20" dirty="0">
                <a:solidFill>
                  <a:srgbClr val="00B050"/>
                </a:solidFill>
                <a:latin typeface="Arial"/>
                <a:cs typeface="Arial"/>
              </a:rPr>
              <a:t> </a:t>
            </a:r>
            <a:r>
              <a:rPr sz="1400" b="1" spc="-10" dirty="0">
                <a:solidFill>
                  <a:srgbClr val="00B050"/>
                </a:solidFill>
                <a:latin typeface="Arial"/>
                <a:cs typeface="Arial"/>
              </a:rPr>
              <a:t>ö</a:t>
            </a:r>
            <a:r>
              <a:rPr sz="1400" b="1" spc="-15" dirty="0">
                <a:solidFill>
                  <a:srgbClr val="00B050"/>
                </a:solidFill>
                <a:latin typeface="Arial"/>
                <a:cs typeface="Arial"/>
              </a:rPr>
              <a:t>ğ</a:t>
            </a:r>
            <a:r>
              <a:rPr sz="1400" b="1" spc="-10" dirty="0">
                <a:solidFill>
                  <a:srgbClr val="00B050"/>
                </a:solidFill>
                <a:latin typeface="Arial"/>
                <a:cs typeface="Arial"/>
              </a:rPr>
              <a:t>renci/perso</a:t>
            </a:r>
            <a:r>
              <a:rPr sz="1400" b="1" spc="-20" dirty="0">
                <a:solidFill>
                  <a:srgbClr val="00B050"/>
                </a:solidFill>
                <a:latin typeface="Arial"/>
                <a:cs typeface="Arial"/>
              </a:rPr>
              <a:t>n</a:t>
            </a:r>
            <a:r>
              <a:rPr sz="1400" b="1" spc="-15" dirty="0">
                <a:solidFill>
                  <a:srgbClr val="00B050"/>
                </a:solidFill>
                <a:latin typeface="Arial"/>
                <a:cs typeface="Arial"/>
              </a:rPr>
              <a:t>e</a:t>
            </a:r>
            <a:r>
              <a:rPr sz="1400" b="1" spc="-5" dirty="0">
                <a:solidFill>
                  <a:srgbClr val="00B050"/>
                </a:solidFill>
                <a:latin typeface="Arial"/>
                <a:cs typeface="Arial"/>
              </a:rPr>
              <a:t>l</a:t>
            </a:r>
            <a:r>
              <a:rPr sz="1400" b="1" spc="-20" dirty="0">
                <a:solidFill>
                  <a:srgbClr val="00B050"/>
                </a:solidFill>
                <a:latin typeface="Arial"/>
                <a:cs typeface="Arial"/>
              </a:rPr>
              <a:t> </a:t>
            </a:r>
            <a:r>
              <a:rPr sz="1400" b="1" spc="-10" dirty="0">
                <a:solidFill>
                  <a:srgbClr val="00B050"/>
                </a:solidFill>
                <a:latin typeface="Arial"/>
                <a:cs typeface="Arial"/>
              </a:rPr>
              <a:t>için</a:t>
            </a:r>
            <a:r>
              <a:rPr sz="1400" b="1" spc="-20" dirty="0">
                <a:solidFill>
                  <a:srgbClr val="00B050"/>
                </a:solidFill>
                <a:latin typeface="Arial"/>
                <a:cs typeface="Arial"/>
              </a:rPr>
              <a:t> </a:t>
            </a:r>
            <a:r>
              <a:rPr sz="1400" b="1" spc="-10" dirty="0">
                <a:solidFill>
                  <a:srgbClr val="00B050"/>
                </a:solidFill>
                <a:latin typeface="Arial"/>
                <a:cs typeface="Arial"/>
              </a:rPr>
              <a:t>herhangi</a:t>
            </a:r>
            <a:r>
              <a:rPr sz="1400" b="1" spc="-20" dirty="0">
                <a:solidFill>
                  <a:srgbClr val="00B050"/>
                </a:solidFill>
                <a:latin typeface="Arial"/>
                <a:cs typeface="Arial"/>
              </a:rPr>
              <a:t> </a:t>
            </a:r>
            <a:r>
              <a:rPr sz="1400" b="1" spc="-10" dirty="0">
                <a:solidFill>
                  <a:srgbClr val="00B050"/>
                </a:solidFill>
                <a:latin typeface="Arial"/>
                <a:cs typeface="Arial"/>
              </a:rPr>
              <a:t>bir</a:t>
            </a:r>
            <a:r>
              <a:rPr sz="1400" b="1" spc="-5" dirty="0">
                <a:solidFill>
                  <a:srgbClr val="00B050"/>
                </a:solidFill>
                <a:latin typeface="Arial"/>
                <a:cs typeface="Arial"/>
              </a:rPr>
              <a:t> </a:t>
            </a:r>
            <a:r>
              <a:rPr sz="1400" b="1" spc="-15" dirty="0">
                <a:solidFill>
                  <a:srgbClr val="00B050"/>
                </a:solidFill>
                <a:latin typeface="Arial"/>
                <a:cs typeface="Arial"/>
              </a:rPr>
              <a:t>k</a:t>
            </a:r>
            <a:r>
              <a:rPr sz="1400" b="1" spc="-5" dirty="0">
                <a:solidFill>
                  <a:srgbClr val="00B050"/>
                </a:solidFill>
                <a:latin typeface="Arial"/>
                <a:cs typeface="Arial"/>
              </a:rPr>
              <a:t>ı</a:t>
            </a:r>
            <a:r>
              <a:rPr sz="1400" b="1" spc="-10" dirty="0">
                <a:solidFill>
                  <a:srgbClr val="00B050"/>
                </a:solidFill>
                <a:latin typeface="Arial"/>
                <a:cs typeface="Arial"/>
              </a:rPr>
              <a:t>s</a:t>
            </a:r>
            <a:r>
              <a:rPr sz="1400" b="1" spc="-5" dirty="0">
                <a:solidFill>
                  <a:srgbClr val="00B050"/>
                </a:solidFill>
                <a:latin typeface="Arial"/>
                <a:cs typeface="Arial"/>
              </a:rPr>
              <a:t>ıt</a:t>
            </a:r>
            <a:r>
              <a:rPr sz="1400" b="1" spc="-20" dirty="0">
                <a:solidFill>
                  <a:srgbClr val="00B050"/>
                </a:solidFill>
                <a:latin typeface="Arial"/>
                <a:cs typeface="Arial"/>
              </a:rPr>
              <a:t> </a:t>
            </a:r>
            <a:r>
              <a:rPr sz="1400" b="1" spc="-10" dirty="0">
                <a:solidFill>
                  <a:srgbClr val="00B050"/>
                </a:solidFill>
                <a:latin typeface="Arial"/>
                <a:cs typeface="Arial"/>
              </a:rPr>
              <a:t>bulunmamakta</a:t>
            </a:r>
            <a:r>
              <a:rPr sz="1400" b="1" spc="-20" dirty="0">
                <a:solidFill>
                  <a:srgbClr val="00B050"/>
                </a:solidFill>
                <a:latin typeface="Arial"/>
                <a:cs typeface="Arial"/>
              </a:rPr>
              <a:t>d</a:t>
            </a:r>
            <a:r>
              <a:rPr sz="1400" b="1" spc="-5" dirty="0">
                <a:solidFill>
                  <a:srgbClr val="00B050"/>
                </a:solidFill>
                <a:latin typeface="Arial"/>
                <a:cs typeface="Arial"/>
              </a:rPr>
              <a:t>ı</a:t>
            </a:r>
            <a:r>
              <a:rPr sz="1400" b="1" spc="-90" dirty="0">
                <a:solidFill>
                  <a:srgbClr val="00B050"/>
                </a:solidFill>
                <a:latin typeface="Arial"/>
                <a:cs typeface="Arial"/>
              </a:rPr>
              <a:t>r</a:t>
            </a:r>
            <a:r>
              <a:rPr sz="1400" b="1" spc="-5" dirty="0">
                <a:latin typeface="Arial"/>
                <a:cs typeface="Arial"/>
              </a:rPr>
              <a:t>.</a:t>
            </a:r>
            <a:endParaRPr sz="1400" dirty="0">
              <a:latin typeface="Arial"/>
              <a:cs typeface="Arial"/>
            </a:endParaRPr>
          </a:p>
        </p:txBody>
      </p:sp>
      <p:sp>
        <p:nvSpPr>
          <p:cNvPr id="4" name="object 4"/>
          <p:cNvSpPr txBox="1"/>
          <p:nvPr/>
        </p:nvSpPr>
        <p:spPr>
          <a:xfrm>
            <a:off x="961015" y="3696208"/>
            <a:ext cx="8891270" cy="2474595"/>
          </a:xfrm>
          <a:prstGeom prst="rect">
            <a:avLst/>
          </a:prstGeom>
        </p:spPr>
        <p:txBody>
          <a:bodyPr vert="horz" wrap="square" lIns="0" tIns="0" rIns="0" bIns="0" rtlCol="0">
            <a:noAutofit/>
          </a:bodyPr>
          <a:lstStyle/>
          <a:p>
            <a:pPr marL="12700">
              <a:lnSpc>
                <a:spcPct val="100000"/>
              </a:lnSpc>
            </a:pPr>
            <a:r>
              <a:rPr sz="800" b="1" i="1" spc="-5" dirty="0">
                <a:latin typeface="Arial"/>
                <a:cs typeface="Arial"/>
              </a:rPr>
              <a:t>Asya</a:t>
            </a:r>
            <a:r>
              <a:rPr sz="800" b="1" i="1" spc="15" dirty="0">
                <a:latin typeface="Arial"/>
                <a:cs typeface="Arial"/>
              </a:rPr>
              <a:t> </a:t>
            </a:r>
            <a:r>
              <a:rPr sz="800" b="1" i="1" spc="-5" dirty="0">
                <a:latin typeface="Arial"/>
                <a:cs typeface="Arial"/>
              </a:rPr>
              <a:t>Ülkeleri:</a:t>
            </a:r>
            <a:endParaRPr sz="800">
              <a:latin typeface="Arial"/>
              <a:cs typeface="Arial"/>
            </a:endParaRPr>
          </a:p>
          <a:p>
            <a:pPr marL="12700">
              <a:lnSpc>
                <a:spcPct val="100000"/>
              </a:lnSpc>
            </a:pPr>
            <a:r>
              <a:rPr sz="800" i="1" spc="-5" dirty="0">
                <a:latin typeface="Arial"/>
                <a:cs typeface="Arial"/>
              </a:rPr>
              <a:t>Afganista</a:t>
            </a:r>
            <a:r>
              <a:rPr sz="800" i="1" spc="0" dirty="0">
                <a:latin typeface="Arial"/>
                <a:cs typeface="Arial"/>
              </a:rPr>
              <a:t>n</a:t>
            </a:r>
            <a:r>
              <a:rPr sz="800" i="1" spc="-5" dirty="0">
                <a:latin typeface="Arial"/>
                <a:cs typeface="Arial"/>
              </a:rPr>
              <a:t>,</a:t>
            </a:r>
            <a:r>
              <a:rPr sz="800" i="1" spc="30" dirty="0">
                <a:latin typeface="Arial"/>
                <a:cs typeface="Arial"/>
              </a:rPr>
              <a:t> </a:t>
            </a:r>
            <a:r>
              <a:rPr sz="800" i="1" spc="-5" dirty="0">
                <a:latin typeface="Arial"/>
                <a:cs typeface="Arial"/>
              </a:rPr>
              <a:t>Bangla</a:t>
            </a:r>
            <a:r>
              <a:rPr sz="800" i="1" spc="0" dirty="0">
                <a:latin typeface="Arial"/>
                <a:cs typeface="Arial"/>
              </a:rPr>
              <a:t>d</a:t>
            </a:r>
            <a:r>
              <a:rPr sz="800" i="1" spc="-5" dirty="0">
                <a:latin typeface="Arial"/>
                <a:cs typeface="Arial"/>
              </a:rPr>
              <a:t>eş,</a:t>
            </a:r>
            <a:r>
              <a:rPr sz="800" i="1" spc="35" dirty="0">
                <a:latin typeface="Arial"/>
                <a:cs typeface="Arial"/>
              </a:rPr>
              <a:t> </a:t>
            </a:r>
            <a:r>
              <a:rPr sz="800" i="1" spc="-5" dirty="0">
                <a:latin typeface="Arial"/>
                <a:cs typeface="Arial"/>
              </a:rPr>
              <a:t>Butan,</a:t>
            </a:r>
            <a:r>
              <a:rPr sz="800" i="1" spc="30" dirty="0">
                <a:latin typeface="Arial"/>
                <a:cs typeface="Arial"/>
              </a:rPr>
              <a:t> </a:t>
            </a:r>
            <a:r>
              <a:rPr sz="800" i="1" spc="-5" dirty="0">
                <a:latin typeface="Arial"/>
                <a:cs typeface="Arial"/>
              </a:rPr>
              <a:t>Ka</a:t>
            </a:r>
            <a:r>
              <a:rPr sz="800" i="1" spc="-15" dirty="0">
                <a:latin typeface="Arial"/>
                <a:cs typeface="Arial"/>
              </a:rPr>
              <a:t>m</a:t>
            </a:r>
            <a:r>
              <a:rPr sz="800" i="1" spc="-5" dirty="0">
                <a:latin typeface="Arial"/>
                <a:cs typeface="Arial"/>
              </a:rPr>
              <a:t>boçya,</a:t>
            </a:r>
            <a:r>
              <a:rPr sz="800" i="1" spc="30" dirty="0">
                <a:latin typeface="Arial"/>
                <a:cs typeface="Arial"/>
              </a:rPr>
              <a:t> </a:t>
            </a:r>
            <a:r>
              <a:rPr sz="800" i="1" spc="-5" dirty="0">
                <a:latin typeface="Arial"/>
                <a:cs typeface="Arial"/>
              </a:rPr>
              <a:t>Çin,</a:t>
            </a:r>
            <a:r>
              <a:rPr sz="800" i="1" spc="5" dirty="0">
                <a:latin typeface="Arial"/>
                <a:cs typeface="Arial"/>
              </a:rPr>
              <a:t> </a:t>
            </a:r>
            <a:r>
              <a:rPr sz="800" i="1" spc="-10" dirty="0">
                <a:latin typeface="Arial"/>
                <a:cs typeface="Arial"/>
              </a:rPr>
              <a:t>K</a:t>
            </a:r>
            <a:r>
              <a:rPr sz="800" i="1" spc="0" dirty="0">
                <a:latin typeface="Arial"/>
                <a:cs typeface="Arial"/>
              </a:rPr>
              <a:t>u</a:t>
            </a:r>
            <a:r>
              <a:rPr sz="800" i="1" spc="-20" dirty="0">
                <a:latin typeface="Arial"/>
                <a:cs typeface="Arial"/>
              </a:rPr>
              <a:t>z</a:t>
            </a:r>
            <a:r>
              <a:rPr sz="800" i="1" spc="-5" dirty="0">
                <a:latin typeface="Arial"/>
                <a:cs typeface="Arial"/>
              </a:rPr>
              <a:t>ey</a:t>
            </a:r>
            <a:r>
              <a:rPr sz="800" i="1" spc="30" dirty="0">
                <a:latin typeface="Arial"/>
                <a:cs typeface="Arial"/>
              </a:rPr>
              <a:t> </a:t>
            </a:r>
            <a:r>
              <a:rPr sz="800" i="1" spc="-5" dirty="0">
                <a:latin typeface="Arial"/>
                <a:cs typeface="Arial"/>
              </a:rPr>
              <a:t>Kore,</a:t>
            </a:r>
            <a:r>
              <a:rPr sz="800" i="1" spc="15" dirty="0">
                <a:latin typeface="Arial"/>
                <a:cs typeface="Arial"/>
              </a:rPr>
              <a:t> </a:t>
            </a:r>
            <a:r>
              <a:rPr sz="800" i="1" spc="-5" dirty="0">
                <a:latin typeface="Arial"/>
                <a:cs typeface="Arial"/>
              </a:rPr>
              <a:t>Hindistan,</a:t>
            </a:r>
            <a:r>
              <a:rPr sz="800" i="1" spc="15" dirty="0">
                <a:latin typeface="Arial"/>
                <a:cs typeface="Arial"/>
              </a:rPr>
              <a:t> </a:t>
            </a:r>
            <a:r>
              <a:rPr sz="800" i="1" spc="-5" dirty="0">
                <a:latin typeface="Arial"/>
                <a:cs typeface="Arial"/>
              </a:rPr>
              <a:t>Endo</a:t>
            </a:r>
            <a:r>
              <a:rPr sz="800" i="1" spc="0" dirty="0">
                <a:latin typeface="Arial"/>
                <a:cs typeface="Arial"/>
              </a:rPr>
              <a:t>ne</a:t>
            </a:r>
            <a:r>
              <a:rPr sz="800" i="1" spc="-10" dirty="0">
                <a:latin typeface="Arial"/>
                <a:cs typeface="Arial"/>
              </a:rPr>
              <a:t>z</a:t>
            </a:r>
            <a:r>
              <a:rPr sz="800" i="1" spc="-5" dirty="0">
                <a:latin typeface="Arial"/>
                <a:cs typeface="Arial"/>
              </a:rPr>
              <a:t>y</a:t>
            </a:r>
            <a:r>
              <a:rPr sz="800" i="1" spc="0" dirty="0">
                <a:latin typeface="Arial"/>
                <a:cs typeface="Arial"/>
              </a:rPr>
              <a:t>a</a:t>
            </a:r>
            <a:r>
              <a:rPr sz="800" i="1" spc="-5" dirty="0">
                <a:latin typeface="Arial"/>
                <a:cs typeface="Arial"/>
              </a:rPr>
              <a:t>,</a:t>
            </a:r>
            <a:r>
              <a:rPr sz="800" i="1" spc="30" dirty="0">
                <a:latin typeface="Arial"/>
                <a:cs typeface="Arial"/>
              </a:rPr>
              <a:t> </a:t>
            </a:r>
            <a:r>
              <a:rPr sz="800" i="1" spc="-5" dirty="0">
                <a:latin typeface="Arial"/>
                <a:cs typeface="Arial"/>
              </a:rPr>
              <a:t>Laos,</a:t>
            </a:r>
            <a:r>
              <a:rPr sz="800" i="1" spc="20" dirty="0">
                <a:latin typeface="Arial"/>
                <a:cs typeface="Arial"/>
              </a:rPr>
              <a:t> </a:t>
            </a:r>
            <a:r>
              <a:rPr sz="800" i="1" spc="-15" dirty="0">
                <a:latin typeface="Arial"/>
                <a:cs typeface="Arial"/>
              </a:rPr>
              <a:t>M</a:t>
            </a:r>
            <a:r>
              <a:rPr sz="800" i="1" spc="-5" dirty="0">
                <a:latin typeface="Arial"/>
                <a:cs typeface="Arial"/>
              </a:rPr>
              <a:t>al</a:t>
            </a:r>
            <a:r>
              <a:rPr sz="800" i="1" spc="0" dirty="0">
                <a:latin typeface="Arial"/>
                <a:cs typeface="Arial"/>
              </a:rPr>
              <a:t>e</a:t>
            </a:r>
            <a:r>
              <a:rPr sz="800" i="1" spc="-35" dirty="0">
                <a:latin typeface="Arial"/>
                <a:cs typeface="Arial"/>
              </a:rPr>
              <a:t>z</a:t>
            </a:r>
            <a:r>
              <a:rPr sz="800" i="1" spc="0" dirty="0">
                <a:latin typeface="Arial"/>
                <a:cs typeface="Arial"/>
              </a:rPr>
              <a:t>y</a:t>
            </a:r>
            <a:r>
              <a:rPr sz="800" i="1" spc="-5" dirty="0">
                <a:latin typeface="Arial"/>
                <a:cs typeface="Arial"/>
              </a:rPr>
              <a:t>a,</a:t>
            </a:r>
            <a:r>
              <a:rPr sz="800" i="1" spc="35" dirty="0">
                <a:latin typeface="Arial"/>
                <a:cs typeface="Arial"/>
              </a:rPr>
              <a:t> </a:t>
            </a:r>
            <a:r>
              <a:rPr sz="800" i="1" spc="-15" dirty="0">
                <a:latin typeface="Arial"/>
                <a:cs typeface="Arial"/>
              </a:rPr>
              <a:t>M</a:t>
            </a:r>
            <a:r>
              <a:rPr sz="800" i="1" spc="-5" dirty="0">
                <a:latin typeface="Arial"/>
                <a:cs typeface="Arial"/>
              </a:rPr>
              <a:t>aldivler,</a:t>
            </a:r>
            <a:r>
              <a:rPr sz="800" i="1" spc="5" dirty="0">
                <a:latin typeface="Arial"/>
                <a:cs typeface="Arial"/>
              </a:rPr>
              <a:t> </a:t>
            </a:r>
            <a:r>
              <a:rPr sz="800" i="1" spc="-15" dirty="0">
                <a:latin typeface="Arial"/>
                <a:cs typeface="Arial"/>
              </a:rPr>
              <a:t>M</a:t>
            </a:r>
            <a:r>
              <a:rPr sz="800" i="1" spc="-10" dirty="0">
                <a:latin typeface="Arial"/>
                <a:cs typeface="Arial"/>
              </a:rPr>
              <a:t>o</a:t>
            </a:r>
            <a:r>
              <a:rPr sz="800" i="1" spc="-5" dirty="0">
                <a:latin typeface="Arial"/>
                <a:cs typeface="Arial"/>
              </a:rPr>
              <a:t>ğolistan,</a:t>
            </a:r>
            <a:r>
              <a:rPr sz="800" i="1" spc="30" dirty="0">
                <a:latin typeface="Arial"/>
                <a:cs typeface="Arial"/>
              </a:rPr>
              <a:t> </a:t>
            </a:r>
            <a:r>
              <a:rPr sz="800" i="1" spc="-15" dirty="0">
                <a:latin typeface="Arial"/>
                <a:cs typeface="Arial"/>
              </a:rPr>
              <a:t>M</a:t>
            </a:r>
            <a:r>
              <a:rPr sz="800" i="1" spc="-5" dirty="0">
                <a:latin typeface="Arial"/>
                <a:cs typeface="Arial"/>
              </a:rPr>
              <a:t>yan</a:t>
            </a:r>
            <a:r>
              <a:rPr sz="800" i="1" spc="-15" dirty="0">
                <a:latin typeface="Arial"/>
                <a:cs typeface="Arial"/>
              </a:rPr>
              <a:t>m</a:t>
            </a:r>
            <a:r>
              <a:rPr sz="800" i="1" spc="-5" dirty="0">
                <a:latin typeface="Arial"/>
                <a:cs typeface="Arial"/>
              </a:rPr>
              <a:t>ar,</a:t>
            </a:r>
            <a:r>
              <a:rPr sz="800" i="1" spc="20" dirty="0">
                <a:latin typeface="Arial"/>
                <a:cs typeface="Arial"/>
              </a:rPr>
              <a:t> </a:t>
            </a:r>
            <a:r>
              <a:rPr sz="800" i="1" spc="-15" dirty="0">
                <a:latin typeface="Arial"/>
                <a:cs typeface="Arial"/>
              </a:rPr>
              <a:t>N</a:t>
            </a:r>
            <a:r>
              <a:rPr sz="800" i="1" spc="-5" dirty="0">
                <a:latin typeface="Arial"/>
                <a:cs typeface="Arial"/>
              </a:rPr>
              <a:t>epal,</a:t>
            </a:r>
            <a:r>
              <a:rPr sz="800" i="1" spc="15" dirty="0">
                <a:latin typeface="Arial"/>
                <a:cs typeface="Arial"/>
              </a:rPr>
              <a:t> </a:t>
            </a:r>
            <a:r>
              <a:rPr sz="800" i="1" spc="-5" dirty="0">
                <a:latin typeface="Arial"/>
                <a:cs typeface="Arial"/>
              </a:rPr>
              <a:t>Pakistan,</a:t>
            </a:r>
            <a:r>
              <a:rPr sz="800" i="1" spc="20" dirty="0">
                <a:latin typeface="Arial"/>
                <a:cs typeface="Arial"/>
              </a:rPr>
              <a:t> </a:t>
            </a:r>
            <a:r>
              <a:rPr sz="800" i="1" spc="-5" dirty="0">
                <a:latin typeface="Arial"/>
                <a:cs typeface="Arial"/>
              </a:rPr>
              <a:t>Filipinler, Sri Lanka,</a:t>
            </a:r>
            <a:r>
              <a:rPr sz="800" i="1" spc="20" dirty="0">
                <a:latin typeface="Arial"/>
                <a:cs typeface="Arial"/>
              </a:rPr>
              <a:t> </a:t>
            </a:r>
            <a:r>
              <a:rPr sz="800" i="1" spc="-5" dirty="0">
                <a:latin typeface="Arial"/>
                <a:cs typeface="Arial"/>
              </a:rPr>
              <a:t>Tayland,</a:t>
            </a:r>
            <a:r>
              <a:rPr sz="800" i="1" spc="30" dirty="0">
                <a:latin typeface="Arial"/>
                <a:cs typeface="Arial"/>
              </a:rPr>
              <a:t> </a:t>
            </a:r>
            <a:r>
              <a:rPr sz="800" i="1" spc="-5" dirty="0">
                <a:latin typeface="Arial"/>
                <a:cs typeface="Arial"/>
              </a:rPr>
              <a:t>Vietnam</a:t>
            </a:r>
            <a:endParaRPr sz="800">
              <a:latin typeface="Arial"/>
              <a:cs typeface="Arial"/>
            </a:endParaRPr>
          </a:p>
          <a:p>
            <a:pPr>
              <a:lnSpc>
                <a:spcPts val="950"/>
              </a:lnSpc>
              <a:spcBef>
                <a:spcPts val="9"/>
              </a:spcBef>
            </a:pPr>
            <a:endParaRPr sz="950"/>
          </a:p>
          <a:p>
            <a:pPr marL="12700">
              <a:lnSpc>
                <a:spcPct val="100000"/>
              </a:lnSpc>
            </a:pPr>
            <a:r>
              <a:rPr sz="800" b="1" i="1" spc="-5" dirty="0">
                <a:latin typeface="Arial"/>
                <a:cs typeface="Arial"/>
              </a:rPr>
              <a:t>Orta</a:t>
            </a:r>
            <a:r>
              <a:rPr sz="800" b="1" i="1" spc="15" dirty="0">
                <a:latin typeface="Arial"/>
                <a:cs typeface="Arial"/>
              </a:rPr>
              <a:t> </a:t>
            </a:r>
            <a:r>
              <a:rPr sz="800" b="1" i="1" spc="-5" dirty="0">
                <a:latin typeface="Arial"/>
                <a:cs typeface="Arial"/>
              </a:rPr>
              <a:t>Asya</a:t>
            </a:r>
            <a:r>
              <a:rPr sz="800" b="1" i="1" spc="15" dirty="0">
                <a:latin typeface="Arial"/>
                <a:cs typeface="Arial"/>
              </a:rPr>
              <a:t> </a:t>
            </a:r>
            <a:r>
              <a:rPr sz="800" b="1" i="1" spc="-5" dirty="0">
                <a:latin typeface="Arial"/>
                <a:cs typeface="Arial"/>
              </a:rPr>
              <a:t>Ülkeleri:</a:t>
            </a:r>
            <a:endParaRPr sz="800">
              <a:latin typeface="Arial"/>
              <a:cs typeface="Arial"/>
            </a:endParaRPr>
          </a:p>
          <a:p>
            <a:pPr marL="12700">
              <a:lnSpc>
                <a:spcPct val="100000"/>
              </a:lnSpc>
            </a:pPr>
            <a:r>
              <a:rPr sz="800" i="1" spc="-5" dirty="0">
                <a:latin typeface="Arial"/>
                <a:cs typeface="Arial"/>
              </a:rPr>
              <a:t>Ka</a:t>
            </a:r>
            <a:r>
              <a:rPr sz="800" i="1" spc="-30" dirty="0">
                <a:latin typeface="Arial"/>
                <a:cs typeface="Arial"/>
              </a:rPr>
              <a:t>z</a:t>
            </a:r>
            <a:r>
              <a:rPr sz="800" i="1" spc="-5" dirty="0">
                <a:latin typeface="Arial"/>
                <a:cs typeface="Arial"/>
              </a:rPr>
              <a:t>akistan,</a:t>
            </a:r>
            <a:r>
              <a:rPr sz="800" i="1" spc="30" dirty="0">
                <a:latin typeface="Arial"/>
                <a:cs typeface="Arial"/>
              </a:rPr>
              <a:t> </a:t>
            </a:r>
            <a:r>
              <a:rPr sz="800" i="1" spc="-10" dirty="0">
                <a:latin typeface="Arial"/>
                <a:cs typeface="Arial"/>
              </a:rPr>
              <a:t>K</a:t>
            </a:r>
            <a:r>
              <a:rPr sz="800" i="1" spc="-5" dirty="0">
                <a:latin typeface="Arial"/>
                <a:cs typeface="Arial"/>
              </a:rPr>
              <a:t>ı</a:t>
            </a:r>
            <a:r>
              <a:rPr sz="800" i="1" spc="-10" dirty="0">
                <a:latin typeface="Arial"/>
                <a:cs typeface="Arial"/>
              </a:rPr>
              <a:t>r</a:t>
            </a:r>
            <a:r>
              <a:rPr sz="800" i="1" spc="-5" dirty="0">
                <a:latin typeface="Arial"/>
                <a:cs typeface="Arial"/>
              </a:rPr>
              <a:t>g</a:t>
            </a:r>
            <a:r>
              <a:rPr sz="800" i="1" spc="0" dirty="0">
                <a:latin typeface="Arial"/>
                <a:cs typeface="Arial"/>
              </a:rPr>
              <a:t>ı</a:t>
            </a:r>
            <a:r>
              <a:rPr sz="800" i="1" spc="-30" dirty="0">
                <a:latin typeface="Arial"/>
                <a:cs typeface="Arial"/>
              </a:rPr>
              <a:t>z</a:t>
            </a:r>
            <a:r>
              <a:rPr sz="800" i="1" spc="-5" dirty="0">
                <a:latin typeface="Arial"/>
                <a:cs typeface="Arial"/>
              </a:rPr>
              <a:t>istan,</a:t>
            </a:r>
            <a:r>
              <a:rPr sz="800" i="1" spc="35" dirty="0">
                <a:latin typeface="Arial"/>
                <a:cs typeface="Arial"/>
              </a:rPr>
              <a:t> </a:t>
            </a:r>
            <a:r>
              <a:rPr sz="800" i="1" spc="-10" dirty="0">
                <a:latin typeface="Arial"/>
                <a:cs typeface="Arial"/>
              </a:rPr>
              <a:t>T</a:t>
            </a:r>
            <a:r>
              <a:rPr sz="800" i="1" spc="-5" dirty="0">
                <a:latin typeface="Arial"/>
                <a:cs typeface="Arial"/>
              </a:rPr>
              <a:t>acikistan,</a:t>
            </a:r>
            <a:r>
              <a:rPr sz="800" i="1" spc="10" dirty="0">
                <a:latin typeface="Arial"/>
                <a:cs typeface="Arial"/>
              </a:rPr>
              <a:t> </a:t>
            </a:r>
            <a:r>
              <a:rPr sz="800" i="1" spc="-10" dirty="0">
                <a:latin typeface="Arial"/>
                <a:cs typeface="Arial"/>
              </a:rPr>
              <a:t>T</a:t>
            </a:r>
            <a:r>
              <a:rPr sz="800" i="1" spc="-5" dirty="0">
                <a:latin typeface="Arial"/>
                <a:cs typeface="Arial"/>
              </a:rPr>
              <a:t>ü</a:t>
            </a:r>
            <a:r>
              <a:rPr sz="800" i="1" spc="-10" dirty="0">
                <a:latin typeface="Arial"/>
                <a:cs typeface="Arial"/>
              </a:rPr>
              <a:t>r</a:t>
            </a:r>
            <a:r>
              <a:rPr sz="800" i="1" spc="-5" dirty="0">
                <a:latin typeface="Arial"/>
                <a:cs typeface="Arial"/>
              </a:rPr>
              <a:t>k</a:t>
            </a:r>
            <a:r>
              <a:rPr sz="800" i="1" spc="-15" dirty="0">
                <a:latin typeface="Arial"/>
                <a:cs typeface="Arial"/>
              </a:rPr>
              <a:t>m</a:t>
            </a:r>
            <a:r>
              <a:rPr sz="800" i="1" spc="-5" dirty="0">
                <a:latin typeface="Arial"/>
                <a:cs typeface="Arial"/>
              </a:rPr>
              <a:t>enistan,</a:t>
            </a:r>
            <a:r>
              <a:rPr sz="800" i="1" spc="30" dirty="0">
                <a:latin typeface="Arial"/>
                <a:cs typeface="Arial"/>
              </a:rPr>
              <a:t> </a:t>
            </a:r>
            <a:r>
              <a:rPr sz="800" i="1" spc="-10" dirty="0">
                <a:latin typeface="Arial"/>
                <a:cs typeface="Arial"/>
              </a:rPr>
              <a:t>Ö</a:t>
            </a:r>
            <a:r>
              <a:rPr sz="800" i="1" spc="-30" dirty="0">
                <a:latin typeface="Arial"/>
                <a:cs typeface="Arial"/>
              </a:rPr>
              <a:t>z</a:t>
            </a:r>
            <a:r>
              <a:rPr sz="800" i="1" spc="-5" dirty="0">
                <a:latin typeface="Arial"/>
                <a:cs typeface="Arial"/>
              </a:rPr>
              <a:t>bekistan</a:t>
            </a:r>
            <a:endParaRPr sz="800">
              <a:latin typeface="Arial"/>
              <a:cs typeface="Arial"/>
            </a:endParaRPr>
          </a:p>
          <a:p>
            <a:pPr>
              <a:lnSpc>
                <a:spcPts val="950"/>
              </a:lnSpc>
              <a:spcBef>
                <a:spcPts val="9"/>
              </a:spcBef>
            </a:pPr>
            <a:endParaRPr sz="950"/>
          </a:p>
          <a:p>
            <a:pPr marL="12700">
              <a:lnSpc>
                <a:spcPct val="100000"/>
              </a:lnSpc>
            </a:pPr>
            <a:r>
              <a:rPr sz="800" b="1" i="1" spc="-5" dirty="0">
                <a:latin typeface="Arial"/>
                <a:cs typeface="Arial"/>
              </a:rPr>
              <a:t>Latin</a:t>
            </a:r>
            <a:r>
              <a:rPr sz="800" b="1" i="1" spc="10" dirty="0">
                <a:latin typeface="Arial"/>
                <a:cs typeface="Arial"/>
              </a:rPr>
              <a:t> </a:t>
            </a:r>
            <a:r>
              <a:rPr sz="800" b="1" i="1" spc="-5" dirty="0">
                <a:latin typeface="Arial"/>
                <a:cs typeface="Arial"/>
              </a:rPr>
              <a:t>Amerika</a:t>
            </a:r>
            <a:r>
              <a:rPr sz="800" b="1" i="1" spc="25" dirty="0">
                <a:latin typeface="Arial"/>
                <a:cs typeface="Arial"/>
              </a:rPr>
              <a:t> </a:t>
            </a:r>
            <a:r>
              <a:rPr sz="800" b="1" i="1" spc="-5" dirty="0">
                <a:latin typeface="Arial"/>
                <a:cs typeface="Arial"/>
              </a:rPr>
              <a:t>Ülkeleri:</a:t>
            </a:r>
            <a:endParaRPr sz="800">
              <a:latin typeface="Arial"/>
              <a:cs typeface="Arial"/>
            </a:endParaRPr>
          </a:p>
          <a:p>
            <a:pPr marL="12700">
              <a:lnSpc>
                <a:spcPct val="100000"/>
              </a:lnSpc>
            </a:pPr>
            <a:r>
              <a:rPr sz="800" i="1" spc="-10" dirty="0">
                <a:latin typeface="Arial"/>
                <a:cs typeface="Arial"/>
              </a:rPr>
              <a:t>Ar</a:t>
            </a:r>
            <a:r>
              <a:rPr sz="800" i="1" spc="-5" dirty="0">
                <a:latin typeface="Arial"/>
                <a:cs typeface="Arial"/>
              </a:rPr>
              <a:t>jantin,</a:t>
            </a:r>
            <a:r>
              <a:rPr sz="800" i="1" spc="15" dirty="0">
                <a:latin typeface="Arial"/>
                <a:cs typeface="Arial"/>
              </a:rPr>
              <a:t> </a:t>
            </a:r>
            <a:r>
              <a:rPr sz="800" i="1" spc="-5" dirty="0">
                <a:latin typeface="Arial"/>
                <a:cs typeface="Arial"/>
              </a:rPr>
              <a:t>Bolivya,</a:t>
            </a:r>
            <a:r>
              <a:rPr sz="800" i="1" spc="5" dirty="0">
                <a:latin typeface="Arial"/>
                <a:cs typeface="Arial"/>
              </a:rPr>
              <a:t> </a:t>
            </a:r>
            <a:r>
              <a:rPr sz="800" i="1" spc="-10" dirty="0">
                <a:latin typeface="Arial"/>
                <a:cs typeface="Arial"/>
              </a:rPr>
              <a:t>Br</a:t>
            </a:r>
            <a:r>
              <a:rPr sz="800" i="1" spc="-5" dirty="0">
                <a:latin typeface="Arial"/>
                <a:cs typeface="Arial"/>
              </a:rPr>
              <a:t>e</a:t>
            </a:r>
            <a:r>
              <a:rPr sz="800" i="1" spc="-35" dirty="0">
                <a:latin typeface="Arial"/>
                <a:cs typeface="Arial"/>
              </a:rPr>
              <a:t>z</a:t>
            </a:r>
            <a:r>
              <a:rPr sz="800" i="1" spc="-5" dirty="0">
                <a:latin typeface="Arial"/>
                <a:cs typeface="Arial"/>
              </a:rPr>
              <a:t>ilya,</a:t>
            </a:r>
            <a:r>
              <a:rPr sz="800" i="1" spc="30" dirty="0">
                <a:latin typeface="Arial"/>
                <a:cs typeface="Arial"/>
              </a:rPr>
              <a:t> </a:t>
            </a:r>
            <a:r>
              <a:rPr sz="800" i="1" spc="-10" dirty="0">
                <a:latin typeface="Arial"/>
                <a:cs typeface="Arial"/>
              </a:rPr>
              <a:t>Ş</a:t>
            </a:r>
            <a:r>
              <a:rPr sz="800" i="1" spc="-5" dirty="0">
                <a:latin typeface="Arial"/>
                <a:cs typeface="Arial"/>
              </a:rPr>
              <a:t>ili, Kolo</a:t>
            </a:r>
            <a:r>
              <a:rPr sz="800" i="1" spc="-15" dirty="0">
                <a:latin typeface="Arial"/>
                <a:cs typeface="Arial"/>
              </a:rPr>
              <a:t>m</a:t>
            </a:r>
            <a:r>
              <a:rPr sz="800" i="1" spc="-5" dirty="0">
                <a:latin typeface="Arial"/>
                <a:cs typeface="Arial"/>
              </a:rPr>
              <a:t>biya,</a:t>
            </a:r>
            <a:r>
              <a:rPr sz="800" i="1" spc="20" dirty="0">
                <a:latin typeface="Arial"/>
                <a:cs typeface="Arial"/>
              </a:rPr>
              <a:t> </a:t>
            </a:r>
            <a:r>
              <a:rPr sz="800" i="1" spc="-5" dirty="0">
                <a:latin typeface="Arial"/>
                <a:cs typeface="Arial"/>
              </a:rPr>
              <a:t>Kosta</a:t>
            </a:r>
            <a:r>
              <a:rPr sz="800" i="1" spc="15" dirty="0">
                <a:latin typeface="Arial"/>
                <a:cs typeface="Arial"/>
              </a:rPr>
              <a:t> </a:t>
            </a:r>
            <a:r>
              <a:rPr sz="800" i="1" spc="-5" dirty="0">
                <a:latin typeface="Arial"/>
                <a:cs typeface="Arial"/>
              </a:rPr>
              <a:t>Rika, Küba,</a:t>
            </a:r>
            <a:r>
              <a:rPr sz="800" i="1" spc="30" dirty="0">
                <a:latin typeface="Arial"/>
                <a:cs typeface="Arial"/>
              </a:rPr>
              <a:t> </a:t>
            </a:r>
            <a:r>
              <a:rPr sz="800" i="1" spc="-5" dirty="0">
                <a:latin typeface="Arial"/>
                <a:cs typeface="Arial"/>
              </a:rPr>
              <a:t>Ekvador,</a:t>
            </a:r>
            <a:r>
              <a:rPr sz="800" i="1" spc="20" dirty="0">
                <a:latin typeface="Arial"/>
                <a:cs typeface="Arial"/>
              </a:rPr>
              <a:t> </a:t>
            </a:r>
            <a:r>
              <a:rPr sz="800" i="1" spc="-5" dirty="0">
                <a:latin typeface="Arial"/>
                <a:cs typeface="Arial"/>
              </a:rPr>
              <a:t>El Salvador,</a:t>
            </a:r>
            <a:r>
              <a:rPr sz="800" i="1" spc="20" dirty="0">
                <a:latin typeface="Arial"/>
                <a:cs typeface="Arial"/>
              </a:rPr>
              <a:t> </a:t>
            </a:r>
            <a:r>
              <a:rPr sz="800" i="1" spc="-15" dirty="0">
                <a:latin typeface="Arial"/>
                <a:cs typeface="Arial"/>
              </a:rPr>
              <a:t>G</a:t>
            </a:r>
            <a:r>
              <a:rPr sz="800" i="1" spc="-5" dirty="0">
                <a:latin typeface="Arial"/>
                <a:cs typeface="Arial"/>
              </a:rPr>
              <a:t>uatemal</a:t>
            </a:r>
            <a:r>
              <a:rPr sz="800" i="1" spc="0" dirty="0">
                <a:latin typeface="Arial"/>
                <a:cs typeface="Arial"/>
              </a:rPr>
              <a:t>a</a:t>
            </a:r>
            <a:r>
              <a:rPr sz="800" i="1" spc="-5" dirty="0">
                <a:latin typeface="Arial"/>
                <a:cs typeface="Arial"/>
              </a:rPr>
              <a:t>,</a:t>
            </a:r>
            <a:r>
              <a:rPr sz="800" i="1" spc="30" dirty="0">
                <a:latin typeface="Arial"/>
                <a:cs typeface="Arial"/>
              </a:rPr>
              <a:t> </a:t>
            </a:r>
            <a:r>
              <a:rPr sz="800" i="1" spc="-5" dirty="0">
                <a:latin typeface="Arial"/>
                <a:cs typeface="Arial"/>
              </a:rPr>
              <a:t>Honduras,</a:t>
            </a:r>
            <a:r>
              <a:rPr sz="800" i="1" spc="35" dirty="0">
                <a:latin typeface="Arial"/>
                <a:cs typeface="Arial"/>
              </a:rPr>
              <a:t> </a:t>
            </a:r>
            <a:r>
              <a:rPr sz="800" i="1" spc="-15" dirty="0">
                <a:latin typeface="Arial"/>
                <a:cs typeface="Arial"/>
              </a:rPr>
              <a:t>M</a:t>
            </a:r>
            <a:r>
              <a:rPr sz="800" i="1" spc="-5" dirty="0">
                <a:latin typeface="Arial"/>
                <a:cs typeface="Arial"/>
              </a:rPr>
              <a:t>eksika,</a:t>
            </a:r>
            <a:r>
              <a:rPr sz="800" i="1" spc="5" dirty="0">
                <a:latin typeface="Arial"/>
                <a:cs typeface="Arial"/>
              </a:rPr>
              <a:t> </a:t>
            </a:r>
            <a:r>
              <a:rPr sz="800" i="1" spc="-5" dirty="0">
                <a:latin typeface="Arial"/>
                <a:cs typeface="Arial"/>
              </a:rPr>
              <a:t>Nikaragua,</a:t>
            </a:r>
            <a:r>
              <a:rPr sz="800" i="1" spc="25" dirty="0">
                <a:latin typeface="Arial"/>
                <a:cs typeface="Arial"/>
              </a:rPr>
              <a:t> </a:t>
            </a:r>
            <a:r>
              <a:rPr sz="800" i="1" spc="-5" dirty="0">
                <a:latin typeface="Arial"/>
                <a:cs typeface="Arial"/>
              </a:rPr>
              <a:t>Pana</a:t>
            </a:r>
            <a:r>
              <a:rPr sz="800" i="1" spc="-15" dirty="0">
                <a:latin typeface="Arial"/>
                <a:cs typeface="Arial"/>
              </a:rPr>
              <a:t>m</a:t>
            </a:r>
            <a:r>
              <a:rPr sz="800" i="1" spc="-5" dirty="0">
                <a:latin typeface="Arial"/>
                <a:cs typeface="Arial"/>
              </a:rPr>
              <a:t>a,</a:t>
            </a:r>
            <a:r>
              <a:rPr sz="800" i="1" spc="35" dirty="0">
                <a:latin typeface="Arial"/>
                <a:cs typeface="Arial"/>
              </a:rPr>
              <a:t> </a:t>
            </a:r>
            <a:r>
              <a:rPr sz="800" i="1" spc="-5" dirty="0">
                <a:latin typeface="Arial"/>
                <a:cs typeface="Arial"/>
              </a:rPr>
              <a:t>Paraguay,</a:t>
            </a:r>
            <a:r>
              <a:rPr sz="800" i="1" spc="35" dirty="0">
                <a:latin typeface="Arial"/>
                <a:cs typeface="Arial"/>
              </a:rPr>
              <a:t> </a:t>
            </a:r>
            <a:r>
              <a:rPr sz="800" i="1" spc="-5" dirty="0">
                <a:latin typeface="Arial"/>
                <a:cs typeface="Arial"/>
              </a:rPr>
              <a:t>Peru,</a:t>
            </a:r>
            <a:r>
              <a:rPr sz="800" i="1" spc="15" dirty="0">
                <a:latin typeface="Arial"/>
                <a:cs typeface="Arial"/>
              </a:rPr>
              <a:t> </a:t>
            </a:r>
            <a:r>
              <a:rPr sz="800" i="1" spc="-5" dirty="0">
                <a:latin typeface="Arial"/>
                <a:cs typeface="Arial"/>
              </a:rPr>
              <a:t>Urugu</a:t>
            </a:r>
            <a:r>
              <a:rPr sz="800" i="1" spc="0" dirty="0">
                <a:latin typeface="Arial"/>
                <a:cs typeface="Arial"/>
              </a:rPr>
              <a:t>a</a:t>
            </a:r>
            <a:r>
              <a:rPr sz="800" i="1" spc="-5" dirty="0">
                <a:latin typeface="Arial"/>
                <a:cs typeface="Arial"/>
              </a:rPr>
              <a:t>y,</a:t>
            </a:r>
            <a:r>
              <a:rPr sz="800" i="1" spc="20" dirty="0">
                <a:latin typeface="Arial"/>
                <a:cs typeface="Arial"/>
              </a:rPr>
              <a:t> </a:t>
            </a:r>
            <a:r>
              <a:rPr sz="800" i="1" spc="-5" dirty="0">
                <a:latin typeface="Arial"/>
                <a:cs typeface="Arial"/>
              </a:rPr>
              <a:t>Ven</a:t>
            </a:r>
            <a:r>
              <a:rPr sz="800" i="1" spc="0" dirty="0">
                <a:latin typeface="Arial"/>
                <a:cs typeface="Arial"/>
              </a:rPr>
              <a:t>e</a:t>
            </a:r>
            <a:r>
              <a:rPr sz="800" i="1" spc="-15" dirty="0">
                <a:latin typeface="Arial"/>
                <a:cs typeface="Arial"/>
              </a:rPr>
              <a:t>z</a:t>
            </a:r>
            <a:r>
              <a:rPr sz="800" i="1" spc="0" dirty="0">
                <a:latin typeface="Arial"/>
                <a:cs typeface="Arial"/>
              </a:rPr>
              <a:t>u</a:t>
            </a:r>
            <a:r>
              <a:rPr sz="800" i="1" spc="-5" dirty="0">
                <a:latin typeface="Arial"/>
                <a:cs typeface="Arial"/>
              </a:rPr>
              <a:t>e</a:t>
            </a:r>
            <a:r>
              <a:rPr sz="800" i="1" spc="0" dirty="0">
                <a:latin typeface="Arial"/>
                <a:cs typeface="Arial"/>
              </a:rPr>
              <a:t>l</a:t>
            </a:r>
            <a:r>
              <a:rPr sz="800" i="1" spc="-5" dirty="0">
                <a:latin typeface="Arial"/>
                <a:cs typeface="Arial"/>
              </a:rPr>
              <a:t>a</a:t>
            </a:r>
            <a:endParaRPr sz="800">
              <a:latin typeface="Arial"/>
              <a:cs typeface="Arial"/>
            </a:endParaRPr>
          </a:p>
          <a:p>
            <a:pPr>
              <a:lnSpc>
                <a:spcPts val="950"/>
              </a:lnSpc>
              <a:spcBef>
                <a:spcPts val="9"/>
              </a:spcBef>
            </a:pPr>
            <a:endParaRPr sz="950"/>
          </a:p>
          <a:p>
            <a:pPr marL="12700">
              <a:lnSpc>
                <a:spcPct val="100000"/>
              </a:lnSpc>
            </a:pPr>
            <a:r>
              <a:rPr sz="800" b="1" i="1" spc="-10" dirty="0">
                <a:latin typeface="Arial"/>
                <a:cs typeface="Arial"/>
              </a:rPr>
              <a:t>Güne</a:t>
            </a:r>
            <a:r>
              <a:rPr sz="800" b="1" i="1" spc="-5" dirty="0">
                <a:latin typeface="Arial"/>
                <a:cs typeface="Arial"/>
              </a:rPr>
              <a:t>y</a:t>
            </a:r>
            <a:r>
              <a:rPr sz="800" b="1" i="1" spc="20" dirty="0">
                <a:latin typeface="Arial"/>
                <a:cs typeface="Arial"/>
              </a:rPr>
              <a:t> </a:t>
            </a:r>
            <a:r>
              <a:rPr sz="800" b="1" i="1" spc="-10" dirty="0">
                <a:latin typeface="Arial"/>
                <a:cs typeface="Arial"/>
              </a:rPr>
              <a:t>Afrika:</a:t>
            </a:r>
            <a:endParaRPr sz="800">
              <a:latin typeface="Arial"/>
              <a:cs typeface="Arial"/>
            </a:endParaRPr>
          </a:p>
          <a:p>
            <a:pPr marL="12700">
              <a:lnSpc>
                <a:spcPct val="100000"/>
              </a:lnSpc>
            </a:pPr>
            <a:r>
              <a:rPr sz="800" i="1" spc="-5" dirty="0">
                <a:latin typeface="Arial"/>
                <a:cs typeface="Arial"/>
              </a:rPr>
              <a:t>Güney</a:t>
            </a:r>
            <a:r>
              <a:rPr sz="800" i="1" spc="20" dirty="0">
                <a:latin typeface="Arial"/>
                <a:cs typeface="Arial"/>
              </a:rPr>
              <a:t> </a:t>
            </a:r>
            <a:r>
              <a:rPr sz="800" i="1" spc="-5" dirty="0">
                <a:latin typeface="Arial"/>
                <a:cs typeface="Arial"/>
              </a:rPr>
              <a:t>Afrika</a:t>
            </a:r>
            <a:endParaRPr sz="800">
              <a:latin typeface="Arial"/>
              <a:cs typeface="Arial"/>
            </a:endParaRPr>
          </a:p>
          <a:p>
            <a:pPr>
              <a:lnSpc>
                <a:spcPts val="950"/>
              </a:lnSpc>
              <a:spcBef>
                <a:spcPts val="9"/>
              </a:spcBef>
            </a:pPr>
            <a:endParaRPr sz="950"/>
          </a:p>
          <a:p>
            <a:pPr marL="12700">
              <a:lnSpc>
                <a:spcPct val="100000"/>
              </a:lnSpc>
            </a:pPr>
            <a:r>
              <a:rPr sz="800" b="1" i="1" spc="-5" dirty="0">
                <a:latin typeface="Arial"/>
                <a:cs typeface="Arial"/>
              </a:rPr>
              <a:t>Afrika,</a:t>
            </a:r>
            <a:r>
              <a:rPr sz="800" b="1" i="1" spc="15" dirty="0">
                <a:latin typeface="Arial"/>
                <a:cs typeface="Arial"/>
              </a:rPr>
              <a:t> </a:t>
            </a:r>
            <a:r>
              <a:rPr sz="800" b="1" i="1" spc="-5" dirty="0">
                <a:latin typeface="Arial"/>
                <a:cs typeface="Arial"/>
              </a:rPr>
              <a:t>Karayip</a:t>
            </a:r>
            <a:r>
              <a:rPr sz="800" b="1" i="1" spc="20" dirty="0">
                <a:latin typeface="Arial"/>
                <a:cs typeface="Arial"/>
              </a:rPr>
              <a:t> </a:t>
            </a:r>
            <a:r>
              <a:rPr sz="800" b="1" i="1" spc="-5" dirty="0">
                <a:latin typeface="Arial"/>
                <a:cs typeface="Arial"/>
              </a:rPr>
              <a:t>ve</a:t>
            </a:r>
            <a:r>
              <a:rPr sz="800" b="1" i="1" spc="15" dirty="0">
                <a:latin typeface="Arial"/>
                <a:cs typeface="Arial"/>
              </a:rPr>
              <a:t> </a:t>
            </a:r>
            <a:r>
              <a:rPr sz="800" b="1" i="1" spc="-5" dirty="0">
                <a:latin typeface="Arial"/>
                <a:cs typeface="Arial"/>
              </a:rPr>
              <a:t>Pasifik</a:t>
            </a:r>
            <a:r>
              <a:rPr sz="800" b="1" i="1" spc="25" dirty="0">
                <a:latin typeface="Arial"/>
                <a:cs typeface="Arial"/>
              </a:rPr>
              <a:t> </a:t>
            </a:r>
            <a:r>
              <a:rPr sz="800" b="1" i="1" spc="-5" dirty="0">
                <a:latin typeface="Arial"/>
                <a:cs typeface="Arial"/>
              </a:rPr>
              <a:t>Ülkeleri:</a:t>
            </a:r>
            <a:endParaRPr sz="800">
              <a:latin typeface="Arial"/>
              <a:cs typeface="Arial"/>
            </a:endParaRPr>
          </a:p>
          <a:p>
            <a:pPr marL="12700" marR="12700" indent="0">
              <a:lnSpc>
                <a:spcPct val="80000"/>
              </a:lnSpc>
              <a:spcBef>
                <a:spcPts val="190"/>
              </a:spcBef>
            </a:pPr>
            <a:r>
              <a:rPr sz="800" i="1" spc="-5" dirty="0">
                <a:latin typeface="Arial"/>
                <a:cs typeface="Arial"/>
              </a:rPr>
              <a:t>Angola,</a:t>
            </a:r>
            <a:r>
              <a:rPr sz="800" i="1" spc="30" dirty="0">
                <a:latin typeface="Arial"/>
                <a:cs typeface="Arial"/>
              </a:rPr>
              <a:t> </a:t>
            </a:r>
            <a:r>
              <a:rPr sz="800" i="1" spc="-5" dirty="0">
                <a:latin typeface="Arial"/>
                <a:cs typeface="Arial"/>
              </a:rPr>
              <a:t>Antigua</a:t>
            </a:r>
            <a:r>
              <a:rPr sz="800" i="1" spc="30" dirty="0">
                <a:latin typeface="Arial"/>
                <a:cs typeface="Arial"/>
              </a:rPr>
              <a:t> </a:t>
            </a:r>
            <a:r>
              <a:rPr sz="800" i="1" spc="-5" dirty="0">
                <a:latin typeface="Arial"/>
                <a:cs typeface="Arial"/>
              </a:rPr>
              <a:t>ve</a:t>
            </a:r>
            <a:r>
              <a:rPr sz="800" i="1" spc="5" dirty="0">
                <a:latin typeface="Arial"/>
                <a:cs typeface="Arial"/>
              </a:rPr>
              <a:t> </a:t>
            </a:r>
            <a:r>
              <a:rPr sz="800" i="1" spc="-5" dirty="0">
                <a:latin typeface="Arial"/>
                <a:cs typeface="Arial"/>
              </a:rPr>
              <a:t>Barbud</a:t>
            </a:r>
            <a:r>
              <a:rPr sz="800" i="1" spc="0" dirty="0">
                <a:latin typeface="Arial"/>
                <a:cs typeface="Arial"/>
              </a:rPr>
              <a:t>a</a:t>
            </a:r>
            <a:r>
              <a:rPr sz="800" i="1" spc="-5" dirty="0">
                <a:latin typeface="Arial"/>
                <a:cs typeface="Arial"/>
              </a:rPr>
              <a:t>,</a:t>
            </a:r>
            <a:r>
              <a:rPr sz="800" i="1" spc="30" dirty="0">
                <a:latin typeface="Arial"/>
                <a:cs typeface="Arial"/>
              </a:rPr>
              <a:t> </a:t>
            </a:r>
            <a:r>
              <a:rPr sz="800" i="1" spc="-5" dirty="0">
                <a:latin typeface="Arial"/>
                <a:cs typeface="Arial"/>
              </a:rPr>
              <a:t>Beli</a:t>
            </a:r>
            <a:r>
              <a:rPr sz="800" i="1" spc="-30" dirty="0">
                <a:latin typeface="Arial"/>
                <a:cs typeface="Arial"/>
              </a:rPr>
              <a:t>z</a:t>
            </a:r>
            <a:r>
              <a:rPr sz="800" i="1" spc="-5" dirty="0">
                <a:latin typeface="Arial"/>
                <a:cs typeface="Arial"/>
              </a:rPr>
              <a:t>e,</a:t>
            </a:r>
            <a:r>
              <a:rPr sz="800" i="1" spc="35" dirty="0">
                <a:latin typeface="Arial"/>
                <a:cs typeface="Arial"/>
              </a:rPr>
              <a:t> </a:t>
            </a:r>
            <a:r>
              <a:rPr sz="800" i="1" spc="-5" dirty="0">
                <a:latin typeface="Arial"/>
                <a:cs typeface="Arial"/>
              </a:rPr>
              <a:t>Yeşil Burun,</a:t>
            </a:r>
            <a:r>
              <a:rPr sz="800" i="1" spc="20" dirty="0">
                <a:latin typeface="Arial"/>
                <a:cs typeface="Arial"/>
              </a:rPr>
              <a:t> </a:t>
            </a:r>
            <a:r>
              <a:rPr sz="800" i="1" spc="-5" dirty="0">
                <a:latin typeface="Arial"/>
                <a:cs typeface="Arial"/>
              </a:rPr>
              <a:t>Co</a:t>
            </a:r>
            <a:r>
              <a:rPr sz="800" i="1" spc="-15" dirty="0">
                <a:latin typeface="Arial"/>
                <a:cs typeface="Arial"/>
              </a:rPr>
              <a:t>m</a:t>
            </a:r>
            <a:r>
              <a:rPr sz="800" i="1" spc="-5" dirty="0">
                <a:latin typeface="Arial"/>
                <a:cs typeface="Arial"/>
              </a:rPr>
              <a:t>oros,</a:t>
            </a:r>
            <a:r>
              <a:rPr sz="800" i="1" spc="20" dirty="0">
                <a:latin typeface="Arial"/>
                <a:cs typeface="Arial"/>
              </a:rPr>
              <a:t> </a:t>
            </a:r>
            <a:r>
              <a:rPr sz="800" i="1" spc="-5" dirty="0">
                <a:latin typeface="Arial"/>
                <a:cs typeface="Arial"/>
              </a:rPr>
              <a:t>Baha</a:t>
            </a:r>
            <a:r>
              <a:rPr sz="800" i="1" spc="-15" dirty="0">
                <a:latin typeface="Arial"/>
                <a:cs typeface="Arial"/>
              </a:rPr>
              <a:t>m</a:t>
            </a:r>
            <a:r>
              <a:rPr sz="800" i="1" spc="-5" dirty="0">
                <a:latin typeface="Arial"/>
                <a:cs typeface="Arial"/>
              </a:rPr>
              <a:t>alar,</a:t>
            </a:r>
            <a:r>
              <a:rPr sz="800" i="1" spc="35" dirty="0">
                <a:latin typeface="Arial"/>
                <a:cs typeface="Arial"/>
              </a:rPr>
              <a:t> </a:t>
            </a:r>
            <a:r>
              <a:rPr sz="800" i="1" spc="-5" dirty="0">
                <a:latin typeface="Arial"/>
                <a:cs typeface="Arial"/>
              </a:rPr>
              <a:t>Barbados,</a:t>
            </a:r>
            <a:r>
              <a:rPr sz="800" i="1" spc="35" dirty="0">
                <a:latin typeface="Arial"/>
                <a:cs typeface="Arial"/>
              </a:rPr>
              <a:t> </a:t>
            </a:r>
            <a:r>
              <a:rPr sz="800" i="1" spc="-5" dirty="0">
                <a:latin typeface="Arial"/>
                <a:cs typeface="Arial"/>
              </a:rPr>
              <a:t>Benin,</a:t>
            </a:r>
            <a:r>
              <a:rPr sz="800" i="1" spc="15" dirty="0">
                <a:latin typeface="Arial"/>
                <a:cs typeface="Arial"/>
              </a:rPr>
              <a:t> </a:t>
            </a:r>
            <a:r>
              <a:rPr sz="800" i="1" spc="-5" dirty="0">
                <a:latin typeface="Arial"/>
                <a:cs typeface="Arial"/>
              </a:rPr>
              <a:t>Botsvana,</a:t>
            </a:r>
            <a:r>
              <a:rPr sz="800" i="1" spc="35" dirty="0">
                <a:latin typeface="Arial"/>
                <a:cs typeface="Arial"/>
              </a:rPr>
              <a:t> </a:t>
            </a:r>
            <a:r>
              <a:rPr sz="800" i="1" spc="-5" dirty="0">
                <a:latin typeface="Arial"/>
                <a:cs typeface="Arial"/>
              </a:rPr>
              <a:t>Burkina</a:t>
            </a:r>
            <a:r>
              <a:rPr sz="800" i="1" spc="10" dirty="0">
                <a:latin typeface="Arial"/>
                <a:cs typeface="Arial"/>
              </a:rPr>
              <a:t> </a:t>
            </a:r>
            <a:r>
              <a:rPr sz="800" i="1" spc="-5" dirty="0">
                <a:latin typeface="Arial"/>
                <a:cs typeface="Arial"/>
              </a:rPr>
              <a:t>Faso,</a:t>
            </a:r>
            <a:r>
              <a:rPr sz="800" i="1" spc="15" dirty="0">
                <a:latin typeface="Arial"/>
                <a:cs typeface="Arial"/>
              </a:rPr>
              <a:t> </a:t>
            </a:r>
            <a:r>
              <a:rPr sz="800" i="1" spc="-5" dirty="0">
                <a:latin typeface="Arial"/>
                <a:cs typeface="Arial"/>
              </a:rPr>
              <a:t>Burundi,</a:t>
            </a:r>
            <a:r>
              <a:rPr sz="800" i="1" spc="25" dirty="0">
                <a:latin typeface="Arial"/>
                <a:cs typeface="Arial"/>
              </a:rPr>
              <a:t> </a:t>
            </a:r>
            <a:r>
              <a:rPr sz="800" i="1" spc="-5" dirty="0">
                <a:latin typeface="Arial"/>
                <a:cs typeface="Arial"/>
              </a:rPr>
              <a:t>Ka</a:t>
            </a:r>
            <a:r>
              <a:rPr sz="800" i="1" spc="-15" dirty="0">
                <a:latin typeface="Arial"/>
                <a:cs typeface="Arial"/>
              </a:rPr>
              <a:t>m</a:t>
            </a:r>
            <a:r>
              <a:rPr sz="800" i="1" spc="-5" dirty="0">
                <a:latin typeface="Arial"/>
                <a:cs typeface="Arial"/>
              </a:rPr>
              <a:t>erun,</a:t>
            </a:r>
            <a:r>
              <a:rPr sz="800" i="1" spc="35" dirty="0">
                <a:latin typeface="Arial"/>
                <a:cs typeface="Arial"/>
              </a:rPr>
              <a:t> </a:t>
            </a:r>
            <a:r>
              <a:rPr sz="800" i="1" spc="-5" dirty="0">
                <a:latin typeface="Arial"/>
                <a:cs typeface="Arial"/>
              </a:rPr>
              <a:t>Orta</a:t>
            </a:r>
            <a:r>
              <a:rPr sz="800" i="1" spc="15" dirty="0">
                <a:latin typeface="Arial"/>
                <a:cs typeface="Arial"/>
              </a:rPr>
              <a:t> </a:t>
            </a:r>
            <a:r>
              <a:rPr sz="800" i="1" spc="-5" dirty="0">
                <a:latin typeface="Arial"/>
                <a:cs typeface="Arial"/>
              </a:rPr>
              <a:t>Afrika</a:t>
            </a:r>
            <a:r>
              <a:rPr sz="800" i="1" spc="5" dirty="0">
                <a:latin typeface="Arial"/>
                <a:cs typeface="Arial"/>
              </a:rPr>
              <a:t> </a:t>
            </a:r>
            <a:r>
              <a:rPr sz="800" i="1" spc="-5" dirty="0">
                <a:latin typeface="Arial"/>
                <a:cs typeface="Arial"/>
              </a:rPr>
              <a:t>Cu</a:t>
            </a:r>
            <a:r>
              <a:rPr sz="800" i="1" spc="-15" dirty="0">
                <a:latin typeface="Arial"/>
                <a:cs typeface="Arial"/>
              </a:rPr>
              <a:t>m</a:t>
            </a:r>
            <a:r>
              <a:rPr sz="800" i="1" spc="-5" dirty="0">
                <a:latin typeface="Arial"/>
                <a:cs typeface="Arial"/>
              </a:rPr>
              <a:t>huriyeti,</a:t>
            </a:r>
            <a:r>
              <a:rPr sz="800" i="1" spc="15" dirty="0">
                <a:latin typeface="Arial"/>
                <a:cs typeface="Arial"/>
              </a:rPr>
              <a:t> </a:t>
            </a:r>
            <a:r>
              <a:rPr sz="800" i="1" spc="-5" dirty="0">
                <a:latin typeface="Arial"/>
                <a:cs typeface="Arial"/>
              </a:rPr>
              <a:t>Çad,</a:t>
            </a:r>
            <a:r>
              <a:rPr sz="800" i="1" spc="15" dirty="0">
                <a:latin typeface="Arial"/>
                <a:cs typeface="Arial"/>
              </a:rPr>
              <a:t> </a:t>
            </a:r>
            <a:r>
              <a:rPr sz="800" i="1" spc="-5" dirty="0">
                <a:latin typeface="Arial"/>
                <a:cs typeface="Arial"/>
              </a:rPr>
              <a:t>Kongo</a:t>
            </a:r>
            <a:r>
              <a:rPr sz="800" i="1" spc="25" dirty="0">
                <a:latin typeface="Arial"/>
                <a:cs typeface="Arial"/>
              </a:rPr>
              <a:t> </a:t>
            </a:r>
            <a:r>
              <a:rPr sz="800" i="1" spc="-5" dirty="0">
                <a:latin typeface="Arial"/>
                <a:cs typeface="Arial"/>
              </a:rPr>
              <a:t>(Br</a:t>
            </a:r>
            <a:r>
              <a:rPr sz="800" i="1" spc="0" dirty="0">
                <a:latin typeface="Arial"/>
                <a:cs typeface="Arial"/>
              </a:rPr>
              <a:t>a</a:t>
            </a:r>
            <a:r>
              <a:rPr sz="800" i="1" spc="-30" dirty="0">
                <a:latin typeface="Arial"/>
                <a:cs typeface="Arial"/>
              </a:rPr>
              <a:t>z</a:t>
            </a:r>
            <a:r>
              <a:rPr sz="800" i="1" spc="-5" dirty="0">
                <a:latin typeface="Arial"/>
                <a:cs typeface="Arial"/>
              </a:rPr>
              <a:t>avil),</a:t>
            </a:r>
            <a:r>
              <a:rPr sz="800" i="1" spc="20" dirty="0">
                <a:latin typeface="Arial"/>
                <a:cs typeface="Arial"/>
              </a:rPr>
              <a:t> </a:t>
            </a:r>
            <a:r>
              <a:rPr sz="800" i="1" spc="-5" dirty="0">
                <a:latin typeface="Arial"/>
                <a:cs typeface="Arial"/>
              </a:rPr>
              <a:t>Kongo (Kinşasa),</a:t>
            </a:r>
            <a:r>
              <a:rPr sz="800" i="1" spc="15" dirty="0">
                <a:latin typeface="Arial"/>
                <a:cs typeface="Arial"/>
              </a:rPr>
              <a:t> </a:t>
            </a:r>
            <a:r>
              <a:rPr sz="800" i="1" spc="-5" dirty="0">
                <a:latin typeface="Arial"/>
                <a:cs typeface="Arial"/>
              </a:rPr>
              <a:t>Cook</a:t>
            </a:r>
            <a:r>
              <a:rPr sz="800" i="1" spc="10" dirty="0">
                <a:latin typeface="Arial"/>
                <a:cs typeface="Arial"/>
              </a:rPr>
              <a:t> </a:t>
            </a:r>
            <a:r>
              <a:rPr sz="800" i="1" spc="-5" dirty="0">
                <a:latin typeface="Arial"/>
                <a:cs typeface="Arial"/>
              </a:rPr>
              <a:t>Adala</a:t>
            </a:r>
            <a:r>
              <a:rPr sz="800" i="1" spc="-10" dirty="0">
                <a:latin typeface="Arial"/>
                <a:cs typeface="Arial"/>
              </a:rPr>
              <a:t>r</a:t>
            </a:r>
            <a:r>
              <a:rPr sz="800" i="1" spc="-5" dirty="0">
                <a:latin typeface="Arial"/>
                <a:cs typeface="Arial"/>
              </a:rPr>
              <a:t>ı,</a:t>
            </a:r>
            <a:r>
              <a:rPr sz="800" i="1" spc="25" dirty="0">
                <a:latin typeface="Arial"/>
                <a:cs typeface="Arial"/>
              </a:rPr>
              <a:t> </a:t>
            </a:r>
            <a:r>
              <a:rPr sz="800" i="1" spc="-10" dirty="0">
                <a:latin typeface="Arial"/>
                <a:cs typeface="Arial"/>
              </a:rPr>
              <a:t>F</a:t>
            </a:r>
            <a:r>
              <a:rPr sz="800" i="1" spc="-5" dirty="0">
                <a:latin typeface="Arial"/>
                <a:cs typeface="Arial"/>
              </a:rPr>
              <a:t>ildişi</a:t>
            </a:r>
            <a:r>
              <a:rPr sz="800" i="1" spc="-15" dirty="0">
                <a:latin typeface="Arial"/>
                <a:cs typeface="Arial"/>
              </a:rPr>
              <a:t> </a:t>
            </a:r>
            <a:r>
              <a:rPr sz="800" i="1" spc="-5" dirty="0">
                <a:latin typeface="Arial"/>
                <a:cs typeface="Arial"/>
              </a:rPr>
              <a:t>Sahili,</a:t>
            </a:r>
            <a:r>
              <a:rPr sz="800" i="1" spc="5" dirty="0">
                <a:latin typeface="Arial"/>
                <a:cs typeface="Arial"/>
              </a:rPr>
              <a:t> </a:t>
            </a:r>
            <a:r>
              <a:rPr sz="800" i="1" spc="-5" dirty="0">
                <a:latin typeface="Arial"/>
                <a:cs typeface="Arial"/>
              </a:rPr>
              <a:t>Cibuti,</a:t>
            </a:r>
            <a:r>
              <a:rPr sz="800" i="1" spc="5" dirty="0">
                <a:latin typeface="Arial"/>
                <a:cs typeface="Arial"/>
              </a:rPr>
              <a:t> </a:t>
            </a:r>
            <a:r>
              <a:rPr sz="800" i="1" spc="-5" dirty="0">
                <a:latin typeface="Arial"/>
                <a:cs typeface="Arial"/>
              </a:rPr>
              <a:t>Do</a:t>
            </a:r>
            <a:r>
              <a:rPr sz="800" i="1" spc="-15" dirty="0">
                <a:latin typeface="Arial"/>
                <a:cs typeface="Arial"/>
              </a:rPr>
              <a:t>m</a:t>
            </a:r>
            <a:r>
              <a:rPr sz="800" i="1" spc="-5" dirty="0">
                <a:latin typeface="Arial"/>
                <a:cs typeface="Arial"/>
              </a:rPr>
              <a:t>inik,</a:t>
            </a:r>
            <a:r>
              <a:rPr sz="800" i="1" spc="10" dirty="0">
                <a:latin typeface="Arial"/>
                <a:cs typeface="Arial"/>
              </a:rPr>
              <a:t> </a:t>
            </a:r>
            <a:r>
              <a:rPr sz="800" i="1" spc="-5" dirty="0">
                <a:latin typeface="Arial"/>
                <a:cs typeface="Arial"/>
              </a:rPr>
              <a:t>Do</a:t>
            </a:r>
            <a:r>
              <a:rPr sz="800" i="1" spc="-15" dirty="0">
                <a:latin typeface="Arial"/>
                <a:cs typeface="Arial"/>
              </a:rPr>
              <a:t>m</a:t>
            </a:r>
            <a:r>
              <a:rPr sz="800" i="1" spc="-5" dirty="0">
                <a:latin typeface="Arial"/>
                <a:cs typeface="Arial"/>
              </a:rPr>
              <a:t>inik Cu</a:t>
            </a:r>
            <a:r>
              <a:rPr sz="800" i="1" spc="-15" dirty="0">
                <a:latin typeface="Arial"/>
                <a:cs typeface="Arial"/>
              </a:rPr>
              <a:t>m</a:t>
            </a:r>
            <a:r>
              <a:rPr sz="800" i="1" spc="-5" dirty="0">
                <a:latin typeface="Arial"/>
                <a:cs typeface="Arial"/>
              </a:rPr>
              <a:t>huriyeti,</a:t>
            </a:r>
            <a:r>
              <a:rPr sz="800" i="1" spc="20" dirty="0">
                <a:latin typeface="Arial"/>
                <a:cs typeface="Arial"/>
              </a:rPr>
              <a:t> </a:t>
            </a:r>
            <a:r>
              <a:rPr sz="800" i="1" spc="-5" dirty="0">
                <a:latin typeface="Arial"/>
                <a:cs typeface="Arial"/>
              </a:rPr>
              <a:t>Eritre,</a:t>
            </a:r>
            <a:r>
              <a:rPr sz="800" i="1" spc="10" dirty="0">
                <a:latin typeface="Arial"/>
                <a:cs typeface="Arial"/>
              </a:rPr>
              <a:t> </a:t>
            </a:r>
            <a:r>
              <a:rPr sz="800" i="1" spc="-5" dirty="0">
                <a:latin typeface="Arial"/>
                <a:cs typeface="Arial"/>
              </a:rPr>
              <a:t>Etiyopya,</a:t>
            </a:r>
            <a:r>
              <a:rPr sz="800" i="1" spc="15" dirty="0">
                <a:latin typeface="Arial"/>
                <a:cs typeface="Arial"/>
              </a:rPr>
              <a:t> </a:t>
            </a:r>
            <a:r>
              <a:rPr sz="800" i="1" spc="-5" dirty="0">
                <a:latin typeface="Arial"/>
                <a:cs typeface="Arial"/>
              </a:rPr>
              <a:t>Fiji,</a:t>
            </a:r>
            <a:r>
              <a:rPr sz="800" i="1" spc="-10" dirty="0">
                <a:latin typeface="Arial"/>
                <a:cs typeface="Arial"/>
              </a:rPr>
              <a:t> </a:t>
            </a:r>
            <a:r>
              <a:rPr sz="800" i="1" spc="-15" dirty="0">
                <a:latin typeface="Arial"/>
                <a:cs typeface="Arial"/>
              </a:rPr>
              <a:t>G</a:t>
            </a:r>
            <a:r>
              <a:rPr sz="800" i="1" spc="-5" dirty="0">
                <a:latin typeface="Arial"/>
                <a:cs typeface="Arial"/>
              </a:rPr>
              <a:t>abo</a:t>
            </a:r>
            <a:r>
              <a:rPr sz="800" i="1" spc="0" dirty="0">
                <a:latin typeface="Arial"/>
                <a:cs typeface="Arial"/>
              </a:rPr>
              <a:t>n</a:t>
            </a:r>
            <a:r>
              <a:rPr sz="800" i="1" spc="-5" dirty="0">
                <a:latin typeface="Arial"/>
                <a:cs typeface="Arial"/>
              </a:rPr>
              <a:t>,</a:t>
            </a:r>
            <a:r>
              <a:rPr sz="800" i="1" spc="30" dirty="0">
                <a:latin typeface="Arial"/>
                <a:cs typeface="Arial"/>
              </a:rPr>
              <a:t> </a:t>
            </a:r>
            <a:r>
              <a:rPr sz="800" i="1" spc="-15" dirty="0">
                <a:latin typeface="Arial"/>
                <a:cs typeface="Arial"/>
              </a:rPr>
              <a:t>G</a:t>
            </a:r>
            <a:r>
              <a:rPr sz="800" i="1" spc="-5" dirty="0">
                <a:latin typeface="Arial"/>
                <a:cs typeface="Arial"/>
              </a:rPr>
              <a:t>a</a:t>
            </a:r>
            <a:r>
              <a:rPr sz="800" i="1" spc="-15" dirty="0">
                <a:latin typeface="Arial"/>
                <a:cs typeface="Arial"/>
              </a:rPr>
              <a:t>m</a:t>
            </a:r>
            <a:r>
              <a:rPr sz="800" i="1" spc="-5" dirty="0">
                <a:latin typeface="Arial"/>
                <a:cs typeface="Arial"/>
              </a:rPr>
              <a:t>biya,</a:t>
            </a:r>
            <a:r>
              <a:rPr sz="800" i="1" spc="30" dirty="0">
                <a:latin typeface="Arial"/>
                <a:cs typeface="Arial"/>
              </a:rPr>
              <a:t> </a:t>
            </a:r>
            <a:r>
              <a:rPr sz="800" i="1" spc="-15" dirty="0">
                <a:latin typeface="Arial"/>
                <a:cs typeface="Arial"/>
              </a:rPr>
              <a:t>G</a:t>
            </a:r>
            <a:r>
              <a:rPr sz="800" i="1" spc="-5" dirty="0">
                <a:latin typeface="Arial"/>
                <a:cs typeface="Arial"/>
              </a:rPr>
              <a:t>ana,</a:t>
            </a:r>
            <a:r>
              <a:rPr sz="800" i="1" spc="30" dirty="0">
                <a:latin typeface="Arial"/>
                <a:cs typeface="Arial"/>
              </a:rPr>
              <a:t> </a:t>
            </a:r>
            <a:r>
              <a:rPr sz="800" i="1" spc="-15" dirty="0">
                <a:latin typeface="Arial"/>
                <a:cs typeface="Arial"/>
              </a:rPr>
              <a:t>G</a:t>
            </a:r>
            <a:r>
              <a:rPr sz="800" i="1" spc="-10" dirty="0">
                <a:latin typeface="Arial"/>
                <a:cs typeface="Arial"/>
              </a:rPr>
              <a:t>r</a:t>
            </a:r>
            <a:r>
              <a:rPr sz="800" i="1" spc="-5" dirty="0">
                <a:latin typeface="Arial"/>
                <a:cs typeface="Arial"/>
              </a:rPr>
              <a:t>ena</a:t>
            </a:r>
            <a:r>
              <a:rPr sz="800" i="1" spc="0" dirty="0">
                <a:latin typeface="Arial"/>
                <a:cs typeface="Arial"/>
              </a:rPr>
              <a:t>d</a:t>
            </a:r>
            <a:r>
              <a:rPr sz="800" i="1" spc="-5" dirty="0">
                <a:latin typeface="Arial"/>
                <a:cs typeface="Arial"/>
              </a:rPr>
              <a:t>a,</a:t>
            </a:r>
            <a:r>
              <a:rPr sz="800" i="1" spc="35" dirty="0">
                <a:latin typeface="Arial"/>
                <a:cs typeface="Arial"/>
              </a:rPr>
              <a:t> </a:t>
            </a:r>
            <a:r>
              <a:rPr sz="800" i="1" spc="-15" dirty="0">
                <a:latin typeface="Arial"/>
                <a:cs typeface="Arial"/>
              </a:rPr>
              <a:t>G</a:t>
            </a:r>
            <a:r>
              <a:rPr sz="800" i="1" spc="-5" dirty="0">
                <a:latin typeface="Arial"/>
                <a:cs typeface="Arial"/>
              </a:rPr>
              <a:t>ine</a:t>
            </a:r>
            <a:r>
              <a:rPr sz="800" i="1" spc="15" dirty="0">
                <a:latin typeface="Arial"/>
                <a:cs typeface="Arial"/>
              </a:rPr>
              <a:t> </a:t>
            </a:r>
            <a:r>
              <a:rPr sz="800" i="1" spc="-5" dirty="0">
                <a:latin typeface="Arial"/>
                <a:cs typeface="Arial"/>
              </a:rPr>
              <a:t>Cu</a:t>
            </a:r>
            <a:r>
              <a:rPr sz="800" i="1" spc="-15" dirty="0">
                <a:latin typeface="Arial"/>
                <a:cs typeface="Arial"/>
              </a:rPr>
              <a:t>m</a:t>
            </a:r>
            <a:r>
              <a:rPr sz="800" i="1" spc="-5" dirty="0">
                <a:latin typeface="Arial"/>
                <a:cs typeface="Arial"/>
              </a:rPr>
              <a:t>huriyeti,</a:t>
            </a:r>
            <a:r>
              <a:rPr sz="800" i="1" spc="15" dirty="0">
                <a:latin typeface="Arial"/>
                <a:cs typeface="Arial"/>
              </a:rPr>
              <a:t> </a:t>
            </a:r>
            <a:r>
              <a:rPr sz="800" i="1" spc="-15" dirty="0">
                <a:latin typeface="Arial"/>
                <a:cs typeface="Arial"/>
              </a:rPr>
              <a:t>G</a:t>
            </a:r>
            <a:r>
              <a:rPr sz="800" i="1" spc="-5" dirty="0">
                <a:latin typeface="Arial"/>
                <a:cs typeface="Arial"/>
              </a:rPr>
              <a:t>ine-Bissau,</a:t>
            </a:r>
            <a:r>
              <a:rPr sz="800" i="1" spc="20" dirty="0">
                <a:latin typeface="Arial"/>
                <a:cs typeface="Arial"/>
              </a:rPr>
              <a:t> </a:t>
            </a:r>
            <a:r>
              <a:rPr sz="800" i="1" spc="-5" dirty="0">
                <a:latin typeface="Arial"/>
                <a:cs typeface="Arial"/>
              </a:rPr>
              <a:t>Ekvator</a:t>
            </a:r>
            <a:r>
              <a:rPr sz="800" i="1" spc="15" dirty="0">
                <a:latin typeface="Arial"/>
                <a:cs typeface="Arial"/>
              </a:rPr>
              <a:t> </a:t>
            </a:r>
            <a:r>
              <a:rPr sz="800" i="1" spc="-5" dirty="0">
                <a:latin typeface="Arial"/>
                <a:cs typeface="Arial"/>
              </a:rPr>
              <a:t>Ginesi,</a:t>
            </a:r>
            <a:r>
              <a:rPr sz="800" i="1" spc="10" dirty="0">
                <a:latin typeface="Arial"/>
                <a:cs typeface="Arial"/>
              </a:rPr>
              <a:t> </a:t>
            </a:r>
            <a:r>
              <a:rPr sz="800" i="1" spc="-5" dirty="0">
                <a:latin typeface="Arial"/>
                <a:cs typeface="Arial"/>
              </a:rPr>
              <a:t>Guyana,</a:t>
            </a:r>
            <a:r>
              <a:rPr sz="800" i="1" spc="35" dirty="0">
                <a:latin typeface="Arial"/>
                <a:cs typeface="Arial"/>
              </a:rPr>
              <a:t> </a:t>
            </a:r>
            <a:r>
              <a:rPr sz="800" i="1" spc="-5" dirty="0">
                <a:latin typeface="Arial"/>
                <a:cs typeface="Arial"/>
              </a:rPr>
              <a:t>Haiti, Ja</a:t>
            </a:r>
            <a:r>
              <a:rPr sz="800" i="1" spc="-15" dirty="0">
                <a:latin typeface="Arial"/>
                <a:cs typeface="Arial"/>
              </a:rPr>
              <a:t>m</a:t>
            </a:r>
            <a:r>
              <a:rPr sz="800" i="1" spc="-5" dirty="0">
                <a:latin typeface="Arial"/>
                <a:cs typeface="Arial"/>
              </a:rPr>
              <a:t>aika,</a:t>
            </a:r>
            <a:r>
              <a:rPr sz="800" i="1" spc="15" dirty="0">
                <a:latin typeface="Arial"/>
                <a:cs typeface="Arial"/>
              </a:rPr>
              <a:t> </a:t>
            </a:r>
            <a:r>
              <a:rPr sz="800" i="1" spc="-5" dirty="0">
                <a:latin typeface="Arial"/>
                <a:cs typeface="Arial"/>
              </a:rPr>
              <a:t>Kenya,</a:t>
            </a:r>
            <a:r>
              <a:rPr sz="800" i="1" spc="20" dirty="0">
                <a:latin typeface="Arial"/>
                <a:cs typeface="Arial"/>
              </a:rPr>
              <a:t> </a:t>
            </a:r>
            <a:r>
              <a:rPr sz="800" i="1" spc="-5" dirty="0">
                <a:latin typeface="Arial"/>
                <a:cs typeface="Arial"/>
              </a:rPr>
              <a:t>Kiribati,</a:t>
            </a:r>
            <a:r>
              <a:rPr sz="800" i="1" spc="10" dirty="0">
                <a:latin typeface="Arial"/>
                <a:cs typeface="Arial"/>
              </a:rPr>
              <a:t> </a:t>
            </a:r>
            <a:r>
              <a:rPr sz="800" i="1" spc="-5" dirty="0">
                <a:latin typeface="Arial"/>
                <a:cs typeface="Arial"/>
              </a:rPr>
              <a:t>Lesotho,</a:t>
            </a:r>
            <a:r>
              <a:rPr sz="800" i="1" spc="35" dirty="0">
                <a:latin typeface="Arial"/>
                <a:cs typeface="Arial"/>
              </a:rPr>
              <a:t> </a:t>
            </a:r>
            <a:r>
              <a:rPr sz="800" i="1" spc="-5" dirty="0">
                <a:latin typeface="Arial"/>
                <a:cs typeface="Arial"/>
              </a:rPr>
              <a:t>Libery</a:t>
            </a:r>
            <a:r>
              <a:rPr sz="800" i="1" spc="-10" dirty="0">
                <a:latin typeface="Arial"/>
                <a:cs typeface="Arial"/>
              </a:rPr>
              <a:t>a</a:t>
            </a:r>
            <a:r>
              <a:rPr sz="800" i="1" spc="-5" dirty="0">
                <a:latin typeface="Arial"/>
                <a:cs typeface="Arial"/>
              </a:rPr>
              <a:t>,</a:t>
            </a:r>
            <a:r>
              <a:rPr sz="800" i="1" spc="15" dirty="0">
                <a:latin typeface="Arial"/>
                <a:cs typeface="Arial"/>
              </a:rPr>
              <a:t> </a:t>
            </a:r>
            <a:r>
              <a:rPr sz="800" i="1" spc="-15" dirty="0">
                <a:latin typeface="Arial"/>
                <a:cs typeface="Arial"/>
              </a:rPr>
              <a:t>M</a:t>
            </a:r>
            <a:r>
              <a:rPr sz="800" i="1" spc="-5" dirty="0">
                <a:latin typeface="Arial"/>
                <a:cs typeface="Arial"/>
              </a:rPr>
              <a:t>ada</a:t>
            </a:r>
            <a:r>
              <a:rPr sz="800" i="1" spc="0" dirty="0">
                <a:latin typeface="Arial"/>
                <a:cs typeface="Arial"/>
              </a:rPr>
              <a:t>g</a:t>
            </a:r>
            <a:r>
              <a:rPr sz="800" i="1" spc="-5" dirty="0">
                <a:latin typeface="Arial"/>
                <a:cs typeface="Arial"/>
              </a:rPr>
              <a:t>askar,</a:t>
            </a:r>
            <a:r>
              <a:rPr sz="800" i="1" spc="35" dirty="0">
                <a:latin typeface="Arial"/>
                <a:cs typeface="Arial"/>
              </a:rPr>
              <a:t> </a:t>
            </a:r>
            <a:r>
              <a:rPr sz="800" i="1" spc="-15" dirty="0">
                <a:latin typeface="Arial"/>
                <a:cs typeface="Arial"/>
              </a:rPr>
              <a:t>M</a:t>
            </a:r>
            <a:r>
              <a:rPr sz="800" i="1" spc="-5" dirty="0">
                <a:latin typeface="Arial"/>
                <a:cs typeface="Arial"/>
              </a:rPr>
              <a:t>alavi,</a:t>
            </a:r>
            <a:r>
              <a:rPr sz="800" i="1" spc="5" dirty="0">
                <a:latin typeface="Arial"/>
                <a:cs typeface="Arial"/>
              </a:rPr>
              <a:t> </a:t>
            </a:r>
            <a:r>
              <a:rPr sz="800" i="1" spc="-15" dirty="0">
                <a:latin typeface="Arial"/>
                <a:cs typeface="Arial"/>
              </a:rPr>
              <a:t>M</a:t>
            </a:r>
            <a:r>
              <a:rPr sz="800" i="1" spc="-5" dirty="0">
                <a:latin typeface="Arial"/>
                <a:cs typeface="Arial"/>
              </a:rPr>
              <a:t>ali,</a:t>
            </a:r>
            <a:r>
              <a:rPr sz="800" i="1" spc="5" dirty="0">
                <a:latin typeface="Arial"/>
                <a:cs typeface="Arial"/>
              </a:rPr>
              <a:t> </a:t>
            </a:r>
            <a:r>
              <a:rPr sz="800" i="1" spc="-15" dirty="0">
                <a:latin typeface="Arial"/>
                <a:cs typeface="Arial"/>
              </a:rPr>
              <a:t>M</a:t>
            </a:r>
            <a:r>
              <a:rPr sz="800" i="1" spc="-5" dirty="0">
                <a:latin typeface="Arial"/>
                <a:cs typeface="Arial"/>
              </a:rPr>
              <a:t>arshall</a:t>
            </a:r>
            <a:r>
              <a:rPr sz="800" i="1" spc="10" dirty="0">
                <a:latin typeface="Arial"/>
                <a:cs typeface="Arial"/>
              </a:rPr>
              <a:t> </a:t>
            </a:r>
            <a:r>
              <a:rPr sz="800" i="1" spc="-5" dirty="0">
                <a:latin typeface="Arial"/>
                <a:cs typeface="Arial"/>
              </a:rPr>
              <a:t>Adaları,</a:t>
            </a:r>
            <a:r>
              <a:rPr sz="800" i="1" spc="20" dirty="0">
                <a:latin typeface="Arial"/>
                <a:cs typeface="Arial"/>
              </a:rPr>
              <a:t> </a:t>
            </a:r>
            <a:r>
              <a:rPr sz="800" i="1" spc="-15" dirty="0">
                <a:latin typeface="Arial"/>
                <a:cs typeface="Arial"/>
              </a:rPr>
              <a:t>M</a:t>
            </a:r>
            <a:r>
              <a:rPr sz="800" i="1" spc="-5" dirty="0">
                <a:latin typeface="Arial"/>
                <a:cs typeface="Arial"/>
              </a:rPr>
              <a:t>oritanya,</a:t>
            </a:r>
            <a:r>
              <a:rPr sz="800" i="1" spc="20" dirty="0">
                <a:latin typeface="Arial"/>
                <a:cs typeface="Arial"/>
              </a:rPr>
              <a:t> </a:t>
            </a:r>
            <a:r>
              <a:rPr sz="800" i="1" spc="-15" dirty="0">
                <a:latin typeface="Arial"/>
                <a:cs typeface="Arial"/>
              </a:rPr>
              <a:t>M</a:t>
            </a:r>
            <a:r>
              <a:rPr sz="800" i="1" spc="-5" dirty="0">
                <a:latin typeface="Arial"/>
                <a:cs typeface="Arial"/>
              </a:rPr>
              <a:t>auritius,</a:t>
            </a:r>
            <a:r>
              <a:rPr sz="800" i="1" spc="15" dirty="0">
                <a:latin typeface="Arial"/>
                <a:cs typeface="Arial"/>
              </a:rPr>
              <a:t> </a:t>
            </a:r>
            <a:r>
              <a:rPr sz="800" i="1" spc="-15" dirty="0">
                <a:latin typeface="Arial"/>
                <a:cs typeface="Arial"/>
              </a:rPr>
              <a:t>M</a:t>
            </a:r>
            <a:r>
              <a:rPr sz="800" i="1" spc="-5" dirty="0">
                <a:latin typeface="Arial"/>
                <a:cs typeface="Arial"/>
              </a:rPr>
              <a:t>ikron</a:t>
            </a:r>
            <a:r>
              <a:rPr sz="800" i="1" spc="0" dirty="0">
                <a:latin typeface="Arial"/>
                <a:cs typeface="Arial"/>
              </a:rPr>
              <a:t>e</a:t>
            </a:r>
            <a:r>
              <a:rPr sz="800" i="1" spc="-35" dirty="0">
                <a:latin typeface="Arial"/>
                <a:cs typeface="Arial"/>
              </a:rPr>
              <a:t>z</a:t>
            </a:r>
            <a:r>
              <a:rPr sz="800" i="1" spc="0" dirty="0">
                <a:latin typeface="Arial"/>
                <a:cs typeface="Arial"/>
              </a:rPr>
              <a:t>ya</a:t>
            </a:r>
            <a:r>
              <a:rPr sz="800" i="1" spc="-5" dirty="0">
                <a:latin typeface="Arial"/>
                <a:cs typeface="Arial"/>
              </a:rPr>
              <a:t>,</a:t>
            </a:r>
            <a:r>
              <a:rPr sz="800" i="1" spc="30" dirty="0">
                <a:latin typeface="Arial"/>
                <a:cs typeface="Arial"/>
              </a:rPr>
              <a:t> </a:t>
            </a:r>
            <a:r>
              <a:rPr sz="800" i="1" spc="-15" dirty="0">
                <a:latin typeface="Arial"/>
                <a:cs typeface="Arial"/>
              </a:rPr>
              <a:t>M</a:t>
            </a:r>
            <a:r>
              <a:rPr sz="800" i="1" spc="0" dirty="0">
                <a:latin typeface="Arial"/>
                <a:cs typeface="Arial"/>
              </a:rPr>
              <a:t>o</a:t>
            </a:r>
            <a:r>
              <a:rPr sz="800" i="1" spc="-30" dirty="0">
                <a:latin typeface="Arial"/>
                <a:cs typeface="Arial"/>
              </a:rPr>
              <a:t>z</a:t>
            </a:r>
            <a:r>
              <a:rPr sz="800" i="1" spc="0" dirty="0">
                <a:latin typeface="Arial"/>
                <a:cs typeface="Arial"/>
              </a:rPr>
              <a:t>a</a:t>
            </a:r>
            <a:r>
              <a:rPr sz="800" i="1" spc="-5" dirty="0">
                <a:latin typeface="Arial"/>
                <a:cs typeface="Arial"/>
              </a:rPr>
              <a:t>mbik,</a:t>
            </a:r>
            <a:r>
              <a:rPr sz="800" i="1" spc="20" dirty="0">
                <a:latin typeface="Arial"/>
                <a:cs typeface="Arial"/>
              </a:rPr>
              <a:t> </a:t>
            </a:r>
            <a:r>
              <a:rPr sz="800" i="1" spc="-5" dirty="0">
                <a:latin typeface="Arial"/>
                <a:cs typeface="Arial"/>
              </a:rPr>
              <a:t>Na</a:t>
            </a:r>
            <a:r>
              <a:rPr sz="800" i="1" spc="-15" dirty="0">
                <a:latin typeface="Arial"/>
                <a:cs typeface="Arial"/>
              </a:rPr>
              <a:t>m</a:t>
            </a:r>
            <a:r>
              <a:rPr sz="800" i="1" spc="-5" dirty="0">
                <a:latin typeface="Arial"/>
                <a:cs typeface="Arial"/>
              </a:rPr>
              <a:t>ibya,</a:t>
            </a:r>
            <a:r>
              <a:rPr sz="800" i="1" spc="25" dirty="0">
                <a:latin typeface="Arial"/>
                <a:cs typeface="Arial"/>
              </a:rPr>
              <a:t> </a:t>
            </a:r>
            <a:r>
              <a:rPr sz="800" i="1" spc="-5" dirty="0">
                <a:latin typeface="Arial"/>
                <a:cs typeface="Arial"/>
              </a:rPr>
              <a:t>Nauru,</a:t>
            </a:r>
            <a:r>
              <a:rPr sz="800" i="1" spc="15" dirty="0">
                <a:latin typeface="Arial"/>
                <a:cs typeface="Arial"/>
              </a:rPr>
              <a:t> </a:t>
            </a:r>
            <a:r>
              <a:rPr sz="800" i="1" spc="-5" dirty="0">
                <a:latin typeface="Arial"/>
                <a:cs typeface="Arial"/>
              </a:rPr>
              <a:t>Nijer, Nijerya,</a:t>
            </a:r>
            <a:r>
              <a:rPr sz="800" i="1" spc="5" dirty="0">
                <a:latin typeface="Arial"/>
                <a:cs typeface="Arial"/>
              </a:rPr>
              <a:t> </a:t>
            </a:r>
            <a:r>
              <a:rPr sz="800" i="1" spc="-5" dirty="0">
                <a:latin typeface="Arial"/>
                <a:cs typeface="Arial"/>
              </a:rPr>
              <a:t>Niue,</a:t>
            </a:r>
            <a:r>
              <a:rPr sz="800" i="1" spc="10" dirty="0">
                <a:latin typeface="Arial"/>
                <a:cs typeface="Arial"/>
              </a:rPr>
              <a:t> </a:t>
            </a:r>
            <a:r>
              <a:rPr sz="800" i="1" spc="-5" dirty="0">
                <a:latin typeface="Arial"/>
                <a:cs typeface="Arial"/>
              </a:rPr>
              <a:t>Palau,</a:t>
            </a:r>
            <a:r>
              <a:rPr sz="800" i="1" spc="15" dirty="0">
                <a:latin typeface="Arial"/>
                <a:cs typeface="Arial"/>
              </a:rPr>
              <a:t> </a:t>
            </a:r>
            <a:r>
              <a:rPr sz="800" i="1" spc="-5" dirty="0">
                <a:latin typeface="Arial"/>
                <a:cs typeface="Arial"/>
              </a:rPr>
              <a:t>Papua</a:t>
            </a:r>
            <a:r>
              <a:rPr sz="800" i="1" spc="25" dirty="0">
                <a:latin typeface="Arial"/>
                <a:cs typeface="Arial"/>
              </a:rPr>
              <a:t> </a:t>
            </a:r>
            <a:r>
              <a:rPr sz="800" i="1" spc="-5" dirty="0">
                <a:latin typeface="Arial"/>
                <a:cs typeface="Arial"/>
              </a:rPr>
              <a:t>Yeni</a:t>
            </a:r>
            <a:r>
              <a:rPr sz="800" i="1" spc="15" dirty="0">
                <a:latin typeface="Arial"/>
                <a:cs typeface="Arial"/>
              </a:rPr>
              <a:t> </a:t>
            </a:r>
            <a:r>
              <a:rPr sz="800" i="1" spc="-5" dirty="0">
                <a:latin typeface="Arial"/>
                <a:cs typeface="Arial"/>
              </a:rPr>
              <a:t>Gine, Ruanda,</a:t>
            </a:r>
            <a:r>
              <a:rPr sz="800" i="1" spc="35" dirty="0">
                <a:latin typeface="Arial"/>
                <a:cs typeface="Arial"/>
              </a:rPr>
              <a:t> </a:t>
            </a:r>
            <a:r>
              <a:rPr sz="800" i="1" spc="-5" dirty="0">
                <a:latin typeface="Arial"/>
                <a:cs typeface="Arial"/>
              </a:rPr>
              <a:t>St.</a:t>
            </a:r>
            <a:r>
              <a:rPr sz="800" i="1" spc="10" dirty="0">
                <a:latin typeface="Arial"/>
                <a:cs typeface="Arial"/>
              </a:rPr>
              <a:t> </a:t>
            </a:r>
            <a:r>
              <a:rPr sz="800" i="1" spc="-5" dirty="0">
                <a:latin typeface="Arial"/>
                <a:cs typeface="Arial"/>
              </a:rPr>
              <a:t>Kitts</a:t>
            </a:r>
            <a:r>
              <a:rPr sz="800" i="1" spc="5" dirty="0">
                <a:latin typeface="Arial"/>
                <a:cs typeface="Arial"/>
              </a:rPr>
              <a:t> </a:t>
            </a:r>
            <a:r>
              <a:rPr sz="800" i="1" spc="-5" dirty="0">
                <a:latin typeface="Arial"/>
                <a:cs typeface="Arial"/>
              </a:rPr>
              <a:t>ve</a:t>
            </a:r>
            <a:r>
              <a:rPr sz="800" i="1" spc="5" dirty="0">
                <a:latin typeface="Arial"/>
                <a:cs typeface="Arial"/>
              </a:rPr>
              <a:t> </a:t>
            </a:r>
            <a:r>
              <a:rPr sz="800" i="1" spc="-5" dirty="0">
                <a:latin typeface="Arial"/>
                <a:cs typeface="Arial"/>
              </a:rPr>
              <a:t>Nevis, Saint</a:t>
            </a:r>
            <a:r>
              <a:rPr sz="800" i="1" spc="15" dirty="0">
                <a:latin typeface="Arial"/>
                <a:cs typeface="Arial"/>
              </a:rPr>
              <a:t> </a:t>
            </a:r>
            <a:r>
              <a:rPr sz="800" i="1" spc="-5" dirty="0">
                <a:latin typeface="Arial"/>
                <a:cs typeface="Arial"/>
              </a:rPr>
              <a:t>Lucia,</a:t>
            </a:r>
            <a:r>
              <a:rPr sz="800" i="1" spc="15" dirty="0">
                <a:latin typeface="Arial"/>
                <a:cs typeface="Arial"/>
              </a:rPr>
              <a:t> </a:t>
            </a:r>
            <a:r>
              <a:rPr sz="800" i="1" spc="-5" dirty="0">
                <a:latin typeface="Arial"/>
                <a:cs typeface="Arial"/>
              </a:rPr>
              <a:t>Saint</a:t>
            </a:r>
            <a:r>
              <a:rPr sz="800" i="1" spc="15" dirty="0">
                <a:latin typeface="Arial"/>
                <a:cs typeface="Arial"/>
              </a:rPr>
              <a:t> </a:t>
            </a:r>
            <a:r>
              <a:rPr sz="800" i="1" spc="-5" dirty="0">
                <a:latin typeface="Arial"/>
                <a:cs typeface="Arial"/>
              </a:rPr>
              <a:t>Vincent</a:t>
            </a:r>
            <a:r>
              <a:rPr sz="800" i="1" spc="15" dirty="0">
                <a:latin typeface="Arial"/>
                <a:cs typeface="Arial"/>
              </a:rPr>
              <a:t> </a:t>
            </a:r>
            <a:r>
              <a:rPr sz="800" i="1" spc="-5" dirty="0">
                <a:latin typeface="Arial"/>
                <a:cs typeface="Arial"/>
              </a:rPr>
              <a:t>ve</a:t>
            </a:r>
            <a:r>
              <a:rPr sz="800" i="1" spc="5" dirty="0">
                <a:latin typeface="Arial"/>
                <a:cs typeface="Arial"/>
              </a:rPr>
              <a:t> </a:t>
            </a:r>
            <a:r>
              <a:rPr sz="800" i="1" spc="-5" dirty="0">
                <a:latin typeface="Arial"/>
                <a:cs typeface="Arial"/>
              </a:rPr>
              <a:t>Grenadin</a:t>
            </a:r>
            <a:r>
              <a:rPr sz="800" i="1" spc="0" dirty="0">
                <a:latin typeface="Arial"/>
                <a:cs typeface="Arial"/>
              </a:rPr>
              <a:t>l</a:t>
            </a:r>
            <a:r>
              <a:rPr sz="800" i="1" spc="-5" dirty="0">
                <a:latin typeface="Arial"/>
                <a:cs typeface="Arial"/>
              </a:rPr>
              <a:t>er,</a:t>
            </a:r>
            <a:r>
              <a:rPr sz="800" i="1" spc="30" dirty="0">
                <a:latin typeface="Arial"/>
                <a:cs typeface="Arial"/>
              </a:rPr>
              <a:t> </a:t>
            </a:r>
            <a:r>
              <a:rPr sz="800" i="1" spc="-5" dirty="0">
                <a:latin typeface="Arial"/>
                <a:cs typeface="Arial"/>
              </a:rPr>
              <a:t>Solo</a:t>
            </a:r>
            <a:r>
              <a:rPr sz="800" i="1" spc="-15" dirty="0">
                <a:latin typeface="Arial"/>
                <a:cs typeface="Arial"/>
              </a:rPr>
              <a:t>m</a:t>
            </a:r>
            <a:r>
              <a:rPr sz="800" i="1" spc="-5" dirty="0">
                <a:latin typeface="Arial"/>
                <a:cs typeface="Arial"/>
              </a:rPr>
              <a:t>on</a:t>
            </a:r>
            <a:r>
              <a:rPr sz="800" i="1" spc="30" dirty="0">
                <a:latin typeface="Arial"/>
                <a:cs typeface="Arial"/>
              </a:rPr>
              <a:t> </a:t>
            </a:r>
            <a:r>
              <a:rPr sz="800" i="1" spc="-5" dirty="0">
                <a:latin typeface="Arial"/>
                <a:cs typeface="Arial"/>
              </a:rPr>
              <a:t>Adaları,</a:t>
            </a:r>
            <a:r>
              <a:rPr sz="800" i="1" spc="20" dirty="0">
                <a:latin typeface="Arial"/>
                <a:cs typeface="Arial"/>
              </a:rPr>
              <a:t> </a:t>
            </a:r>
            <a:r>
              <a:rPr sz="800" i="1" spc="-5" dirty="0">
                <a:latin typeface="Arial"/>
                <a:cs typeface="Arial"/>
              </a:rPr>
              <a:t>Sa</a:t>
            </a:r>
            <a:r>
              <a:rPr sz="800" i="1" spc="-15" dirty="0">
                <a:latin typeface="Arial"/>
                <a:cs typeface="Arial"/>
              </a:rPr>
              <a:t>m</a:t>
            </a:r>
            <a:r>
              <a:rPr sz="800" i="1" spc="-5" dirty="0">
                <a:latin typeface="Arial"/>
                <a:cs typeface="Arial"/>
              </a:rPr>
              <a:t>oa,</a:t>
            </a:r>
            <a:r>
              <a:rPr sz="800" i="1" spc="30" dirty="0">
                <a:latin typeface="Arial"/>
                <a:cs typeface="Arial"/>
              </a:rPr>
              <a:t> </a:t>
            </a:r>
            <a:r>
              <a:rPr sz="800" i="1" spc="-5" dirty="0">
                <a:latin typeface="Arial"/>
                <a:cs typeface="Arial"/>
              </a:rPr>
              <a:t>Sao</a:t>
            </a:r>
            <a:r>
              <a:rPr sz="800" i="1" spc="15" dirty="0">
                <a:latin typeface="Arial"/>
                <a:cs typeface="Arial"/>
              </a:rPr>
              <a:t> </a:t>
            </a:r>
            <a:r>
              <a:rPr sz="800" i="1" spc="-5" dirty="0">
                <a:latin typeface="Arial"/>
                <a:cs typeface="Arial"/>
              </a:rPr>
              <a:t>To</a:t>
            </a:r>
            <a:r>
              <a:rPr sz="800" i="1" spc="-15" dirty="0">
                <a:latin typeface="Arial"/>
                <a:cs typeface="Arial"/>
              </a:rPr>
              <a:t>m</a:t>
            </a:r>
            <a:r>
              <a:rPr sz="800" i="1" spc="-5" dirty="0">
                <a:latin typeface="Arial"/>
                <a:cs typeface="Arial"/>
              </a:rPr>
              <a:t>e</a:t>
            </a:r>
            <a:r>
              <a:rPr sz="800" i="1" spc="15" dirty="0">
                <a:latin typeface="Arial"/>
                <a:cs typeface="Arial"/>
              </a:rPr>
              <a:t> </a:t>
            </a:r>
            <a:r>
              <a:rPr sz="800" i="1" spc="-5" dirty="0">
                <a:latin typeface="Arial"/>
                <a:cs typeface="Arial"/>
              </a:rPr>
              <a:t>ve</a:t>
            </a:r>
            <a:r>
              <a:rPr sz="800" i="1" spc="5" dirty="0">
                <a:latin typeface="Arial"/>
                <a:cs typeface="Arial"/>
              </a:rPr>
              <a:t> </a:t>
            </a:r>
            <a:r>
              <a:rPr sz="800" i="1" spc="-5" dirty="0">
                <a:latin typeface="Arial"/>
                <a:cs typeface="Arial"/>
              </a:rPr>
              <a:t>Principe,</a:t>
            </a:r>
            <a:r>
              <a:rPr sz="800" i="1" spc="15" dirty="0">
                <a:latin typeface="Arial"/>
                <a:cs typeface="Arial"/>
              </a:rPr>
              <a:t> </a:t>
            </a:r>
            <a:r>
              <a:rPr sz="800" i="1" spc="-5" dirty="0">
                <a:latin typeface="Arial"/>
                <a:cs typeface="Arial"/>
              </a:rPr>
              <a:t>Senegal,</a:t>
            </a:r>
            <a:r>
              <a:rPr sz="800" i="1" spc="25" dirty="0">
                <a:latin typeface="Arial"/>
                <a:cs typeface="Arial"/>
              </a:rPr>
              <a:t> </a:t>
            </a:r>
            <a:r>
              <a:rPr sz="800" i="1" spc="-5" dirty="0">
                <a:latin typeface="Arial"/>
                <a:cs typeface="Arial"/>
              </a:rPr>
              <a:t>Seyşeller,</a:t>
            </a:r>
            <a:r>
              <a:rPr sz="800" i="1" spc="10" dirty="0">
                <a:latin typeface="Arial"/>
                <a:cs typeface="Arial"/>
              </a:rPr>
              <a:t> </a:t>
            </a:r>
            <a:r>
              <a:rPr sz="800" i="1" spc="-5" dirty="0">
                <a:latin typeface="Arial"/>
                <a:cs typeface="Arial"/>
              </a:rPr>
              <a:t>Sierra</a:t>
            </a:r>
            <a:r>
              <a:rPr sz="800" i="1" spc="10" dirty="0">
                <a:latin typeface="Arial"/>
                <a:cs typeface="Arial"/>
              </a:rPr>
              <a:t> </a:t>
            </a:r>
            <a:r>
              <a:rPr sz="800" i="1" spc="-5" dirty="0">
                <a:latin typeface="Arial"/>
                <a:cs typeface="Arial"/>
              </a:rPr>
              <a:t>Leon</a:t>
            </a:r>
            <a:r>
              <a:rPr sz="800" i="1" spc="0" dirty="0">
                <a:latin typeface="Arial"/>
                <a:cs typeface="Arial"/>
              </a:rPr>
              <a:t>e</a:t>
            </a:r>
            <a:r>
              <a:rPr sz="800" i="1" spc="-5" dirty="0">
                <a:latin typeface="Arial"/>
                <a:cs typeface="Arial"/>
              </a:rPr>
              <a:t>,</a:t>
            </a:r>
            <a:r>
              <a:rPr sz="800" i="1" spc="30" dirty="0">
                <a:latin typeface="Arial"/>
                <a:cs typeface="Arial"/>
              </a:rPr>
              <a:t> </a:t>
            </a:r>
            <a:r>
              <a:rPr sz="800" i="1" spc="-5" dirty="0">
                <a:latin typeface="Arial"/>
                <a:cs typeface="Arial"/>
              </a:rPr>
              <a:t>So</a:t>
            </a:r>
            <a:r>
              <a:rPr sz="800" i="1" spc="-15" dirty="0">
                <a:latin typeface="Arial"/>
                <a:cs typeface="Arial"/>
              </a:rPr>
              <a:t>m</a:t>
            </a:r>
            <a:r>
              <a:rPr sz="800" i="1" spc="-5" dirty="0">
                <a:latin typeface="Arial"/>
                <a:cs typeface="Arial"/>
              </a:rPr>
              <a:t>ali,</a:t>
            </a:r>
            <a:r>
              <a:rPr sz="800" i="1" spc="15" dirty="0">
                <a:latin typeface="Arial"/>
                <a:cs typeface="Arial"/>
              </a:rPr>
              <a:t> </a:t>
            </a:r>
            <a:r>
              <a:rPr sz="800" i="1" spc="-5" dirty="0">
                <a:latin typeface="Arial"/>
                <a:cs typeface="Arial"/>
              </a:rPr>
              <a:t>Güney</a:t>
            </a:r>
            <a:r>
              <a:rPr sz="800" i="1" spc="20" dirty="0">
                <a:latin typeface="Arial"/>
                <a:cs typeface="Arial"/>
              </a:rPr>
              <a:t> </a:t>
            </a:r>
            <a:r>
              <a:rPr sz="800" i="1" spc="-5" dirty="0">
                <a:latin typeface="Arial"/>
                <a:cs typeface="Arial"/>
              </a:rPr>
              <a:t>Sudan,</a:t>
            </a:r>
            <a:r>
              <a:rPr sz="800" i="1" spc="30" dirty="0">
                <a:latin typeface="Arial"/>
                <a:cs typeface="Arial"/>
              </a:rPr>
              <a:t> </a:t>
            </a:r>
            <a:r>
              <a:rPr sz="800" i="1" spc="-5" dirty="0">
                <a:latin typeface="Arial"/>
                <a:cs typeface="Arial"/>
              </a:rPr>
              <a:t>Suda</a:t>
            </a:r>
            <a:r>
              <a:rPr sz="800" i="1" spc="0" dirty="0">
                <a:latin typeface="Arial"/>
                <a:cs typeface="Arial"/>
              </a:rPr>
              <a:t>n</a:t>
            </a:r>
            <a:r>
              <a:rPr sz="800" i="1" spc="-5" dirty="0">
                <a:latin typeface="Arial"/>
                <a:cs typeface="Arial"/>
              </a:rPr>
              <a:t>,</a:t>
            </a:r>
            <a:r>
              <a:rPr sz="800" i="1" spc="30" dirty="0">
                <a:latin typeface="Arial"/>
                <a:cs typeface="Arial"/>
              </a:rPr>
              <a:t> </a:t>
            </a:r>
            <a:r>
              <a:rPr sz="800" i="1" spc="-5" dirty="0">
                <a:latin typeface="Arial"/>
                <a:cs typeface="Arial"/>
              </a:rPr>
              <a:t>Surina</a:t>
            </a:r>
            <a:r>
              <a:rPr sz="800" i="1" spc="-20" dirty="0">
                <a:latin typeface="Arial"/>
                <a:cs typeface="Arial"/>
              </a:rPr>
              <a:t>m</a:t>
            </a:r>
            <a:r>
              <a:rPr sz="800" i="1" spc="-5" dirty="0">
                <a:latin typeface="Arial"/>
                <a:cs typeface="Arial"/>
              </a:rPr>
              <a:t>, Sv</a:t>
            </a:r>
            <a:r>
              <a:rPr sz="800" i="1" spc="0" dirty="0">
                <a:latin typeface="Arial"/>
                <a:cs typeface="Arial"/>
              </a:rPr>
              <a:t>a</a:t>
            </a:r>
            <a:r>
              <a:rPr sz="800" i="1" spc="-35" dirty="0">
                <a:latin typeface="Arial"/>
                <a:cs typeface="Arial"/>
              </a:rPr>
              <a:t>z</a:t>
            </a:r>
            <a:r>
              <a:rPr sz="800" i="1" spc="0" dirty="0">
                <a:latin typeface="Arial"/>
                <a:cs typeface="Arial"/>
              </a:rPr>
              <a:t>il</a:t>
            </a:r>
            <a:r>
              <a:rPr sz="800" i="1" spc="-10" dirty="0">
                <a:latin typeface="Arial"/>
                <a:cs typeface="Arial"/>
              </a:rPr>
              <a:t>a</a:t>
            </a:r>
            <a:r>
              <a:rPr sz="800" i="1" spc="0" dirty="0">
                <a:latin typeface="Arial"/>
                <a:cs typeface="Arial"/>
              </a:rPr>
              <a:t>nd</a:t>
            </a:r>
            <a:r>
              <a:rPr sz="800" i="1" spc="-5" dirty="0">
                <a:latin typeface="Arial"/>
                <a:cs typeface="Arial"/>
              </a:rPr>
              <a:t>,</a:t>
            </a:r>
            <a:r>
              <a:rPr sz="800" i="1" spc="30" dirty="0">
                <a:latin typeface="Arial"/>
                <a:cs typeface="Arial"/>
              </a:rPr>
              <a:t> </a:t>
            </a:r>
            <a:r>
              <a:rPr sz="800" i="1" spc="-10" dirty="0">
                <a:latin typeface="Arial"/>
                <a:cs typeface="Arial"/>
              </a:rPr>
              <a:t>T</a:t>
            </a:r>
            <a:r>
              <a:rPr sz="800" i="1" spc="-5" dirty="0">
                <a:latin typeface="Arial"/>
                <a:cs typeface="Arial"/>
              </a:rPr>
              <a:t>a</a:t>
            </a:r>
            <a:r>
              <a:rPr sz="800" i="1" spc="0" dirty="0">
                <a:latin typeface="Arial"/>
                <a:cs typeface="Arial"/>
              </a:rPr>
              <a:t>n</a:t>
            </a:r>
            <a:r>
              <a:rPr sz="800" i="1" spc="-25" dirty="0">
                <a:latin typeface="Arial"/>
                <a:cs typeface="Arial"/>
              </a:rPr>
              <a:t>z</a:t>
            </a:r>
            <a:r>
              <a:rPr sz="800" i="1" spc="0" dirty="0">
                <a:latin typeface="Arial"/>
                <a:cs typeface="Arial"/>
              </a:rPr>
              <a:t>a</a:t>
            </a:r>
            <a:r>
              <a:rPr sz="800" i="1" spc="-5" dirty="0">
                <a:latin typeface="Arial"/>
                <a:cs typeface="Arial"/>
              </a:rPr>
              <a:t>n</a:t>
            </a:r>
            <a:r>
              <a:rPr sz="800" i="1" spc="0" dirty="0">
                <a:latin typeface="Arial"/>
                <a:cs typeface="Arial"/>
              </a:rPr>
              <a:t>y</a:t>
            </a:r>
            <a:r>
              <a:rPr sz="800" i="1" spc="-5" dirty="0">
                <a:latin typeface="Arial"/>
                <a:cs typeface="Arial"/>
              </a:rPr>
              <a:t>a,</a:t>
            </a:r>
            <a:r>
              <a:rPr sz="800" i="1" spc="35" dirty="0">
                <a:latin typeface="Arial"/>
                <a:cs typeface="Arial"/>
              </a:rPr>
              <a:t> </a:t>
            </a:r>
            <a:r>
              <a:rPr sz="800" i="1" spc="-15" dirty="0">
                <a:latin typeface="Arial"/>
                <a:cs typeface="Arial"/>
              </a:rPr>
              <a:t>D</a:t>
            </a:r>
            <a:r>
              <a:rPr sz="800" i="1" spc="-10" dirty="0">
                <a:latin typeface="Arial"/>
                <a:cs typeface="Arial"/>
              </a:rPr>
              <a:t>o</a:t>
            </a:r>
            <a:r>
              <a:rPr sz="800" i="1" spc="-5" dirty="0">
                <a:latin typeface="Arial"/>
                <a:cs typeface="Arial"/>
              </a:rPr>
              <a:t>ğu</a:t>
            </a:r>
            <a:r>
              <a:rPr sz="800" i="1" spc="15" dirty="0">
                <a:latin typeface="Arial"/>
                <a:cs typeface="Arial"/>
              </a:rPr>
              <a:t> </a:t>
            </a:r>
            <a:r>
              <a:rPr sz="800" i="1" spc="-5" dirty="0">
                <a:latin typeface="Arial"/>
                <a:cs typeface="Arial"/>
              </a:rPr>
              <a:t>Ti</a:t>
            </a:r>
            <a:r>
              <a:rPr sz="800" i="1" spc="-15" dirty="0">
                <a:latin typeface="Arial"/>
                <a:cs typeface="Arial"/>
              </a:rPr>
              <a:t>m</a:t>
            </a:r>
            <a:r>
              <a:rPr sz="800" i="1" spc="-5" dirty="0">
                <a:latin typeface="Arial"/>
                <a:cs typeface="Arial"/>
              </a:rPr>
              <a:t>or,</a:t>
            </a:r>
            <a:r>
              <a:rPr sz="800" i="1" spc="10" dirty="0">
                <a:latin typeface="Arial"/>
                <a:cs typeface="Arial"/>
              </a:rPr>
              <a:t> </a:t>
            </a:r>
            <a:r>
              <a:rPr sz="800" i="1" spc="-5" dirty="0">
                <a:latin typeface="Arial"/>
                <a:cs typeface="Arial"/>
              </a:rPr>
              <a:t>Togo,</a:t>
            </a:r>
            <a:r>
              <a:rPr sz="800" i="1" spc="20" dirty="0">
                <a:latin typeface="Arial"/>
                <a:cs typeface="Arial"/>
              </a:rPr>
              <a:t> </a:t>
            </a:r>
            <a:r>
              <a:rPr sz="800" i="1" spc="-5" dirty="0">
                <a:latin typeface="Arial"/>
                <a:cs typeface="Arial"/>
              </a:rPr>
              <a:t>Tonga,</a:t>
            </a:r>
            <a:r>
              <a:rPr sz="800" i="1" spc="25" dirty="0">
                <a:latin typeface="Arial"/>
                <a:cs typeface="Arial"/>
              </a:rPr>
              <a:t> </a:t>
            </a:r>
            <a:r>
              <a:rPr sz="800" i="1" spc="-5" dirty="0">
                <a:latin typeface="Arial"/>
                <a:cs typeface="Arial"/>
              </a:rPr>
              <a:t>Trinidad</a:t>
            </a:r>
            <a:r>
              <a:rPr sz="800" i="1" spc="15" dirty="0">
                <a:latin typeface="Arial"/>
                <a:cs typeface="Arial"/>
              </a:rPr>
              <a:t> </a:t>
            </a:r>
            <a:r>
              <a:rPr sz="800" i="1" spc="-5" dirty="0">
                <a:latin typeface="Arial"/>
                <a:cs typeface="Arial"/>
              </a:rPr>
              <a:t>ve</a:t>
            </a:r>
            <a:r>
              <a:rPr sz="800" i="1" spc="5" dirty="0">
                <a:latin typeface="Arial"/>
                <a:cs typeface="Arial"/>
              </a:rPr>
              <a:t> </a:t>
            </a:r>
            <a:r>
              <a:rPr sz="800" i="1" spc="-5" dirty="0">
                <a:latin typeface="Arial"/>
                <a:cs typeface="Arial"/>
              </a:rPr>
              <a:t>Toba</a:t>
            </a:r>
            <a:r>
              <a:rPr sz="800" i="1" spc="0" dirty="0">
                <a:latin typeface="Arial"/>
                <a:cs typeface="Arial"/>
              </a:rPr>
              <a:t>g</a:t>
            </a:r>
            <a:r>
              <a:rPr sz="800" i="1" spc="-5" dirty="0">
                <a:latin typeface="Arial"/>
                <a:cs typeface="Arial"/>
              </a:rPr>
              <a:t>o,</a:t>
            </a:r>
            <a:r>
              <a:rPr sz="800" i="1" spc="35" dirty="0">
                <a:latin typeface="Arial"/>
                <a:cs typeface="Arial"/>
              </a:rPr>
              <a:t> </a:t>
            </a:r>
            <a:r>
              <a:rPr sz="800" i="1" spc="-5" dirty="0">
                <a:latin typeface="Arial"/>
                <a:cs typeface="Arial"/>
              </a:rPr>
              <a:t>Tuvalu,</a:t>
            </a:r>
            <a:r>
              <a:rPr sz="800" i="1" spc="15" dirty="0">
                <a:latin typeface="Arial"/>
                <a:cs typeface="Arial"/>
              </a:rPr>
              <a:t> </a:t>
            </a:r>
            <a:r>
              <a:rPr sz="800" i="1" spc="-5" dirty="0">
                <a:latin typeface="Arial"/>
                <a:cs typeface="Arial"/>
              </a:rPr>
              <a:t>Uganda,</a:t>
            </a:r>
            <a:r>
              <a:rPr sz="800" i="1" spc="25" dirty="0">
                <a:latin typeface="Arial"/>
                <a:cs typeface="Arial"/>
              </a:rPr>
              <a:t> </a:t>
            </a:r>
            <a:r>
              <a:rPr sz="800" i="1" spc="-5" dirty="0">
                <a:latin typeface="Arial"/>
                <a:cs typeface="Arial"/>
              </a:rPr>
              <a:t>Vanu</a:t>
            </a:r>
            <a:r>
              <a:rPr sz="800" i="1" spc="0" dirty="0">
                <a:latin typeface="Arial"/>
                <a:cs typeface="Arial"/>
              </a:rPr>
              <a:t>at</a:t>
            </a:r>
            <a:r>
              <a:rPr sz="800" i="1" spc="-5" dirty="0">
                <a:latin typeface="Arial"/>
                <a:cs typeface="Arial"/>
              </a:rPr>
              <a:t>u,</a:t>
            </a:r>
            <a:r>
              <a:rPr sz="800" i="1" spc="35" dirty="0">
                <a:latin typeface="Arial"/>
                <a:cs typeface="Arial"/>
              </a:rPr>
              <a:t> </a:t>
            </a:r>
            <a:r>
              <a:rPr sz="800" i="1" spc="-5" dirty="0">
                <a:latin typeface="Arial"/>
                <a:cs typeface="Arial"/>
              </a:rPr>
              <a:t>Za</a:t>
            </a:r>
            <a:r>
              <a:rPr sz="800" i="1" spc="-15" dirty="0">
                <a:latin typeface="Arial"/>
                <a:cs typeface="Arial"/>
              </a:rPr>
              <a:t>m</a:t>
            </a:r>
            <a:r>
              <a:rPr sz="800" i="1" spc="-5" dirty="0">
                <a:latin typeface="Arial"/>
                <a:cs typeface="Arial"/>
              </a:rPr>
              <a:t>biya,</a:t>
            </a:r>
            <a:r>
              <a:rPr sz="800" i="1" spc="15" dirty="0">
                <a:latin typeface="Arial"/>
                <a:cs typeface="Arial"/>
              </a:rPr>
              <a:t> </a:t>
            </a:r>
            <a:r>
              <a:rPr sz="800" i="1" spc="-5" dirty="0">
                <a:latin typeface="Arial"/>
                <a:cs typeface="Arial"/>
              </a:rPr>
              <a:t>Zi</a:t>
            </a:r>
            <a:r>
              <a:rPr sz="800" i="1" spc="-15" dirty="0">
                <a:latin typeface="Arial"/>
                <a:cs typeface="Arial"/>
              </a:rPr>
              <a:t>m</a:t>
            </a:r>
            <a:r>
              <a:rPr sz="800" i="1" spc="-5" dirty="0">
                <a:latin typeface="Arial"/>
                <a:cs typeface="Arial"/>
              </a:rPr>
              <a:t>babve</a:t>
            </a:r>
            <a:endParaRPr sz="800">
              <a:latin typeface="Arial"/>
              <a:cs typeface="Arial"/>
            </a:endParaRPr>
          </a:p>
          <a:p>
            <a:pPr>
              <a:lnSpc>
                <a:spcPts val="950"/>
              </a:lnSpc>
              <a:spcBef>
                <a:spcPts val="9"/>
              </a:spcBef>
            </a:pPr>
            <a:endParaRPr sz="950"/>
          </a:p>
          <a:p>
            <a:pPr marL="12700">
              <a:lnSpc>
                <a:spcPct val="100000"/>
              </a:lnSpc>
            </a:pPr>
            <a:r>
              <a:rPr sz="800" b="1" i="1" spc="-5" dirty="0">
                <a:latin typeface="Arial"/>
                <a:cs typeface="Arial"/>
              </a:rPr>
              <a:t>İran,</a:t>
            </a:r>
            <a:r>
              <a:rPr sz="800" b="1" i="1" spc="15" dirty="0">
                <a:latin typeface="Arial"/>
                <a:cs typeface="Arial"/>
              </a:rPr>
              <a:t> </a:t>
            </a:r>
            <a:r>
              <a:rPr sz="800" b="1" i="1" spc="-5" dirty="0">
                <a:latin typeface="Arial"/>
                <a:cs typeface="Arial"/>
              </a:rPr>
              <a:t>Irak,</a:t>
            </a:r>
            <a:r>
              <a:rPr sz="800" b="1" i="1" spc="15" dirty="0">
                <a:latin typeface="Arial"/>
                <a:cs typeface="Arial"/>
              </a:rPr>
              <a:t> </a:t>
            </a:r>
            <a:r>
              <a:rPr sz="800" b="1" i="1" spc="-10" dirty="0">
                <a:latin typeface="Arial"/>
                <a:cs typeface="Arial"/>
              </a:rPr>
              <a:t>Yemen</a:t>
            </a:r>
            <a:endParaRPr sz="800">
              <a:latin typeface="Arial"/>
              <a:cs typeface="Arial"/>
            </a:endParaRPr>
          </a:p>
          <a:p>
            <a:pPr marL="12700">
              <a:lnSpc>
                <a:spcPct val="100000"/>
              </a:lnSpc>
            </a:pPr>
            <a:r>
              <a:rPr sz="800" i="1" spc="-5" dirty="0">
                <a:latin typeface="Arial"/>
                <a:cs typeface="Arial"/>
              </a:rPr>
              <a:t>İran,</a:t>
            </a:r>
            <a:r>
              <a:rPr sz="800" i="1" spc="15" dirty="0">
                <a:latin typeface="Arial"/>
                <a:cs typeface="Arial"/>
              </a:rPr>
              <a:t> </a:t>
            </a:r>
            <a:r>
              <a:rPr sz="800" i="1" spc="-5" dirty="0">
                <a:latin typeface="Arial"/>
                <a:cs typeface="Arial"/>
              </a:rPr>
              <a:t>Irak,</a:t>
            </a:r>
            <a:r>
              <a:rPr sz="800" i="1" spc="10" dirty="0">
                <a:latin typeface="Arial"/>
                <a:cs typeface="Arial"/>
              </a:rPr>
              <a:t> </a:t>
            </a:r>
            <a:r>
              <a:rPr sz="800" i="1" spc="-5" dirty="0">
                <a:latin typeface="Arial"/>
                <a:cs typeface="Arial"/>
              </a:rPr>
              <a:t>Ye</a:t>
            </a:r>
            <a:r>
              <a:rPr sz="800" i="1" spc="-15" dirty="0">
                <a:latin typeface="Arial"/>
                <a:cs typeface="Arial"/>
              </a:rPr>
              <a:t>m</a:t>
            </a:r>
            <a:r>
              <a:rPr sz="800" i="1" spc="-5" dirty="0">
                <a:latin typeface="Arial"/>
                <a:cs typeface="Arial"/>
              </a:rPr>
              <a:t>en</a:t>
            </a:r>
            <a:endParaRPr sz="8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800" b="1" dirty="0">
                <a:solidFill>
                  <a:srgbClr val="C00000"/>
                </a:solidFill>
                <a:latin typeface="Arial"/>
                <a:cs typeface="Arial"/>
              </a:rPr>
              <a:t>Faaliyet süreleri:</a:t>
            </a:r>
            <a:endParaRPr sz="2800">
              <a:latin typeface="Arial"/>
              <a:cs typeface="Arial"/>
            </a:endParaRPr>
          </a:p>
        </p:txBody>
      </p:sp>
      <p:sp>
        <p:nvSpPr>
          <p:cNvPr id="3" name="object 3"/>
          <p:cNvSpPr txBox="1"/>
          <p:nvPr/>
        </p:nvSpPr>
        <p:spPr>
          <a:xfrm>
            <a:off x="1310773" y="1989582"/>
            <a:ext cx="6687184" cy="3028315"/>
          </a:xfrm>
          <a:prstGeom prst="rect">
            <a:avLst/>
          </a:prstGeom>
        </p:spPr>
        <p:txBody>
          <a:bodyPr vert="horz" wrap="square" lIns="0" tIns="0" rIns="0" bIns="0" rtlCol="0">
            <a:noAutofit/>
          </a:bodyPr>
          <a:lstStyle/>
          <a:p>
            <a:pPr marL="355600" indent="-342900">
              <a:lnSpc>
                <a:spcPct val="100000"/>
              </a:lnSpc>
              <a:buClr>
                <a:srgbClr val="C00000"/>
              </a:buClr>
              <a:buFont typeface="Arial"/>
              <a:buChar char="•"/>
              <a:tabLst>
                <a:tab pos="354965" algn="l"/>
              </a:tabLst>
            </a:pPr>
            <a:r>
              <a:rPr sz="1800" b="1" u="heavy" spc="-20" dirty="0">
                <a:solidFill>
                  <a:srgbClr val="C00000"/>
                </a:solidFill>
                <a:latin typeface="Arial"/>
                <a:cs typeface="Arial"/>
              </a:rPr>
              <a:t>Ö</a:t>
            </a:r>
            <a:r>
              <a:rPr sz="1800" b="1" u="heavy" spc="-5" dirty="0">
                <a:solidFill>
                  <a:srgbClr val="C00000"/>
                </a:solidFill>
                <a:latin typeface="Arial"/>
                <a:cs typeface="Arial"/>
              </a:rPr>
              <a:t>ğrenci </a:t>
            </a:r>
            <a:r>
              <a:rPr sz="1800" b="1" u="heavy" spc="-15" dirty="0">
                <a:solidFill>
                  <a:srgbClr val="C00000"/>
                </a:solidFill>
                <a:latin typeface="Arial"/>
                <a:cs typeface="Arial"/>
              </a:rPr>
              <a:t>ö</a:t>
            </a:r>
            <a:r>
              <a:rPr sz="1800" b="1" u="heavy" spc="-5" dirty="0">
                <a:solidFill>
                  <a:srgbClr val="C00000"/>
                </a:solidFill>
                <a:latin typeface="Arial"/>
                <a:cs typeface="Arial"/>
              </a:rPr>
              <a:t>ğrenim</a:t>
            </a:r>
            <a:r>
              <a:rPr sz="1800" b="1" u="heavy" spc="-10" dirty="0">
                <a:solidFill>
                  <a:srgbClr val="C00000"/>
                </a:solidFill>
                <a:latin typeface="Arial"/>
                <a:cs typeface="Arial"/>
              </a:rPr>
              <a:t> </a:t>
            </a:r>
            <a:r>
              <a:rPr sz="1800" b="1" u="heavy" spc="-15" dirty="0">
                <a:solidFill>
                  <a:srgbClr val="C00000"/>
                </a:solidFill>
                <a:latin typeface="Arial"/>
                <a:cs typeface="Arial"/>
              </a:rPr>
              <a:t>hareketlili</a:t>
            </a:r>
            <a:r>
              <a:rPr sz="1800" b="1" u="heavy" spc="-5" dirty="0">
                <a:solidFill>
                  <a:srgbClr val="C00000"/>
                </a:solidFill>
                <a:latin typeface="Arial"/>
                <a:cs typeface="Arial"/>
              </a:rPr>
              <a:t>ğ</a:t>
            </a:r>
            <a:r>
              <a:rPr sz="1800" b="1" u="heavy" spc="-15" dirty="0">
                <a:solidFill>
                  <a:srgbClr val="C00000"/>
                </a:solidFill>
                <a:latin typeface="Arial"/>
                <a:cs typeface="Arial"/>
              </a:rPr>
              <a:t>i:</a:t>
            </a:r>
            <a:endParaRPr sz="1800">
              <a:latin typeface="Arial"/>
              <a:cs typeface="Arial"/>
            </a:endParaRPr>
          </a:p>
          <a:p>
            <a:pPr>
              <a:lnSpc>
                <a:spcPts val="1000"/>
              </a:lnSpc>
            </a:pPr>
            <a:endParaRPr sz="1000"/>
          </a:p>
          <a:p>
            <a:pPr>
              <a:lnSpc>
                <a:spcPts val="1000"/>
              </a:lnSpc>
            </a:pPr>
            <a:endParaRPr sz="1000"/>
          </a:p>
          <a:p>
            <a:pPr>
              <a:lnSpc>
                <a:spcPts val="1000"/>
              </a:lnSpc>
              <a:spcBef>
                <a:spcPts val="23"/>
              </a:spcBef>
            </a:pPr>
            <a:endParaRPr sz="1000"/>
          </a:p>
          <a:p>
            <a:pPr marL="412750">
              <a:lnSpc>
                <a:spcPct val="100000"/>
              </a:lnSpc>
            </a:pPr>
            <a:r>
              <a:rPr sz="1800" dirty="0">
                <a:latin typeface="Arial"/>
                <a:cs typeface="Arial"/>
              </a:rPr>
              <a:t>3-12</a:t>
            </a:r>
            <a:r>
              <a:rPr sz="1800" spc="-10" dirty="0">
                <a:latin typeface="Arial"/>
                <a:cs typeface="Arial"/>
              </a:rPr>
              <a:t> </a:t>
            </a:r>
            <a:r>
              <a:rPr sz="1800" spc="0" dirty="0">
                <a:latin typeface="Arial"/>
                <a:cs typeface="Arial"/>
              </a:rPr>
              <a:t>ay</a:t>
            </a:r>
            <a:endParaRPr sz="1800">
              <a:latin typeface="Arial"/>
              <a:cs typeface="Arial"/>
            </a:endParaRPr>
          </a:p>
          <a:p>
            <a:pPr>
              <a:lnSpc>
                <a:spcPts val="1000"/>
              </a:lnSpc>
            </a:pPr>
            <a:endParaRPr sz="1000"/>
          </a:p>
          <a:p>
            <a:pPr>
              <a:lnSpc>
                <a:spcPts val="1000"/>
              </a:lnSpc>
            </a:pPr>
            <a:endParaRPr sz="1000"/>
          </a:p>
          <a:p>
            <a:pPr>
              <a:lnSpc>
                <a:spcPts val="1000"/>
              </a:lnSpc>
              <a:spcBef>
                <a:spcPts val="23"/>
              </a:spcBef>
            </a:pPr>
            <a:endParaRPr sz="1000"/>
          </a:p>
          <a:p>
            <a:pPr marL="412750">
              <a:lnSpc>
                <a:spcPct val="100000"/>
              </a:lnSpc>
            </a:pPr>
            <a:r>
              <a:rPr sz="1800" dirty="0">
                <a:latin typeface="Arial"/>
                <a:cs typeface="Arial"/>
              </a:rPr>
              <a:t>(Minimum</a:t>
            </a:r>
            <a:r>
              <a:rPr sz="1800" spc="-5" dirty="0">
                <a:latin typeface="Arial"/>
                <a:cs typeface="Arial"/>
              </a:rPr>
              <a:t> </a:t>
            </a:r>
            <a:r>
              <a:rPr sz="1800" spc="0" dirty="0">
                <a:latin typeface="Arial"/>
                <a:cs typeface="Arial"/>
              </a:rPr>
              <a:t>süre</a:t>
            </a:r>
            <a:r>
              <a:rPr sz="1800" spc="-5" dirty="0">
                <a:latin typeface="Arial"/>
                <a:cs typeface="Arial"/>
              </a:rPr>
              <a:t> </a:t>
            </a:r>
            <a:r>
              <a:rPr sz="1800" spc="0" dirty="0">
                <a:latin typeface="Arial"/>
                <a:cs typeface="Arial"/>
              </a:rPr>
              <a:t>1</a:t>
            </a:r>
            <a:r>
              <a:rPr sz="1800" spc="-5" dirty="0">
                <a:latin typeface="Arial"/>
                <a:cs typeface="Arial"/>
              </a:rPr>
              <a:t> </a:t>
            </a:r>
            <a:r>
              <a:rPr sz="1800" spc="0" dirty="0">
                <a:latin typeface="Arial"/>
                <a:cs typeface="Arial"/>
              </a:rPr>
              <a:t>akademik</a:t>
            </a:r>
            <a:r>
              <a:rPr sz="1800" spc="-15" dirty="0">
                <a:latin typeface="Arial"/>
                <a:cs typeface="Arial"/>
              </a:rPr>
              <a:t> </a:t>
            </a:r>
            <a:r>
              <a:rPr sz="1800" spc="0" dirty="0">
                <a:latin typeface="Arial"/>
                <a:cs typeface="Arial"/>
              </a:rPr>
              <a:t>dönem</a:t>
            </a:r>
            <a:r>
              <a:rPr sz="1800" spc="-5" dirty="0">
                <a:latin typeface="Arial"/>
                <a:cs typeface="Arial"/>
              </a:rPr>
              <a:t> </a:t>
            </a:r>
            <a:r>
              <a:rPr sz="1800" spc="0" dirty="0">
                <a:latin typeface="Arial"/>
                <a:cs typeface="Arial"/>
              </a:rPr>
              <a:t>ya </a:t>
            </a:r>
            <a:r>
              <a:rPr sz="1800" spc="-10" dirty="0">
                <a:latin typeface="Arial"/>
                <a:cs typeface="Arial"/>
              </a:rPr>
              <a:t> </a:t>
            </a:r>
            <a:r>
              <a:rPr sz="1800" spc="0" dirty="0">
                <a:latin typeface="Arial"/>
                <a:cs typeface="Arial"/>
              </a:rPr>
              <a:t>da</a:t>
            </a:r>
            <a:r>
              <a:rPr sz="1800" spc="-5" dirty="0">
                <a:latin typeface="Arial"/>
                <a:cs typeface="Arial"/>
              </a:rPr>
              <a:t> </a:t>
            </a:r>
            <a:r>
              <a:rPr sz="1800" spc="0" dirty="0">
                <a:latin typeface="Arial"/>
                <a:cs typeface="Arial"/>
              </a:rPr>
              <a:t>bir</a:t>
            </a:r>
            <a:r>
              <a:rPr sz="1800" spc="-5" dirty="0">
                <a:latin typeface="Arial"/>
                <a:cs typeface="Arial"/>
              </a:rPr>
              <a:t> </a:t>
            </a:r>
            <a:r>
              <a:rPr sz="1800" spc="0" dirty="0">
                <a:latin typeface="Arial"/>
                <a:cs typeface="Arial"/>
              </a:rPr>
              <a:t>trimester</a:t>
            </a:r>
            <a:r>
              <a:rPr sz="1800" spc="-5" dirty="0">
                <a:latin typeface="Arial"/>
                <a:cs typeface="Arial"/>
              </a:rPr>
              <a:t> </a:t>
            </a:r>
            <a:r>
              <a:rPr sz="1800" spc="0" dirty="0">
                <a:latin typeface="Arial"/>
                <a:cs typeface="Arial"/>
              </a:rPr>
              <a:t>olabilir)</a:t>
            </a:r>
            <a:endParaRPr sz="1800">
              <a:latin typeface="Arial"/>
              <a:cs typeface="Arial"/>
            </a:endParaRPr>
          </a:p>
          <a:p>
            <a:pPr>
              <a:lnSpc>
                <a:spcPts val="850"/>
              </a:lnSpc>
              <a:spcBef>
                <a:spcPts val="38"/>
              </a:spcBef>
            </a:pPr>
            <a:endParaRPr sz="850"/>
          </a:p>
          <a:p>
            <a:pPr>
              <a:lnSpc>
                <a:spcPts val="1000"/>
              </a:lnSpc>
            </a:pPr>
            <a:endParaRPr sz="1000"/>
          </a:p>
          <a:p>
            <a:pPr>
              <a:lnSpc>
                <a:spcPts val="1000"/>
              </a:lnSpc>
            </a:pPr>
            <a:endParaRPr sz="1000"/>
          </a:p>
          <a:p>
            <a:pPr>
              <a:lnSpc>
                <a:spcPts val="1000"/>
              </a:lnSpc>
            </a:pPr>
            <a:endParaRPr sz="1000"/>
          </a:p>
          <a:p>
            <a:pPr marL="355600" indent="-342900">
              <a:lnSpc>
                <a:spcPct val="100000"/>
              </a:lnSpc>
              <a:buClr>
                <a:srgbClr val="C00000"/>
              </a:buClr>
              <a:buFont typeface="Arial"/>
              <a:buChar char="•"/>
              <a:tabLst>
                <a:tab pos="354965" algn="l"/>
              </a:tabLst>
            </a:pPr>
            <a:r>
              <a:rPr sz="1800" b="1" u="heavy" spc="-5" dirty="0">
                <a:solidFill>
                  <a:srgbClr val="C00000"/>
                </a:solidFill>
                <a:latin typeface="Arial"/>
                <a:cs typeface="Arial"/>
              </a:rPr>
              <a:t>Personel</a:t>
            </a:r>
            <a:r>
              <a:rPr sz="1800" b="1" u="heavy" spc="-10" dirty="0">
                <a:solidFill>
                  <a:srgbClr val="C00000"/>
                </a:solidFill>
                <a:latin typeface="Arial"/>
                <a:cs typeface="Arial"/>
              </a:rPr>
              <a:t> ders verme/</a:t>
            </a:r>
            <a:r>
              <a:rPr sz="1800" b="1" u="heavy" spc="5" dirty="0">
                <a:solidFill>
                  <a:srgbClr val="C00000"/>
                </a:solidFill>
                <a:latin typeface="Arial"/>
                <a:cs typeface="Arial"/>
              </a:rPr>
              <a:t>e</a:t>
            </a:r>
            <a:r>
              <a:rPr sz="1800" b="1" u="heavy" spc="-5" dirty="0">
                <a:solidFill>
                  <a:srgbClr val="C00000"/>
                </a:solidFill>
                <a:latin typeface="Arial"/>
                <a:cs typeface="Arial"/>
              </a:rPr>
              <a:t>ğ</a:t>
            </a:r>
            <a:r>
              <a:rPr sz="1800" b="1" u="heavy" spc="-15" dirty="0">
                <a:solidFill>
                  <a:srgbClr val="C00000"/>
                </a:solidFill>
                <a:latin typeface="Arial"/>
                <a:cs typeface="Arial"/>
              </a:rPr>
              <a:t>itim</a:t>
            </a:r>
            <a:r>
              <a:rPr sz="1800" b="1" u="heavy" spc="-10" dirty="0">
                <a:solidFill>
                  <a:srgbClr val="C00000"/>
                </a:solidFill>
                <a:latin typeface="Arial"/>
                <a:cs typeface="Arial"/>
              </a:rPr>
              <a:t> alma</a:t>
            </a:r>
            <a:r>
              <a:rPr sz="1800" b="1" u="heavy" spc="-15" dirty="0">
                <a:solidFill>
                  <a:srgbClr val="C00000"/>
                </a:solidFill>
                <a:latin typeface="Arial"/>
                <a:cs typeface="Arial"/>
              </a:rPr>
              <a:t> hareketlil</a:t>
            </a:r>
            <a:r>
              <a:rPr sz="1800" b="1" u="heavy" spc="0" dirty="0">
                <a:solidFill>
                  <a:srgbClr val="C00000"/>
                </a:solidFill>
                <a:latin typeface="Arial"/>
                <a:cs typeface="Arial"/>
              </a:rPr>
              <a:t>i</a:t>
            </a:r>
            <a:r>
              <a:rPr sz="1800" b="1" u="heavy" spc="-5" dirty="0">
                <a:solidFill>
                  <a:srgbClr val="C00000"/>
                </a:solidFill>
                <a:latin typeface="Arial"/>
                <a:cs typeface="Arial"/>
              </a:rPr>
              <a:t>ğ</a:t>
            </a:r>
            <a:r>
              <a:rPr sz="1800" b="1" u="heavy" spc="-15" dirty="0">
                <a:solidFill>
                  <a:srgbClr val="C00000"/>
                </a:solidFill>
                <a:latin typeface="Arial"/>
                <a:cs typeface="Arial"/>
              </a:rPr>
              <a:t>i:</a:t>
            </a:r>
            <a:endParaRPr sz="1800">
              <a:latin typeface="Arial"/>
              <a:cs typeface="Arial"/>
            </a:endParaRPr>
          </a:p>
          <a:p>
            <a:pPr>
              <a:lnSpc>
                <a:spcPts val="1000"/>
              </a:lnSpc>
            </a:pPr>
            <a:endParaRPr sz="1000"/>
          </a:p>
          <a:p>
            <a:pPr>
              <a:lnSpc>
                <a:spcPts val="1000"/>
              </a:lnSpc>
            </a:pPr>
            <a:endParaRPr sz="1000"/>
          </a:p>
          <a:p>
            <a:pPr>
              <a:lnSpc>
                <a:spcPts val="1000"/>
              </a:lnSpc>
              <a:spcBef>
                <a:spcPts val="23"/>
              </a:spcBef>
            </a:pPr>
            <a:endParaRPr sz="1000"/>
          </a:p>
          <a:p>
            <a:pPr marL="412750">
              <a:lnSpc>
                <a:spcPct val="100000"/>
              </a:lnSpc>
            </a:pPr>
            <a:r>
              <a:rPr sz="1800" dirty="0">
                <a:latin typeface="Arial"/>
                <a:cs typeface="Arial"/>
              </a:rPr>
              <a:t>Seyahat</a:t>
            </a:r>
            <a:r>
              <a:rPr sz="1800" spc="-5" dirty="0">
                <a:latin typeface="Arial"/>
                <a:cs typeface="Arial"/>
              </a:rPr>
              <a:t> </a:t>
            </a:r>
            <a:r>
              <a:rPr sz="1800" spc="0" dirty="0">
                <a:latin typeface="Arial"/>
                <a:cs typeface="Arial"/>
              </a:rPr>
              <a:t>hariç</a:t>
            </a:r>
            <a:r>
              <a:rPr sz="1800" spc="-5" dirty="0">
                <a:latin typeface="Arial"/>
                <a:cs typeface="Arial"/>
              </a:rPr>
              <a:t> </a:t>
            </a:r>
            <a:r>
              <a:rPr sz="1800" spc="0" dirty="0">
                <a:latin typeface="Arial"/>
                <a:cs typeface="Arial"/>
              </a:rPr>
              <a:t>en</a:t>
            </a:r>
            <a:r>
              <a:rPr sz="1800" spc="-5" dirty="0">
                <a:latin typeface="Arial"/>
                <a:cs typeface="Arial"/>
              </a:rPr>
              <a:t> </a:t>
            </a:r>
            <a:r>
              <a:rPr sz="1800" spc="0" dirty="0">
                <a:latin typeface="Arial"/>
                <a:cs typeface="Arial"/>
              </a:rPr>
              <a:t>az</a:t>
            </a:r>
            <a:r>
              <a:rPr sz="1800" spc="-5" dirty="0">
                <a:latin typeface="Arial"/>
                <a:cs typeface="Arial"/>
              </a:rPr>
              <a:t> </a:t>
            </a:r>
            <a:r>
              <a:rPr sz="1800" spc="0" dirty="0">
                <a:latin typeface="Arial"/>
                <a:cs typeface="Arial"/>
              </a:rPr>
              <a:t>5</a:t>
            </a:r>
            <a:r>
              <a:rPr sz="1800" spc="-5" dirty="0">
                <a:latin typeface="Arial"/>
                <a:cs typeface="Arial"/>
              </a:rPr>
              <a:t> </a:t>
            </a:r>
            <a:r>
              <a:rPr sz="1800" spc="0" dirty="0">
                <a:latin typeface="Arial"/>
                <a:cs typeface="Arial"/>
              </a:rPr>
              <a:t>gün</a:t>
            </a:r>
            <a:r>
              <a:rPr sz="1800" spc="-5" dirty="0">
                <a:latin typeface="Arial"/>
                <a:cs typeface="Arial"/>
              </a:rPr>
              <a:t> </a:t>
            </a:r>
            <a:r>
              <a:rPr sz="1800" spc="0" dirty="0">
                <a:latin typeface="Arial"/>
                <a:cs typeface="Arial"/>
              </a:rPr>
              <a:t>en</a:t>
            </a:r>
            <a:r>
              <a:rPr sz="1800" spc="-5" dirty="0">
                <a:latin typeface="Arial"/>
                <a:cs typeface="Arial"/>
              </a:rPr>
              <a:t> </a:t>
            </a:r>
            <a:r>
              <a:rPr sz="1800" spc="0" dirty="0">
                <a:latin typeface="Arial"/>
                <a:cs typeface="Arial"/>
              </a:rPr>
              <a:t>çok</a:t>
            </a:r>
            <a:r>
              <a:rPr sz="1800" spc="-5" dirty="0">
                <a:latin typeface="Arial"/>
                <a:cs typeface="Arial"/>
              </a:rPr>
              <a:t> </a:t>
            </a:r>
            <a:r>
              <a:rPr sz="1800" spc="0" dirty="0">
                <a:latin typeface="Arial"/>
                <a:cs typeface="Arial"/>
              </a:rPr>
              <a:t>2</a:t>
            </a:r>
            <a:r>
              <a:rPr sz="1800" spc="-5" dirty="0">
                <a:latin typeface="Arial"/>
                <a:cs typeface="Arial"/>
              </a:rPr>
              <a:t> </a:t>
            </a:r>
            <a:r>
              <a:rPr sz="1800" spc="0" dirty="0">
                <a:latin typeface="Arial"/>
                <a:cs typeface="Arial"/>
              </a:rPr>
              <a:t>ay</a:t>
            </a:r>
            <a:r>
              <a:rPr sz="1800" spc="-5" dirty="0">
                <a:latin typeface="Arial"/>
                <a:cs typeface="Arial"/>
              </a:rPr>
              <a:t> </a:t>
            </a:r>
            <a:r>
              <a:rPr sz="1800" spc="0" dirty="0">
                <a:latin typeface="Arial"/>
                <a:cs typeface="Arial"/>
              </a:rPr>
              <a:t>(60</a:t>
            </a:r>
            <a:r>
              <a:rPr sz="1800" spc="-5" dirty="0">
                <a:latin typeface="Arial"/>
                <a:cs typeface="Arial"/>
              </a:rPr>
              <a:t> </a:t>
            </a:r>
            <a:r>
              <a:rPr sz="1800" spc="0" dirty="0">
                <a:latin typeface="Arial"/>
                <a:cs typeface="Arial"/>
              </a:rPr>
              <a:t>gün)</a:t>
            </a:r>
            <a:endParaRPr sz="180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0900" y="279400"/>
            <a:ext cx="8879684" cy="1066800"/>
          </a:xfrm>
        </p:spPr>
        <p:txBody>
          <a:bodyPr/>
          <a:lstStyle/>
          <a:p>
            <a:pPr algn="ctr"/>
            <a:r>
              <a:rPr lang="tr-TR" dirty="0">
                <a:solidFill>
                  <a:srgbClr val="FF0000"/>
                </a:solidFill>
              </a:rPr>
              <a:t/>
            </a:r>
            <a:br>
              <a:rPr lang="tr-TR" dirty="0">
                <a:solidFill>
                  <a:srgbClr val="FF0000"/>
                </a:solidFill>
              </a:rPr>
            </a:br>
            <a:r>
              <a:rPr lang="tr-TR" dirty="0">
                <a:solidFill>
                  <a:srgbClr val="FF0000"/>
                </a:solidFill>
              </a:rPr>
              <a:t/>
            </a:r>
            <a:br>
              <a:rPr lang="tr-TR" dirty="0">
                <a:solidFill>
                  <a:srgbClr val="FF0000"/>
                </a:solidFill>
              </a:rPr>
            </a:br>
            <a:r>
              <a:rPr lang="tr-TR" sz="4000" dirty="0">
                <a:solidFill>
                  <a:srgbClr val="FF0000"/>
                </a:solidFill>
              </a:rPr>
              <a:t>BAŞVURU FORMU DOLDURULURKEN DİKKAT EDİLMESİ GEREKEN NOKTALAR </a:t>
            </a:r>
            <a:r>
              <a:rPr lang="tr-TR" dirty="0">
                <a:solidFill>
                  <a:srgbClr val="FF0000"/>
                </a:solidFill>
              </a:rPr>
              <a:t/>
            </a:r>
            <a:br>
              <a:rPr lang="tr-TR" dirty="0">
                <a:solidFill>
                  <a:srgbClr val="FF0000"/>
                </a:solidFill>
              </a:rPr>
            </a:br>
            <a:r>
              <a:rPr lang="tr-TR" dirty="0">
                <a:solidFill>
                  <a:srgbClr val="FF0000"/>
                </a:solidFill>
              </a:rPr>
              <a:t/>
            </a:r>
            <a:br>
              <a:rPr lang="tr-TR" dirty="0">
                <a:solidFill>
                  <a:srgbClr val="FF0000"/>
                </a:solidFill>
              </a:rPr>
            </a:br>
            <a:r>
              <a:rPr lang="tr-TR" dirty="0">
                <a:solidFill>
                  <a:srgbClr val="FF0000"/>
                </a:solidFill>
              </a:rPr>
              <a:t/>
            </a:r>
            <a:br>
              <a:rPr lang="tr-TR" dirty="0">
                <a:solidFill>
                  <a:srgbClr val="FF0000"/>
                </a:solidFill>
              </a:rPr>
            </a:br>
            <a:r>
              <a:rPr lang="tr-TR" dirty="0">
                <a:solidFill>
                  <a:srgbClr val="FF0000"/>
                </a:solidFill>
              </a:rPr>
              <a:t/>
            </a:r>
            <a:br>
              <a:rPr lang="tr-TR" dirty="0">
                <a:solidFill>
                  <a:srgbClr val="FF0000"/>
                </a:solidFill>
              </a:rPr>
            </a:br>
            <a:endParaRPr lang="tr-TR" dirty="0"/>
          </a:p>
        </p:txBody>
      </p:sp>
      <p:sp>
        <p:nvSpPr>
          <p:cNvPr id="3" name="Metin Yer Tutucusu 2"/>
          <p:cNvSpPr>
            <a:spLocks noGrp="1"/>
          </p:cNvSpPr>
          <p:nvPr>
            <p:ph type="body" idx="1"/>
          </p:nvPr>
        </p:nvSpPr>
        <p:spPr/>
        <p:txBody>
          <a:bodyPr/>
          <a:lstStyle/>
          <a:p>
            <a:endParaRPr lang="tr-TR" sz="2400" dirty="0"/>
          </a:p>
          <a:p>
            <a:endParaRPr lang="tr-TR" sz="2400" dirty="0"/>
          </a:p>
          <a:p>
            <a:endParaRPr lang="tr-TR" sz="2400" dirty="0"/>
          </a:p>
          <a:p>
            <a:pPr algn="just"/>
            <a:r>
              <a:rPr lang="tr-TR" sz="2400" dirty="0"/>
              <a:t>Partner kurumunuzun, Türkiye’deki Ulusal Otorite, yani </a:t>
            </a:r>
            <a:r>
              <a:rPr lang="tr-TR" sz="2400" dirty="0">
                <a:solidFill>
                  <a:srgbClr val="FF0000"/>
                </a:solidFill>
              </a:rPr>
              <a:t>YÖK</a:t>
            </a:r>
            <a:r>
              <a:rPr lang="tr-TR" sz="2400" dirty="0"/>
              <a:t> tarafından tanınması gerekmektedir.</a:t>
            </a:r>
          </a:p>
          <a:p>
            <a:pPr algn="just"/>
            <a:r>
              <a:rPr lang="tr-TR" sz="2400" dirty="0"/>
              <a:t>Başvuru formu doldururken gerekli kısımlara projenizin özellikle üniversitenin </a:t>
            </a:r>
            <a:r>
              <a:rPr lang="tr-TR" sz="2400" dirty="0" err="1">
                <a:solidFill>
                  <a:srgbClr val="FF0000"/>
                </a:solidFill>
              </a:rPr>
              <a:t>uluslararasılaşma</a:t>
            </a:r>
            <a:r>
              <a:rPr lang="tr-TR" sz="2400" dirty="0">
                <a:solidFill>
                  <a:srgbClr val="FF0000"/>
                </a:solidFill>
              </a:rPr>
              <a:t> stratejisi </a:t>
            </a:r>
            <a:r>
              <a:rPr lang="tr-TR" sz="2400" dirty="0"/>
              <a:t>ile bağlantılı noktalarını belirtmeniz, projenin kabul edilebilirliğini artıracaktır. </a:t>
            </a:r>
          </a:p>
          <a:p>
            <a:endParaRPr lang="tr-TR" dirty="0"/>
          </a:p>
        </p:txBody>
      </p:sp>
    </p:spTree>
    <p:extLst>
      <p:ext uri="{BB962C8B-B14F-4D97-AF65-F5344CB8AC3E}">
        <p14:creationId xmlns:p14="http://schemas.microsoft.com/office/powerpoint/2010/main" val="240849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4839" y="348995"/>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27061" y="5237988"/>
            <a:ext cx="4104131" cy="338327"/>
          </a:xfrm>
          <a:custGeom>
            <a:avLst/>
            <a:gdLst/>
            <a:ahLst/>
            <a:cxnLst/>
            <a:rect l="l" t="t" r="r" b="b"/>
            <a:pathLst>
              <a:path w="4104131" h="338327">
                <a:moveTo>
                  <a:pt x="0" y="0"/>
                </a:moveTo>
                <a:lnTo>
                  <a:pt x="0" y="338327"/>
                </a:lnTo>
                <a:lnTo>
                  <a:pt x="4104131" y="338327"/>
                </a:lnTo>
                <a:lnTo>
                  <a:pt x="4104131" y="0"/>
                </a:lnTo>
                <a:lnTo>
                  <a:pt x="0" y="0"/>
                </a:lnTo>
                <a:close/>
              </a:path>
            </a:pathLst>
          </a:custGeom>
          <a:solidFill>
            <a:srgbClr val="00B050"/>
          </a:solidFill>
        </p:spPr>
        <p:txBody>
          <a:bodyPr wrap="square" lIns="0" tIns="0" rIns="0" bIns="0" rtlCol="0">
            <a:noAutofit/>
          </a:bodyPr>
          <a:lstStyle/>
          <a:p>
            <a:endParaRPr/>
          </a:p>
        </p:txBody>
      </p:sp>
      <p:sp>
        <p:nvSpPr>
          <p:cNvPr id="4" name="object 4"/>
          <p:cNvSpPr txBox="1"/>
          <p:nvPr/>
        </p:nvSpPr>
        <p:spPr>
          <a:xfrm>
            <a:off x="1105033" y="5271007"/>
            <a:ext cx="3895090" cy="267335"/>
          </a:xfrm>
          <a:prstGeom prst="rect">
            <a:avLst/>
          </a:prstGeom>
        </p:spPr>
        <p:txBody>
          <a:bodyPr vert="horz" wrap="square" lIns="0" tIns="0" rIns="0" bIns="0" rtlCol="0">
            <a:noAutofit/>
          </a:bodyPr>
          <a:lstStyle/>
          <a:p>
            <a:pPr marL="12700">
              <a:lnSpc>
                <a:spcPct val="100000"/>
              </a:lnSpc>
            </a:pPr>
            <a:r>
              <a:rPr sz="1600" b="1" u="heavy" spc="-90" dirty="0">
                <a:latin typeface="Calibri"/>
                <a:cs typeface="Calibri"/>
              </a:rPr>
              <a:t>Va</a:t>
            </a:r>
            <a:r>
              <a:rPr sz="1600" u="heavy" spc="-310" dirty="0">
                <a:latin typeface="Times New Roman"/>
                <a:cs typeface="Times New Roman"/>
              </a:rPr>
              <a:t> </a:t>
            </a:r>
            <a:r>
              <a:rPr sz="1600" b="1" u="heavy" spc="-20" dirty="0">
                <a:latin typeface="Calibri"/>
                <a:cs typeface="Calibri"/>
              </a:rPr>
              <a:t>r</a:t>
            </a:r>
            <a:r>
              <a:rPr sz="1600" b="1" u="heavy" spc="0" dirty="0">
                <a:latin typeface="Calibri"/>
                <a:cs typeface="Calibri"/>
              </a:rPr>
              <a:t>sa</a:t>
            </a:r>
            <a:r>
              <a:rPr sz="1600" b="1" spc="0" dirty="0">
                <a:latin typeface="Calibri"/>
                <a:cs typeface="Calibri"/>
              </a:rPr>
              <a:t>,</a:t>
            </a:r>
            <a:r>
              <a:rPr sz="1600" b="1" spc="-10" dirty="0">
                <a:latin typeface="Calibri"/>
                <a:cs typeface="Calibri"/>
              </a:rPr>
              <a:t> </a:t>
            </a:r>
            <a:r>
              <a:rPr sz="1600" b="1" spc="0" dirty="0">
                <a:latin typeface="Calibri"/>
                <a:cs typeface="Calibri"/>
              </a:rPr>
              <a:t>or</a:t>
            </a:r>
            <a:r>
              <a:rPr sz="1600" b="1" spc="-15" dirty="0">
                <a:latin typeface="Calibri"/>
                <a:cs typeface="Calibri"/>
              </a:rPr>
              <a:t>t</a:t>
            </a:r>
            <a:r>
              <a:rPr sz="1600" b="1" spc="0" dirty="0">
                <a:latin typeface="Calibri"/>
                <a:cs typeface="Calibri"/>
              </a:rPr>
              <a:t>ak</a:t>
            </a:r>
            <a:r>
              <a:rPr sz="1600" b="1" spc="-10" dirty="0">
                <a:latin typeface="Calibri"/>
                <a:cs typeface="Calibri"/>
              </a:rPr>
              <a:t> </a:t>
            </a:r>
            <a:r>
              <a:rPr sz="1600" b="1" spc="0" dirty="0">
                <a:latin typeface="Calibri"/>
                <a:cs typeface="Calibri"/>
              </a:rPr>
              <a:t>Ül</a:t>
            </a:r>
            <a:r>
              <a:rPr sz="1600" b="1" spc="-45" dirty="0">
                <a:latin typeface="Calibri"/>
                <a:cs typeface="Calibri"/>
              </a:rPr>
              <a:t>k</a:t>
            </a:r>
            <a:r>
              <a:rPr sz="1600" b="1" spc="-5" dirty="0">
                <a:latin typeface="Calibri"/>
                <a:cs typeface="Calibri"/>
              </a:rPr>
              <a:t>e</a:t>
            </a:r>
            <a:r>
              <a:rPr sz="1600" b="1" spc="0" dirty="0">
                <a:latin typeface="Calibri"/>
                <a:cs typeface="Calibri"/>
              </a:rPr>
              <a:t>nin</a:t>
            </a:r>
            <a:r>
              <a:rPr sz="1600" b="1" spc="-20" dirty="0">
                <a:latin typeface="Calibri"/>
                <a:cs typeface="Calibri"/>
              </a:rPr>
              <a:t> </a:t>
            </a:r>
            <a:r>
              <a:rPr sz="1600" b="1" spc="-5" dirty="0">
                <a:latin typeface="Calibri"/>
                <a:cs typeface="Calibri"/>
              </a:rPr>
              <a:t>PI</a:t>
            </a:r>
            <a:r>
              <a:rPr sz="1600" b="1" spc="0" dirty="0">
                <a:latin typeface="Calibri"/>
                <a:cs typeface="Calibri"/>
              </a:rPr>
              <a:t>C</a:t>
            </a:r>
            <a:r>
              <a:rPr sz="1600" b="1" spc="-5" dirty="0">
                <a:latin typeface="Calibri"/>
                <a:cs typeface="Calibri"/>
              </a:rPr>
              <a:t> </a:t>
            </a:r>
            <a:r>
              <a:rPr sz="1600" b="1" spc="0" dirty="0">
                <a:latin typeface="Calibri"/>
                <a:cs typeface="Calibri"/>
              </a:rPr>
              <a:t>numa</a:t>
            </a:r>
            <a:r>
              <a:rPr sz="1600" b="1" spc="-40" dirty="0">
                <a:latin typeface="Calibri"/>
                <a:cs typeface="Calibri"/>
              </a:rPr>
              <a:t>r</a:t>
            </a:r>
            <a:r>
              <a:rPr sz="1600" b="1" spc="0" dirty="0">
                <a:latin typeface="Calibri"/>
                <a:cs typeface="Calibri"/>
              </a:rPr>
              <a:t>as</a:t>
            </a:r>
            <a:r>
              <a:rPr sz="1600" b="1" spc="-5" dirty="0">
                <a:latin typeface="Calibri"/>
                <a:cs typeface="Calibri"/>
              </a:rPr>
              <a:t>ı girilmelidir!</a:t>
            </a:r>
            <a:endParaRPr sz="1600">
              <a:latin typeface="Calibri"/>
              <a:cs typeface="Calibri"/>
            </a:endParaRPr>
          </a:p>
        </p:txBody>
      </p:sp>
      <p:sp>
        <p:nvSpPr>
          <p:cNvPr id="5" name="object 5"/>
          <p:cNvSpPr/>
          <p:nvPr/>
        </p:nvSpPr>
        <p:spPr>
          <a:xfrm>
            <a:off x="5346839" y="5240273"/>
            <a:ext cx="2563367" cy="338328"/>
          </a:xfrm>
          <a:custGeom>
            <a:avLst/>
            <a:gdLst/>
            <a:ahLst/>
            <a:cxnLst/>
            <a:rect l="l" t="t" r="r" b="b"/>
            <a:pathLst>
              <a:path w="2563367" h="338328">
                <a:moveTo>
                  <a:pt x="0" y="0"/>
                </a:moveTo>
                <a:lnTo>
                  <a:pt x="0" y="338328"/>
                </a:lnTo>
                <a:lnTo>
                  <a:pt x="2563367" y="338327"/>
                </a:lnTo>
                <a:lnTo>
                  <a:pt x="2563367" y="0"/>
                </a:lnTo>
                <a:lnTo>
                  <a:pt x="0" y="0"/>
                </a:lnTo>
                <a:close/>
              </a:path>
            </a:pathLst>
          </a:custGeom>
          <a:solidFill>
            <a:srgbClr val="00B050"/>
          </a:solidFill>
        </p:spPr>
        <p:txBody>
          <a:bodyPr wrap="square" lIns="0" tIns="0" rIns="0" bIns="0" rtlCol="0">
            <a:noAutofit/>
          </a:bodyPr>
          <a:lstStyle/>
          <a:p>
            <a:endParaRPr/>
          </a:p>
        </p:txBody>
      </p:sp>
      <p:sp>
        <p:nvSpPr>
          <p:cNvPr id="6" name="object 6"/>
          <p:cNvSpPr txBox="1"/>
          <p:nvPr/>
        </p:nvSpPr>
        <p:spPr>
          <a:xfrm>
            <a:off x="5425573" y="5273294"/>
            <a:ext cx="2371725" cy="267335"/>
          </a:xfrm>
          <a:prstGeom prst="rect">
            <a:avLst/>
          </a:prstGeom>
        </p:spPr>
        <p:txBody>
          <a:bodyPr vert="horz" wrap="square" lIns="0" tIns="0" rIns="0" bIns="0" rtlCol="0">
            <a:noAutofit/>
          </a:bodyPr>
          <a:lstStyle/>
          <a:p>
            <a:pPr marL="12700">
              <a:lnSpc>
                <a:spcPct val="100000"/>
              </a:lnSpc>
            </a:pPr>
            <a:r>
              <a:rPr sz="1600" b="1" dirty="0">
                <a:latin typeface="Calibri"/>
                <a:cs typeface="Calibri"/>
              </a:rPr>
              <a:t>Or</a:t>
            </a:r>
            <a:r>
              <a:rPr sz="1600" b="1" spc="-20" dirty="0">
                <a:latin typeface="Calibri"/>
                <a:cs typeface="Calibri"/>
              </a:rPr>
              <a:t>t</a:t>
            </a:r>
            <a:r>
              <a:rPr sz="1600" b="1" spc="0" dirty="0">
                <a:latin typeface="Calibri"/>
                <a:cs typeface="Calibri"/>
              </a:rPr>
              <a:t>ak</a:t>
            </a:r>
            <a:r>
              <a:rPr sz="1600" b="1" spc="-10" dirty="0">
                <a:latin typeface="Calibri"/>
                <a:cs typeface="Calibri"/>
              </a:rPr>
              <a:t> </a:t>
            </a:r>
            <a:r>
              <a:rPr sz="1600" b="1" spc="-20" dirty="0">
                <a:latin typeface="Calibri"/>
                <a:cs typeface="Calibri"/>
              </a:rPr>
              <a:t>k</a:t>
            </a:r>
            <a:r>
              <a:rPr sz="1600" b="1" spc="-5" dirty="0">
                <a:latin typeface="Calibri"/>
                <a:cs typeface="Calibri"/>
              </a:rPr>
              <a:t>urumu</a:t>
            </a:r>
            <a:r>
              <a:rPr sz="1600" b="1" spc="0" dirty="0">
                <a:latin typeface="Calibri"/>
                <a:cs typeface="Calibri"/>
              </a:rPr>
              <a:t>n</a:t>
            </a:r>
            <a:r>
              <a:rPr sz="1600" b="1" spc="10" dirty="0">
                <a:latin typeface="Calibri"/>
                <a:cs typeface="Calibri"/>
              </a:rPr>
              <a:t> </a:t>
            </a:r>
            <a:r>
              <a:rPr sz="1600" b="1" spc="0" dirty="0">
                <a:latin typeface="Calibri"/>
                <a:cs typeface="Calibri"/>
              </a:rPr>
              <a:t>a</a:t>
            </a:r>
            <a:r>
              <a:rPr sz="1600" b="1" spc="-5" dirty="0">
                <a:latin typeface="Calibri"/>
                <a:cs typeface="Calibri"/>
              </a:rPr>
              <a:t>dı </a:t>
            </a:r>
            <a:r>
              <a:rPr sz="1600" b="1" spc="-35" dirty="0">
                <a:latin typeface="Calibri"/>
                <a:cs typeface="Calibri"/>
              </a:rPr>
              <a:t>z</a:t>
            </a:r>
            <a:r>
              <a:rPr sz="1600" b="1" spc="0" dirty="0">
                <a:latin typeface="Calibri"/>
                <a:cs typeface="Calibri"/>
              </a:rPr>
              <a:t>o</a:t>
            </a:r>
            <a:r>
              <a:rPr sz="1600" b="1" spc="-5" dirty="0">
                <a:latin typeface="Calibri"/>
                <a:cs typeface="Calibri"/>
              </a:rPr>
              <a:t>runlu!</a:t>
            </a:r>
            <a:endParaRPr sz="1600">
              <a:latin typeface="Calibri"/>
              <a:cs typeface="Calibri"/>
            </a:endParaRPr>
          </a:p>
        </p:txBody>
      </p:sp>
      <p:sp>
        <p:nvSpPr>
          <p:cNvPr id="7" name="object 7"/>
          <p:cNvSpPr/>
          <p:nvPr/>
        </p:nvSpPr>
        <p:spPr>
          <a:xfrm>
            <a:off x="774839" y="2181250"/>
            <a:ext cx="9144000" cy="2694025"/>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2372753" y="3459479"/>
            <a:ext cx="1196339" cy="549090"/>
          </a:xfrm>
          <a:custGeom>
            <a:avLst/>
            <a:gdLst/>
            <a:ahLst/>
            <a:cxnLst/>
            <a:rect l="l" t="t" r="r" b="b"/>
            <a:pathLst>
              <a:path w="1196339" h="549090">
                <a:moveTo>
                  <a:pt x="1196340" y="281940"/>
                </a:moveTo>
                <a:lnTo>
                  <a:pt x="1196340" y="265938"/>
                </a:lnTo>
                <a:lnTo>
                  <a:pt x="1195578" y="258318"/>
                </a:lnTo>
                <a:lnTo>
                  <a:pt x="1172985" y="197086"/>
                </a:lnTo>
                <a:lnTo>
                  <a:pt x="1135121" y="150938"/>
                </a:lnTo>
                <a:lnTo>
                  <a:pt x="1083803" y="111839"/>
                </a:lnTo>
                <a:lnTo>
                  <a:pt x="1022374" y="79376"/>
                </a:lnTo>
                <a:lnTo>
                  <a:pt x="954176" y="53135"/>
                </a:lnTo>
                <a:lnTo>
                  <a:pt x="882552" y="32701"/>
                </a:lnTo>
                <a:lnTo>
                  <a:pt x="810845" y="17661"/>
                </a:lnTo>
                <a:lnTo>
                  <a:pt x="742397" y="7600"/>
                </a:lnTo>
                <a:lnTo>
                  <a:pt x="680551" y="2105"/>
                </a:lnTo>
                <a:lnTo>
                  <a:pt x="628650" y="762"/>
                </a:lnTo>
                <a:lnTo>
                  <a:pt x="602331" y="120"/>
                </a:lnTo>
                <a:lnTo>
                  <a:pt x="542795" y="546"/>
                </a:lnTo>
                <a:lnTo>
                  <a:pt x="484992" y="4385"/>
                </a:lnTo>
                <a:lnTo>
                  <a:pt x="419224" y="12302"/>
                </a:lnTo>
                <a:lnTo>
                  <a:pt x="348755" y="24799"/>
                </a:lnTo>
                <a:lnTo>
                  <a:pt x="276849" y="42376"/>
                </a:lnTo>
                <a:lnTo>
                  <a:pt x="206770" y="65533"/>
                </a:lnTo>
                <a:lnTo>
                  <a:pt x="141781" y="94771"/>
                </a:lnTo>
                <a:lnTo>
                  <a:pt x="85145" y="130591"/>
                </a:lnTo>
                <a:lnTo>
                  <a:pt x="40128" y="173493"/>
                </a:lnTo>
                <a:lnTo>
                  <a:pt x="9991" y="223979"/>
                </a:lnTo>
                <a:lnTo>
                  <a:pt x="0" y="267462"/>
                </a:lnTo>
                <a:lnTo>
                  <a:pt x="0" y="282702"/>
                </a:lnTo>
                <a:lnTo>
                  <a:pt x="14262" y="334418"/>
                </a:lnTo>
                <a:lnTo>
                  <a:pt x="44196" y="379315"/>
                </a:lnTo>
                <a:lnTo>
                  <a:pt x="44196" y="268224"/>
                </a:lnTo>
                <a:lnTo>
                  <a:pt x="44958" y="263652"/>
                </a:lnTo>
                <a:lnTo>
                  <a:pt x="67890" y="210898"/>
                </a:lnTo>
                <a:lnTo>
                  <a:pt x="106460" y="170347"/>
                </a:lnTo>
                <a:lnTo>
                  <a:pt x="158036" y="136256"/>
                </a:lnTo>
                <a:lnTo>
                  <a:pt x="219224" y="108216"/>
                </a:lnTo>
                <a:lnTo>
                  <a:pt x="286631" y="85820"/>
                </a:lnTo>
                <a:lnTo>
                  <a:pt x="356862" y="68658"/>
                </a:lnTo>
                <a:lnTo>
                  <a:pt x="426526" y="56323"/>
                </a:lnTo>
                <a:lnTo>
                  <a:pt x="492358" y="48396"/>
                </a:lnTo>
                <a:lnTo>
                  <a:pt x="550573" y="44500"/>
                </a:lnTo>
                <a:lnTo>
                  <a:pt x="575927" y="43923"/>
                </a:lnTo>
                <a:lnTo>
                  <a:pt x="597408" y="44186"/>
                </a:lnTo>
                <a:lnTo>
                  <a:pt x="658368" y="45772"/>
                </a:lnTo>
                <a:lnTo>
                  <a:pt x="675939" y="46172"/>
                </a:lnTo>
                <a:lnTo>
                  <a:pt x="724237" y="49888"/>
                </a:lnTo>
                <a:lnTo>
                  <a:pt x="781223" y="57548"/>
                </a:lnTo>
                <a:lnTo>
                  <a:pt x="843585" y="69388"/>
                </a:lnTo>
                <a:lnTo>
                  <a:pt x="908014" y="85642"/>
                </a:lnTo>
                <a:lnTo>
                  <a:pt x="971200" y="106544"/>
                </a:lnTo>
                <a:lnTo>
                  <a:pt x="1029831" y="132329"/>
                </a:lnTo>
                <a:lnTo>
                  <a:pt x="1080597" y="163231"/>
                </a:lnTo>
                <a:lnTo>
                  <a:pt x="1120189" y="199485"/>
                </a:lnTo>
                <a:lnTo>
                  <a:pt x="1145295" y="241325"/>
                </a:lnTo>
                <a:lnTo>
                  <a:pt x="1152144" y="269748"/>
                </a:lnTo>
                <a:lnTo>
                  <a:pt x="1152144" y="380226"/>
                </a:lnTo>
                <a:lnTo>
                  <a:pt x="1168111" y="359735"/>
                </a:lnTo>
                <a:lnTo>
                  <a:pt x="1181818" y="335593"/>
                </a:lnTo>
                <a:lnTo>
                  <a:pt x="1191361" y="309677"/>
                </a:lnTo>
                <a:lnTo>
                  <a:pt x="1196340" y="281940"/>
                </a:lnTo>
                <a:close/>
              </a:path>
              <a:path w="1196339" h="549090">
                <a:moveTo>
                  <a:pt x="1152144" y="380226"/>
                </a:moveTo>
                <a:lnTo>
                  <a:pt x="1152144" y="280416"/>
                </a:lnTo>
                <a:lnTo>
                  <a:pt x="1151382" y="285750"/>
                </a:lnTo>
                <a:lnTo>
                  <a:pt x="1144845" y="308826"/>
                </a:lnTo>
                <a:lnTo>
                  <a:pt x="1119120" y="350572"/>
                </a:lnTo>
                <a:lnTo>
                  <a:pt x="1079226" y="386657"/>
                </a:lnTo>
                <a:lnTo>
                  <a:pt x="1028401" y="417338"/>
                </a:lnTo>
                <a:lnTo>
                  <a:pt x="969885" y="442874"/>
                </a:lnTo>
                <a:lnTo>
                  <a:pt x="906917" y="463525"/>
                </a:lnTo>
                <a:lnTo>
                  <a:pt x="842736" y="479548"/>
                </a:lnTo>
                <a:lnTo>
                  <a:pt x="780582" y="491202"/>
                </a:lnTo>
                <a:lnTo>
                  <a:pt x="723693" y="498746"/>
                </a:lnTo>
                <a:lnTo>
                  <a:pt x="675310" y="502437"/>
                </a:lnTo>
                <a:lnTo>
                  <a:pt x="653148" y="502978"/>
                </a:lnTo>
                <a:lnTo>
                  <a:pt x="628650" y="503640"/>
                </a:lnTo>
                <a:lnTo>
                  <a:pt x="597408" y="503682"/>
                </a:lnTo>
                <a:lnTo>
                  <a:pt x="575927" y="504247"/>
                </a:lnTo>
                <a:lnTo>
                  <a:pt x="567690" y="504161"/>
                </a:lnTo>
                <a:lnTo>
                  <a:pt x="522400" y="502638"/>
                </a:lnTo>
                <a:lnTo>
                  <a:pt x="460084" y="496968"/>
                </a:lnTo>
                <a:lnTo>
                  <a:pt x="392938" y="487080"/>
                </a:lnTo>
                <a:lnTo>
                  <a:pt x="323079" y="472482"/>
                </a:lnTo>
                <a:lnTo>
                  <a:pt x="254245" y="452896"/>
                </a:lnTo>
                <a:lnTo>
                  <a:pt x="189766" y="427990"/>
                </a:lnTo>
                <a:lnTo>
                  <a:pt x="132973" y="397433"/>
                </a:lnTo>
                <a:lnTo>
                  <a:pt x="87198" y="360891"/>
                </a:lnTo>
                <a:lnTo>
                  <a:pt x="55772" y="318033"/>
                </a:lnTo>
                <a:lnTo>
                  <a:pt x="44196" y="278892"/>
                </a:lnTo>
                <a:lnTo>
                  <a:pt x="44196" y="379315"/>
                </a:lnTo>
                <a:lnTo>
                  <a:pt x="73184" y="408446"/>
                </a:lnTo>
                <a:lnTo>
                  <a:pt x="130927" y="447962"/>
                </a:lnTo>
                <a:lnTo>
                  <a:pt x="199227" y="480183"/>
                </a:lnTo>
                <a:lnTo>
                  <a:pt x="236209" y="493711"/>
                </a:lnTo>
                <a:lnTo>
                  <a:pt x="274477" y="505601"/>
                </a:lnTo>
                <a:lnTo>
                  <a:pt x="313580" y="515913"/>
                </a:lnTo>
                <a:lnTo>
                  <a:pt x="353066" y="524708"/>
                </a:lnTo>
                <a:lnTo>
                  <a:pt x="392486" y="532050"/>
                </a:lnTo>
                <a:lnTo>
                  <a:pt x="431387" y="537998"/>
                </a:lnTo>
                <a:lnTo>
                  <a:pt x="469319" y="542614"/>
                </a:lnTo>
                <a:lnTo>
                  <a:pt x="540471" y="548099"/>
                </a:lnTo>
                <a:lnTo>
                  <a:pt x="572788" y="549090"/>
                </a:lnTo>
                <a:lnTo>
                  <a:pt x="602331" y="548996"/>
                </a:lnTo>
                <a:lnTo>
                  <a:pt x="628650" y="547878"/>
                </a:lnTo>
                <a:lnTo>
                  <a:pt x="658368" y="547116"/>
                </a:lnTo>
                <a:lnTo>
                  <a:pt x="710440" y="544203"/>
                </a:lnTo>
                <a:lnTo>
                  <a:pt x="764003" y="538544"/>
                </a:lnTo>
                <a:lnTo>
                  <a:pt x="825100" y="528681"/>
                </a:lnTo>
                <a:lnTo>
                  <a:pt x="890430" y="514235"/>
                </a:lnTo>
                <a:lnTo>
                  <a:pt x="956780" y="494819"/>
                </a:lnTo>
                <a:lnTo>
                  <a:pt x="1020936" y="470047"/>
                </a:lnTo>
                <a:lnTo>
                  <a:pt x="1079685" y="439534"/>
                </a:lnTo>
                <a:lnTo>
                  <a:pt x="1129815" y="402892"/>
                </a:lnTo>
                <a:lnTo>
                  <a:pt x="1150643" y="382152"/>
                </a:lnTo>
                <a:lnTo>
                  <a:pt x="1152144" y="380226"/>
                </a:lnTo>
                <a:close/>
              </a:path>
            </a:pathLst>
          </a:custGeom>
          <a:solidFill>
            <a:srgbClr val="00B050"/>
          </a:solidFill>
        </p:spPr>
        <p:txBody>
          <a:bodyPr wrap="square" lIns="0" tIns="0" rIns="0" bIns="0" rtlCol="0">
            <a:noAutofit/>
          </a:bodyPr>
          <a:lstStyle/>
          <a:p>
            <a:endParaRPr/>
          </a:p>
        </p:txBody>
      </p:sp>
      <p:sp>
        <p:nvSpPr>
          <p:cNvPr id="9" name="object 9"/>
          <p:cNvSpPr/>
          <p:nvPr/>
        </p:nvSpPr>
        <p:spPr>
          <a:xfrm>
            <a:off x="2372753" y="3459479"/>
            <a:ext cx="1196339" cy="549090"/>
          </a:xfrm>
          <a:custGeom>
            <a:avLst/>
            <a:gdLst/>
            <a:ahLst/>
            <a:cxnLst/>
            <a:rect l="l" t="t" r="r" b="b"/>
            <a:pathLst>
              <a:path w="1196339" h="549090">
                <a:moveTo>
                  <a:pt x="1196340" y="281940"/>
                </a:moveTo>
                <a:lnTo>
                  <a:pt x="1196340" y="265938"/>
                </a:lnTo>
                <a:lnTo>
                  <a:pt x="1195578" y="258318"/>
                </a:lnTo>
                <a:lnTo>
                  <a:pt x="1172985" y="197086"/>
                </a:lnTo>
                <a:lnTo>
                  <a:pt x="1135121" y="150938"/>
                </a:lnTo>
                <a:lnTo>
                  <a:pt x="1083803" y="111839"/>
                </a:lnTo>
                <a:lnTo>
                  <a:pt x="1022374" y="79376"/>
                </a:lnTo>
                <a:lnTo>
                  <a:pt x="954176" y="53135"/>
                </a:lnTo>
                <a:lnTo>
                  <a:pt x="882552" y="32701"/>
                </a:lnTo>
                <a:lnTo>
                  <a:pt x="810845" y="17661"/>
                </a:lnTo>
                <a:lnTo>
                  <a:pt x="742397" y="7600"/>
                </a:lnTo>
                <a:lnTo>
                  <a:pt x="680551" y="2105"/>
                </a:lnTo>
                <a:lnTo>
                  <a:pt x="628650" y="762"/>
                </a:lnTo>
                <a:lnTo>
                  <a:pt x="602331" y="120"/>
                </a:lnTo>
                <a:lnTo>
                  <a:pt x="542795" y="546"/>
                </a:lnTo>
                <a:lnTo>
                  <a:pt x="484992" y="4385"/>
                </a:lnTo>
                <a:lnTo>
                  <a:pt x="419224" y="12302"/>
                </a:lnTo>
                <a:lnTo>
                  <a:pt x="348755" y="24799"/>
                </a:lnTo>
                <a:lnTo>
                  <a:pt x="276849" y="42376"/>
                </a:lnTo>
                <a:lnTo>
                  <a:pt x="206770" y="65533"/>
                </a:lnTo>
                <a:lnTo>
                  <a:pt x="141781" y="94771"/>
                </a:lnTo>
                <a:lnTo>
                  <a:pt x="85145" y="130591"/>
                </a:lnTo>
                <a:lnTo>
                  <a:pt x="40128" y="173493"/>
                </a:lnTo>
                <a:lnTo>
                  <a:pt x="9991" y="223979"/>
                </a:lnTo>
                <a:lnTo>
                  <a:pt x="0" y="267462"/>
                </a:lnTo>
                <a:lnTo>
                  <a:pt x="0" y="282702"/>
                </a:lnTo>
                <a:lnTo>
                  <a:pt x="14262" y="334418"/>
                </a:lnTo>
                <a:lnTo>
                  <a:pt x="44196" y="379315"/>
                </a:lnTo>
                <a:lnTo>
                  <a:pt x="44196" y="268224"/>
                </a:lnTo>
                <a:lnTo>
                  <a:pt x="44958" y="263652"/>
                </a:lnTo>
                <a:lnTo>
                  <a:pt x="67890" y="210898"/>
                </a:lnTo>
                <a:lnTo>
                  <a:pt x="106460" y="170347"/>
                </a:lnTo>
                <a:lnTo>
                  <a:pt x="158036" y="136256"/>
                </a:lnTo>
                <a:lnTo>
                  <a:pt x="219224" y="108216"/>
                </a:lnTo>
                <a:lnTo>
                  <a:pt x="286631" y="85820"/>
                </a:lnTo>
                <a:lnTo>
                  <a:pt x="356862" y="68658"/>
                </a:lnTo>
                <a:lnTo>
                  <a:pt x="426526" y="56323"/>
                </a:lnTo>
                <a:lnTo>
                  <a:pt x="492358" y="48396"/>
                </a:lnTo>
                <a:lnTo>
                  <a:pt x="550573" y="44500"/>
                </a:lnTo>
                <a:lnTo>
                  <a:pt x="575927" y="43923"/>
                </a:lnTo>
                <a:lnTo>
                  <a:pt x="597408" y="44186"/>
                </a:lnTo>
                <a:lnTo>
                  <a:pt x="658368" y="45772"/>
                </a:lnTo>
                <a:lnTo>
                  <a:pt x="675939" y="46172"/>
                </a:lnTo>
                <a:lnTo>
                  <a:pt x="724237" y="49888"/>
                </a:lnTo>
                <a:lnTo>
                  <a:pt x="781223" y="57548"/>
                </a:lnTo>
                <a:lnTo>
                  <a:pt x="843585" y="69388"/>
                </a:lnTo>
                <a:lnTo>
                  <a:pt x="908014" y="85642"/>
                </a:lnTo>
                <a:lnTo>
                  <a:pt x="971200" y="106544"/>
                </a:lnTo>
                <a:lnTo>
                  <a:pt x="1029831" y="132329"/>
                </a:lnTo>
                <a:lnTo>
                  <a:pt x="1080597" y="163231"/>
                </a:lnTo>
                <a:lnTo>
                  <a:pt x="1120189" y="199485"/>
                </a:lnTo>
                <a:lnTo>
                  <a:pt x="1145295" y="241325"/>
                </a:lnTo>
                <a:lnTo>
                  <a:pt x="1152144" y="269748"/>
                </a:lnTo>
                <a:lnTo>
                  <a:pt x="1152144" y="380226"/>
                </a:lnTo>
                <a:lnTo>
                  <a:pt x="1168111" y="359735"/>
                </a:lnTo>
                <a:lnTo>
                  <a:pt x="1181818" y="335593"/>
                </a:lnTo>
                <a:lnTo>
                  <a:pt x="1191361" y="309677"/>
                </a:lnTo>
                <a:lnTo>
                  <a:pt x="1196340" y="281940"/>
                </a:lnTo>
                <a:close/>
              </a:path>
              <a:path w="1196339" h="549090">
                <a:moveTo>
                  <a:pt x="1152144" y="380226"/>
                </a:moveTo>
                <a:lnTo>
                  <a:pt x="1152144" y="280416"/>
                </a:lnTo>
                <a:lnTo>
                  <a:pt x="1151382" y="285750"/>
                </a:lnTo>
                <a:lnTo>
                  <a:pt x="1144845" y="308826"/>
                </a:lnTo>
                <a:lnTo>
                  <a:pt x="1119120" y="350572"/>
                </a:lnTo>
                <a:lnTo>
                  <a:pt x="1079226" y="386657"/>
                </a:lnTo>
                <a:lnTo>
                  <a:pt x="1028401" y="417338"/>
                </a:lnTo>
                <a:lnTo>
                  <a:pt x="969885" y="442874"/>
                </a:lnTo>
                <a:lnTo>
                  <a:pt x="906917" y="463525"/>
                </a:lnTo>
                <a:lnTo>
                  <a:pt x="842736" y="479548"/>
                </a:lnTo>
                <a:lnTo>
                  <a:pt x="780582" y="491202"/>
                </a:lnTo>
                <a:lnTo>
                  <a:pt x="723693" y="498746"/>
                </a:lnTo>
                <a:lnTo>
                  <a:pt x="675310" y="502437"/>
                </a:lnTo>
                <a:lnTo>
                  <a:pt x="653148" y="502978"/>
                </a:lnTo>
                <a:lnTo>
                  <a:pt x="628650" y="503640"/>
                </a:lnTo>
                <a:lnTo>
                  <a:pt x="597408" y="503682"/>
                </a:lnTo>
                <a:lnTo>
                  <a:pt x="575927" y="504247"/>
                </a:lnTo>
                <a:lnTo>
                  <a:pt x="567690" y="504161"/>
                </a:lnTo>
                <a:lnTo>
                  <a:pt x="522400" y="502638"/>
                </a:lnTo>
                <a:lnTo>
                  <a:pt x="460084" y="496968"/>
                </a:lnTo>
                <a:lnTo>
                  <a:pt x="392938" y="487080"/>
                </a:lnTo>
                <a:lnTo>
                  <a:pt x="323079" y="472482"/>
                </a:lnTo>
                <a:lnTo>
                  <a:pt x="254245" y="452896"/>
                </a:lnTo>
                <a:lnTo>
                  <a:pt x="189766" y="427990"/>
                </a:lnTo>
                <a:lnTo>
                  <a:pt x="132973" y="397433"/>
                </a:lnTo>
                <a:lnTo>
                  <a:pt x="87198" y="360891"/>
                </a:lnTo>
                <a:lnTo>
                  <a:pt x="55772" y="318033"/>
                </a:lnTo>
                <a:lnTo>
                  <a:pt x="44196" y="278892"/>
                </a:lnTo>
                <a:lnTo>
                  <a:pt x="44196" y="379315"/>
                </a:lnTo>
                <a:lnTo>
                  <a:pt x="73184" y="408446"/>
                </a:lnTo>
                <a:lnTo>
                  <a:pt x="130927" y="447962"/>
                </a:lnTo>
                <a:lnTo>
                  <a:pt x="199227" y="480183"/>
                </a:lnTo>
                <a:lnTo>
                  <a:pt x="236209" y="493711"/>
                </a:lnTo>
                <a:lnTo>
                  <a:pt x="274477" y="505601"/>
                </a:lnTo>
                <a:lnTo>
                  <a:pt x="313580" y="515913"/>
                </a:lnTo>
                <a:lnTo>
                  <a:pt x="353066" y="524708"/>
                </a:lnTo>
                <a:lnTo>
                  <a:pt x="392486" y="532050"/>
                </a:lnTo>
                <a:lnTo>
                  <a:pt x="431387" y="537998"/>
                </a:lnTo>
                <a:lnTo>
                  <a:pt x="469319" y="542614"/>
                </a:lnTo>
                <a:lnTo>
                  <a:pt x="540471" y="548099"/>
                </a:lnTo>
                <a:lnTo>
                  <a:pt x="572788" y="549090"/>
                </a:lnTo>
                <a:lnTo>
                  <a:pt x="602331" y="548996"/>
                </a:lnTo>
                <a:lnTo>
                  <a:pt x="628650" y="547878"/>
                </a:lnTo>
                <a:lnTo>
                  <a:pt x="658368" y="547116"/>
                </a:lnTo>
                <a:lnTo>
                  <a:pt x="710440" y="544203"/>
                </a:lnTo>
                <a:lnTo>
                  <a:pt x="764003" y="538544"/>
                </a:lnTo>
                <a:lnTo>
                  <a:pt x="825100" y="528681"/>
                </a:lnTo>
                <a:lnTo>
                  <a:pt x="890430" y="514235"/>
                </a:lnTo>
                <a:lnTo>
                  <a:pt x="956780" y="494819"/>
                </a:lnTo>
                <a:lnTo>
                  <a:pt x="1020936" y="470047"/>
                </a:lnTo>
                <a:lnTo>
                  <a:pt x="1079685" y="439534"/>
                </a:lnTo>
                <a:lnTo>
                  <a:pt x="1129815" y="402892"/>
                </a:lnTo>
                <a:lnTo>
                  <a:pt x="1150643" y="382152"/>
                </a:lnTo>
                <a:lnTo>
                  <a:pt x="1152144" y="380226"/>
                </a:lnTo>
                <a:close/>
              </a:path>
            </a:pathLst>
          </a:custGeom>
          <a:solidFill>
            <a:srgbClr val="00B050"/>
          </a:solidFill>
        </p:spPr>
        <p:txBody>
          <a:bodyPr wrap="square" lIns="0" tIns="0" rIns="0" bIns="0" rtlCol="0">
            <a:noAutofit/>
          </a:bodyPr>
          <a:lstStyle/>
          <a:p>
            <a:endParaRPr/>
          </a:p>
        </p:txBody>
      </p:sp>
      <p:sp>
        <p:nvSpPr>
          <p:cNvPr id="10" name="object 10"/>
          <p:cNvSpPr/>
          <p:nvPr/>
        </p:nvSpPr>
        <p:spPr>
          <a:xfrm>
            <a:off x="2426093" y="4400550"/>
            <a:ext cx="291083" cy="719327"/>
          </a:xfrm>
          <a:custGeom>
            <a:avLst/>
            <a:gdLst/>
            <a:ahLst/>
            <a:cxnLst/>
            <a:rect l="l" t="t" r="r" b="b"/>
            <a:pathLst>
              <a:path w="291083" h="719327">
                <a:moveTo>
                  <a:pt x="153162" y="7620"/>
                </a:moveTo>
                <a:lnTo>
                  <a:pt x="145542" y="0"/>
                </a:lnTo>
                <a:lnTo>
                  <a:pt x="0" y="145541"/>
                </a:lnTo>
                <a:lnTo>
                  <a:pt x="11430" y="145541"/>
                </a:lnTo>
                <a:lnTo>
                  <a:pt x="11430" y="136398"/>
                </a:lnTo>
                <a:lnTo>
                  <a:pt x="16002" y="136398"/>
                </a:lnTo>
                <a:lnTo>
                  <a:pt x="144780" y="7620"/>
                </a:lnTo>
                <a:lnTo>
                  <a:pt x="153162" y="7620"/>
                </a:lnTo>
                <a:close/>
              </a:path>
              <a:path w="291083" h="719327">
                <a:moveTo>
                  <a:pt x="16002" y="136398"/>
                </a:moveTo>
                <a:lnTo>
                  <a:pt x="11430" y="136398"/>
                </a:lnTo>
                <a:lnTo>
                  <a:pt x="12954" y="139446"/>
                </a:lnTo>
                <a:lnTo>
                  <a:pt x="16002" y="136398"/>
                </a:lnTo>
                <a:close/>
              </a:path>
              <a:path w="291083" h="719327">
                <a:moveTo>
                  <a:pt x="12954" y="139446"/>
                </a:moveTo>
                <a:lnTo>
                  <a:pt x="11430" y="136398"/>
                </a:lnTo>
                <a:lnTo>
                  <a:pt x="11430" y="145541"/>
                </a:lnTo>
                <a:lnTo>
                  <a:pt x="12192" y="145541"/>
                </a:lnTo>
                <a:lnTo>
                  <a:pt x="12192" y="140208"/>
                </a:lnTo>
                <a:lnTo>
                  <a:pt x="12954" y="139446"/>
                </a:lnTo>
                <a:close/>
              </a:path>
              <a:path w="291083" h="719327">
                <a:moveTo>
                  <a:pt x="78486" y="145541"/>
                </a:moveTo>
                <a:lnTo>
                  <a:pt x="73913" y="140970"/>
                </a:lnTo>
                <a:lnTo>
                  <a:pt x="18972" y="140285"/>
                </a:lnTo>
                <a:lnTo>
                  <a:pt x="15239" y="144017"/>
                </a:lnTo>
                <a:lnTo>
                  <a:pt x="13341" y="140221"/>
                </a:lnTo>
                <a:lnTo>
                  <a:pt x="12192" y="140208"/>
                </a:lnTo>
                <a:lnTo>
                  <a:pt x="12192" y="145541"/>
                </a:lnTo>
                <a:lnTo>
                  <a:pt x="78486" y="145541"/>
                </a:lnTo>
                <a:close/>
              </a:path>
              <a:path w="291083" h="719327">
                <a:moveTo>
                  <a:pt x="18972" y="140285"/>
                </a:moveTo>
                <a:lnTo>
                  <a:pt x="13341" y="140221"/>
                </a:lnTo>
                <a:lnTo>
                  <a:pt x="15239" y="144017"/>
                </a:lnTo>
                <a:lnTo>
                  <a:pt x="18972" y="140285"/>
                </a:lnTo>
                <a:close/>
              </a:path>
              <a:path w="291083" h="719327">
                <a:moveTo>
                  <a:pt x="78486" y="145541"/>
                </a:moveTo>
                <a:lnTo>
                  <a:pt x="78486" y="140970"/>
                </a:lnTo>
                <a:lnTo>
                  <a:pt x="73913" y="140917"/>
                </a:lnTo>
                <a:lnTo>
                  <a:pt x="78486" y="145541"/>
                </a:lnTo>
                <a:close/>
              </a:path>
              <a:path w="291083" h="719327">
                <a:moveTo>
                  <a:pt x="217169" y="676655"/>
                </a:moveTo>
                <a:lnTo>
                  <a:pt x="217169" y="672846"/>
                </a:lnTo>
                <a:lnTo>
                  <a:pt x="78486" y="672846"/>
                </a:lnTo>
                <a:lnTo>
                  <a:pt x="78486" y="145541"/>
                </a:lnTo>
                <a:lnTo>
                  <a:pt x="73913" y="145541"/>
                </a:lnTo>
                <a:lnTo>
                  <a:pt x="73913" y="676655"/>
                </a:lnTo>
                <a:lnTo>
                  <a:pt x="217169" y="676655"/>
                </a:lnTo>
                <a:close/>
              </a:path>
              <a:path w="291083" h="719327">
                <a:moveTo>
                  <a:pt x="217169" y="677417"/>
                </a:moveTo>
                <a:lnTo>
                  <a:pt x="217169" y="676655"/>
                </a:lnTo>
                <a:lnTo>
                  <a:pt x="73913" y="676655"/>
                </a:lnTo>
                <a:lnTo>
                  <a:pt x="73913" y="677417"/>
                </a:lnTo>
                <a:lnTo>
                  <a:pt x="217169" y="677417"/>
                </a:lnTo>
                <a:close/>
              </a:path>
              <a:path w="291083" h="719327">
                <a:moveTo>
                  <a:pt x="217169" y="681227"/>
                </a:moveTo>
                <a:lnTo>
                  <a:pt x="217169" y="677417"/>
                </a:lnTo>
                <a:lnTo>
                  <a:pt x="73913" y="677417"/>
                </a:lnTo>
                <a:lnTo>
                  <a:pt x="73913" y="701039"/>
                </a:lnTo>
                <a:lnTo>
                  <a:pt x="78486" y="701039"/>
                </a:lnTo>
                <a:lnTo>
                  <a:pt x="78486" y="681227"/>
                </a:lnTo>
                <a:lnTo>
                  <a:pt x="217169" y="681227"/>
                </a:lnTo>
                <a:close/>
              </a:path>
              <a:path w="291083" h="719327">
                <a:moveTo>
                  <a:pt x="217169" y="702563"/>
                </a:moveTo>
                <a:lnTo>
                  <a:pt x="217169" y="701039"/>
                </a:lnTo>
                <a:lnTo>
                  <a:pt x="73913" y="701039"/>
                </a:lnTo>
                <a:lnTo>
                  <a:pt x="73913" y="702563"/>
                </a:lnTo>
                <a:lnTo>
                  <a:pt x="217169" y="702563"/>
                </a:lnTo>
                <a:close/>
              </a:path>
              <a:path w="291083" h="719327">
                <a:moveTo>
                  <a:pt x="217169" y="706374"/>
                </a:moveTo>
                <a:lnTo>
                  <a:pt x="217169" y="702563"/>
                </a:lnTo>
                <a:lnTo>
                  <a:pt x="73913" y="702563"/>
                </a:lnTo>
                <a:lnTo>
                  <a:pt x="73913" y="719327"/>
                </a:lnTo>
                <a:lnTo>
                  <a:pt x="78486" y="719327"/>
                </a:lnTo>
                <a:lnTo>
                  <a:pt x="78486" y="706374"/>
                </a:lnTo>
                <a:lnTo>
                  <a:pt x="217169" y="706374"/>
                </a:lnTo>
                <a:close/>
              </a:path>
              <a:path w="291083" h="719327">
                <a:moveTo>
                  <a:pt x="217169" y="701039"/>
                </a:moveTo>
                <a:lnTo>
                  <a:pt x="217169" y="697991"/>
                </a:lnTo>
                <a:lnTo>
                  <a:pt x="78486" y="697991"/>
                </a:lnTo>
                <a:lnTo>
                  <a:pt x="78486" y="701039"/>
                </a:lnTo>
                <a:lnTo>
                  <a:pt x="217169" y="701039"/>
                </a:lnTo>
                <a:close/>
              </a:path>
              <a:path w="291083" h="719327">
                <a:moveTo>
                  <a:pt x="217169" y="719327"/>
                </a:moveTo>
                <a:lnTo>
                  <a:pt x="217169" y="714755"/>
                </a:lnTo>
                <a:lnTo>
                  <a:pt x="78486" y="714755"/>
                </a:lnTo>
                <a:lnTo>
                  <a:pt x="78486" y="719327"/>
                </a:lnTo>
                <a:lnTo>
                  <a:pt x="217169" y="719327"/>
                </a:lnTo>
                <a:close/>
              </a:path>
              <a:path w="291083" h="719327">
                <a:moveTo>
                  <a:pt x="291083" y="145541"/>
                </a:moveTo>
                <a:lnTo>
                  <a:pt x="153162" y="7620"/>
                </a:lnTo>
                <a:lnTo>
                  <a:pt x="146304" y="7620"/>
                </a:lnTo>
                <a:lnTo>
                  <a:pt x="275082" y="136398"/>
                </a:lnTo>
                <a:lnTo>
                  <a:pt x="279653" y="136398"/>
                </a:lnTo>
                <a:lnTo>
                  <a:pt x="279653" y="145541"/>
                </a:lnTo>
                <a:lnTo>
                  <a:pt x="291083" y="145541"/>
                </a:lnTo>
                <a:close/>
              </a:path>
              <a:path w="291083" h="719327">
                <a:moveTo>
                  <a:pt x="278892" y="145541"/>
                </a:moveTo>
                <a:lnTo>
                  <a:pt x="278892" y="140208"/>
                </a:lnTo>
                <a:lnTo>
                  <a:pt x="277742" y="140221"/>
                </a:lnTo>
                <a:lnTo>
                  <a:pt x="275844" y="144017"/>
                </a:lnTo>
                <a:lnTo>
                  <a:pt x="272111" y="140285"/>
                </a:lnTo>
                <a:lnTo>
                  <a:pt x="212598" y="140970"/>
                </a:lnTo>
                <a:lnTo>
                  <a:pt x="212598" y="145541"/>
                </a:lnTo>
                <a:lnTo>
                  <a:pt x="217169" y="140970"/>
                </a:lnTo>
                <a:lnTo>
                  <a:pt x="217169" y="145541"/>
                </a:lnTo>
                <a:lnTo>
                  <a:pt x="278892" y="145541"/>
                </a:lnTo>
                <a:close/>
              </a:path>
              <a:path w="291083" h="719327">
                <a:moveTo>
                  <a:pt x="217169" y="145541"/>
                </a:moveTo>
                <a:lnTo>
                  <a:pt x="217169" y="140970"/>
                </a:lnTo>
                <a:lnTo>
                  <a:pt x="212598" y="145541"/>
                </a:lnTo>
                <a:lnTo>
                  <a:pt x="217169" y="145541"/>
                </a:lnTo>
                <a:close/>
              </a:path>
              <a:path w="291083" h="719327">
                <a:moveTo>
                  <a:pt x="217169" y="672846"/>
                </a:moveTo>
                <a:lnTo>
                  <a:pt x="217169" y="145541"/>
                </a:lnTo>
                <a:lnTo>
                  <a:pt x="212598" y="145541"/>
                </a:lnTo>
                <a:lnTo>
                  <a:pt x="212597" y="672846"/>
                </a:lnTo>
                <a:lnTo>
                  <a:pt x="217169" y="672846"/>
                </a:lnTo>
                <a:close/>
              </a:path>
              <a:path w="291083" h="719327">
                <a:moveTo>
                  <a:pt x="217169" y="697991"/>
                </a:moveTo>
                <a:lnTo>
                  <a:pt x="217169" y="681227"/>
                </a:lnTo>
                <a:lnTo>
                  <a:pt x="212598" y="681227"/>
                </a:lnTo>
                <a:lnTo>
                  <a:pt x="212597" y="697991"/>
                </a:lnTo>
                <a:lnTo>
                  <a:pt x="217169" y="697991"/>
                </a:lnTo>
                <a:close/>
              </a:path>
              <a:path w="291083" h="719327">
                <a:moveTo>
                  <a:pt x="217169" y="714755"/>
                </a:moveTo>
                <a:lnTo>
                  <a:pt x="217169" y="706374"/>
                </a:lnTo>
                <a:lnTo>
                  <a:pt x="212598" y="706374"/>
                </a:lnTo>
                <a:lnTo>
                  <a:pt x="212597" y="714755"/>
                </a:lnTo>
                <a:lnTo>
                  <a:pt x="217169" y="714755"/>
                </a:lnTo>
                <a:close/>
              </a:path>
              <a:path w="291083" h="719327">
                <a:moveTo>
                  <a:pt x="277742" y="140221"/>
                </a:moveTo>
                <a:lnTo>
                  <a:pt x="272111" y="140285"/>
                </a:lnTo>
                <a:lnTo>
                  <a:pt x="275844" y="144017"/>
                </a:lnTo>
                <a:lnTo>
                  <a:pt x="277742" y="140221"/>
                </a:lnTo>
                <a:close/>
              </a:path>
              <a:path w="291083" h="719327">
                <a:moveTo>
                  <a:pt x="279653" y="136398"/>
                </a:moveTo>
                <a:lnTo>
                  <a:pt x="275082" y="136398"/>
                </a:lnTo>
                <a:lnTo>
                  <a:pt x="278130" y="139445"/>
                </a:lnTo>
                <a:lnTo>
                  <a:pt x="279653" y="136398"/>
                </a:lnTo>
                <a:close/>
              </a:path>
              <a:path w="291083" h="719327">
                <a:moveTo>
                  <a:pt x="279653" y="145541"/>
                </a:moveTo>
                <a:lnTo>
                  <a:pt x="279653" y="136398"/>
                </a:lnTo>
                <a:lnTo>
                  <a:pt x="278130" y="139445"/>
                </a:lnTo>
                <a:lnTo>
                  <a:pt x="278892" y="140208"/>
                </a:lnTo>
                <a:lnTo>
                  <a:pt x="278892" y="145541"/>
                </a:lnTo>
                <a:lnTo>
                  <a:pt x="279653" y="145541"/>
                </a:lnTo>
                <a:close/>
              </a:path>
            </a:pathLst>
          </a:custGeom>
          <a:solidFill>
            <a:srgbClr val="4A7EBB"/>
          </a:solidFill>
        </p:spPr>
        <p:txBody>
          <a:bodyPr wrap="square" lIns="0" tIns="0" rIns="0" bIns="0" rtlCol="0">
            <a:noAutofit/>
          </a:bodyPr>
          <a:lstStyle/>
          <a:p>
            <a:endParaRPr/>
          </a:p>
        </p:txBody>
      </p:sp>
      <p:sp>
        <p:nvSpPr>
          <p:cNvPr id="11" name="object 11"/>
          <p:cNvSpPr/>
          <p:nvPr/>
        </p:nvSpPr>
        <p:spPr>
          <a:xfrm>
            <a:off x="2437523" y="4407408"/>
            <a:ext cx="201168" cy="707897"/>
          </a:xfrm>
          <a:custGeom>
            <a:avLst/>
            <a:gdLst/>
            <a:ahLst/>
            <a:cxnLst/>
            <a:rect l="l" t="t" r="r" b="b"/>
            <a:pathLst>
              <a:path w="201168" h="707897">
                <a:moveTo>
                  <a:pt x="201168" y="707897"/>
                </a:moveTo>
                <a:lnTo>
                  <a:pt x="201168" y="699516"/>
                </a:lnTo>
                <a:lnTo>
                  <a:pt x="67056" y="699516"/>
                </a:lnTo>
                <a:lnTo>
                  <a:pt x="67056" y="707897"/>
                </a:lnTo>
                <a:lnTo>
                  <a:pt x="201168" y="707897"/>
                </a:lnTo>
                <a:close/>
              </a:path>
              <a:path w="201168" h="707897">
                <a:moveTo>
                  <a:pt x="201168" y="691133"/>
                </a:moveTo>
                <a:lnTo>
                  <a:pt x="201168" y="674369"/>
                </a:lnTo>
                <a:lnTo>
                  <a:pt x="67056" y="674369"/>
                </a:lnTo>
                <a:lnTo>
                  <a:pt x="67056" y="691133"/>
                </a:lnTo>
                <a:lnTo>
                  <a:pt x="201168" y="691133"/>
                </a:lnTo>
                <a:close/>
              </a:path>
              <a:path w="201168" h="707897">
                <a:moveTo>
                  <a:pt x="268223" y="134112"/>
                </a:moveTo>
                <a:lnTo>
                  <a:pt x="134112" y="0"/>
                </a:lnTo>
                <a:lnTo>
                  <a:pt x="0" y="134112"/>
                </a:lnTo>
                <a:lnTo>
                  <a:pt x="67056" y="134112"/>
                </a:lnTo>
                <a:lnTo>
                  <a:pt x="67056" y="665988"/>
                </a:lnTo>
                <a:lnTo>
                  <a:pt x="201167" y="665988"/>
                </a:lnTo>
                <a:lnTo>
                  <a:pt x="201167" y="134112"/>
                </a:lnTo>
                <a:lnTo>
                  <a:pt x="268223" y="134112"/>
                </a:lnTo>
                <a:close/>
              </a:path>
            </a:pathLst>
          </a:custGeom>
          <a:solidFill>
            <a:srgbClr val="00B050"/>
          </a:solidFill>
        </p:spPr>
        <p:txBody>
          <a:bodyPr wrap="square" lIns="0" tIns="0" rIns="0" bIns="0" rtlCol="0">
            <a:noAutofit/>
          </a:bodyPr>
          <a:lstStyle/>
          <a:p>
            <a:endParaRPr/>
          </a:p>
        </p:txBody>
      </p:sp>
      <p:sp>
        <p:nvSpPr>
          <p:cNvPr id="12" name="object 12"/>
          <p:cNvSpPr/>
          <p:nvPr/>
        </p:nvSpPr>
        <p:spPr>
          <a:xfrm>
            <a:off x="2426093" y="4400550"/>
            <a:ext cx="291083" cy="719327"/>
          </a:xfrm>
          <a:custGeom>
            <a:avLst/>
            <a:gdLst/>
            <a:ahLst/>
            <a:cxnLst/>
            <a:rect l="l" t="t" r="r" b="b"/>
            <a:pathLst>
              <a:path w="291083" h="719327">
                <a:moveTo>
                  <a:pt x="291083" y="145541"/>
                </a:moveTo>
                <a:lnTo>
                  <a:pt x="145542" y="0"/>
                </a:lnTo>
                <a:lnTo>
                  <a:pt x="0" y="145541"/>
                </a:lnTo>
                <a:lnTo>
                  <a:pt x="11430" y="145541"/>
                </a:lnTo>
                <a:lnTo>
                  <a:pt x="11430" y="136398"/>
                </a:lnTo>
                <a:lnTo>
                  <a:pt x="22859" y="136398"/>
                </a:lnTo>
                <a:lnTo>
                  <a:pt x="142494" y="16763"/>
                </a:lnTo>
                <a:lnTo>
                  <a:pt x="142494" y="10667"/>
                </a:lnTo>
                <a:lnTo>
                  <a:pt x="148589" y="10667"/>
                </a:lnTo>
                <a:lnTo>
                  <a:pt x="148589" y="16763"/>
                </a:lnTo>
                <a:lnTo>
                  <a:pt x="268224" y="136398"/>
                </a:lnTo>
                <a:lnTo>
                  <a:pt x="279653" y="136398"/>
                </a:lnTo>
                <a:lnTo>
                  <a:pt x="279653" y="145541"/>
                </a:lnTo>
                <a:lnTo>
                  <a:pt x="291083" y="145541"/>
                </a:lnTo>
                <a:close/>
              </a:path>
              <a:path w="291083" h="719327">
                <a:moveTo>
                  <a:pt x="22859" y="136398"/>
                </a:moveTo>
                <a:lnTo>
                  <a:pt x="11430" y="136398"/>
                </a:lnTo>
                <a:lnTo>
                  <a:pt x="15239" y="144017"/>
                </a:lnTo>
                <a:lnTo>
                  <a:pt x="22859" y="136398"/>
                </a:lnTo>
                <a:close/>
              </a:path>
              <a:path w="291083" h="719327">
                <a:moveTo>
                  <a:pt x="83057" y="668274"/>
                </a:moveTo>
                <a:lnTo>
                  <a:pt x="83057" y="136398"/>
                </a:lnTo>
                <a:lnTo>
                  <a:pt x="22859" y="136398"/>
                </a:lnTo>
                <a:lnTo>
                  <a:pt x="15239" y="144017"/>
                </a:lnTo>
                <a:lnTo>
                  <a:pt x="11430" y="136398"/>
                </a:lnTo>
                <a:lnTo>
                  <a:pt x="11430" y="145541"/>
                </a:lnTo>
                <a:lnTo>
                  <a:pt x="73913" y="145541"/>
                </a:lnTo>
                <a:lnTo>
                  <a:pt x="73913" y="140970"/>
                </a:lnTo>
                <a:lnTo>
                  <a:pt x="78486" y="145541"/>
                </a:lnTo>
                <a:lnTo>
                  <a:pt x="78486" y="668274"/>
                </a:lnTo>
                <a:lnTo>
                  <a:pt x="83057" y="668274"/>
                </a:lnTo>
                <a:close/>
              </a:path>
              <a:path w="291083" h="719327">
                <a:moveTo>
                  <a:pt x="78486" y="145541"/>
                </a:moveTo>
                <a:lnTo>
                  <a:pt x="73913" y="140970"/>
                </a:lnTo>
                <a:lnTo>
                  <a:pt x="73913" y="145541"/>
                </a:lnTo>
                <a:lnTo>
                  <a:pt x="78486" y="145541"/>
                </a:lnTo>
                <a:close/>
              </a:path>
              <a:path w="291083" h="719327">
                <a:moveTo>
                  <a:pt x="83057" y="676655"/>
                </a:moveTo>
                <a:lnTo>
                  <a:pt x="83057" y="672846"/>
                </a:lnTo>
                <a:lnTo>
                  <a:pt x="78486" y="668274"/>
                </a:lnTo>
                <a:lnTo>
                  <a:pt x="78486" y="145541"/>
                </a:lnTo>
                <a:lnTo>
                  <a:pt x="73913" y="145541"/>
                </a:lnTo>
                <a:lnTo>
                  <a:pt x="73913" y="676655"/>
                </a:lnTo>
                <a:lnTo>
                  <a:pt x="83057" y="676655"/>
                </a:lnTo>
                <a:close/>
              </a:path>
              <a:path w="291083" h="719327">
                <a:moveTo>
                  <a:pt x="217169" y="677417"/>
                </a:moveTo>
                <a:lnTo>
                  <a:pt x="217169" y="676655"/>
                </a:lnTo>
                <a:lnTo>
                  <a:pt x="73913" y="676655"/>
                </a:lnTo>
                <a:lnTo>
                  <a:pt x="73913" y="677417"/>
                </a:lnTo>
                <a:lnTo>
                  <a:pt x="217169" y="677417"/>
                </a:lnTo>
                <a:close/>
              </a:path>
              <a:path w="291083" h="719327">
                <a:moveTo>
                  <a:pt x="217169" y="701039"/>
                </a:moveTo>
                <a:lnTo>
                  <a:pt x="217169" y="677417"/>
                </a:lnTo>
                <a:lnTo>
                  <a:pt x="73913" y="677417"/>
                </a:lnTo>
                <a:lnTo>
                  <a:pt x="73913" y="701039"/>
                </a:lnTo>
                <a:lnTo>
                  <a:pt x="78486" y="701039"/>
                </a:lnTo>
                <a:lnTo>
                  <a:pt x="78486" y="685800"/>
                </a:lnTo>
                <a:lnTo>
                  <a:pt x="83057" y="681227"/>
                </a:lnTo>
                <a:lnTo>
                  <a:pt x="83057" y="685800"/>
                </a:lnTo>
                <a:lnTo>
                  <a:pt x="208025" y="685800"/>
                </a:lnTo>
                <a:lnTo>
                  <a:pt x="208025" y="681227"/>
                </a:lnTo>
                <a:lnTo>
                  <a:pt x="212597" y="685800"/>
                </a:lnTo>
                <a:lnTo>
                  <a:pt x="212597" y="701039"/>
                </a:lnTo>
                <a:lnTo>
                  <a:pt x="217169" y="701039"/>
                </a:lnTo>
                <a:close/>
              </a:path>
              <a:path w="291083" h="719327">
                <a:moveTo>
                  <a:pt x="217169" y="702563"/>
                </a:moveTo>
                <a:lnTo>
                  <a:pt x="217169" y="701039"/>
                </a:lnTo>
                <a:lnTo>
                  <a:pt x="73913" y="701039"/>
                </a:lnTo>
                <a:lnTo>
                  <a:pt x="73913" y="702563"/>
                </a:lnTo>
                <a:lnTo>
                  <a:pt x="217169" y="702563"/>
                </a:lnTo>
                <a:close/>
              </a:path>
              <a:path w="291083" h="719327">
                <a:moveTo>
                  <a:pt x="217169" y="719327"/>
                </a:moveTo>
                <a:lnTo>
                  <a:pt x="217169" y="702563"/>
                </a:lnTo>
                <a:lnTo>
                  <a:pt x="73913" y="702563"/>
                </a:lnTo>
                <a:lnTo>
                  <a:pt x="73913" y="719327"/>
                </a:lnTo>
                <a:lnTo>
                  <a:pt x="78486" y="719327"/>
                </a:lnTo>
                <a:lnTo>
                  <a:pt x="78486" y="709422"/>
                </a:lnTo>
                <a:lnTo>
                  <a:pt x="80010" y="709422"/>
                </a:lnTo>
                <a:lnTo>
                  <a:pt x="83057" y="706374"/>
                </a:lnTo>
                <a:lnTo>
                  <a:pt x="83057" y="709422"/>
                </a:lnTo>
                <a:lnTo>
                  <a:pt x="208025" y="709422"/>
                </a:lnTo>
                <a:lnTo>
                  <a:pt x="208025" y="706374"/>
                </a:lnTo>
                <a:lnTo>
                  <a:pt x="211073" y="709422"/>
                </a:lnTo>
                <a:lnTo>
                  <a:pt x="212597" y="709422"/>
                </a:lnTo>
                <a:lnTo>
                  <a:pt x="212597" y="719327"/>
                </a:lnTo>
                <a:lnTo>
                  <a:pt x="217169" y="719327"/>
                </a:lnTo>
                <a:close/>
              </a:path>
              <a:path w="291083" h="719327">
                <a:moveTo>
                  <a:pt x="212597" y="668274"/>
                </a:moveTo>
                <a:lnTo>
                  <a:pt x="78486" y="668274"/>
                </a:lnTo>
                <a:lnTo>
                  <a:pt x="83057" y="672846"/>
                </a:lnTo>
                <a:lnTo>
                  <a:pt x="83057" y="676655"/>
                </a:lnTo>
                <a:lnTo>
                  <a:pt x="208025" y="676655"/>
                </a:lnTo>
                <a:lnTo>
                  <a:pt x="208025" y="672846"/>
                </a:lnTo>
                <a:lnTo>
                  <a:pt x="212597" y="668274"/>
                </a:lnTo>
                <a:close/>
              </a:path>
              <a:path w="291083" h="719327">
                <a:moveTo>
                  <a:pt x="83057" y="685800"/>
                </a:moveTo>
                <a:lnTo>
                  <a:pt x="83057" y="681227"/>
                </a:lnTo>
                <a:lnTo>
                  <a:pt x="78486" y="685800"/>
                </a:lnTo>
                <a:lnTo>
                  <a:pt x="83057" y="685800"/>
                </a:lnTo>
                <a:close/>
              </a:path>
              <a:path w="291083" h="719327">
                <a:moveTo>
                  <a:pt x="83057" y="693420"/>
                </a:moveTo>
                <a:lnTo>
                  <a:pt x="83057" y="685800"/>
                </a:lnTo>
                <a:lnTo>
                  <a:pt x="78486" y="685800"/>
                </a:lnTo>
                <a:lnTo>
                  <a:pt x="78486" y="693420"/>
                </a:lnTo>
                <a:lnTo>
                  <a:pt x="83057" y="693420"/>
                </a:lnTo>
                <a:close/>
              </a:path>
              <a:path w="291083" h="719327">
                <a:moveTo>
                  <a:pt x="212597" y="693420"/>
                </a:moveTo>
                <a:lnTo>
                  <a:pt x="78486" y="693420"/>
                </a:lnTo>
                <a:lnTo>
                  <a:pt x="83057" y="697991"/>
                </a:lnTo>
                <a:lnTo>
                  <a:pt x="83057" y="701039"/>
                </a:lnTo>
                <a:lnTo>
                  <a:pt x="208025" y="701039"/>
                </a:lnTo>
                <a:lnTo>
                  <a:pt x="208025" y="697991"/>
                </a:lnTo>
                <a:lnTo>
                  <a:pt x="212597" y="693420"/>
                </a:lnTo>
                <a:close/>
              </a:path>
              <a:path w="291083" h="719327">
                <a:moveTo>
                  <a:pt x="83057" y="701039"/>
                </a:moveTo>
                <a:lnTo>
                  <a:pt x="83057" y="697991"/>
                </a:lnTo>
                <a:lnTo>
                  <a:pt x="78486" y="693420"/>
                </a:lnTo>
                <a:lnTo>
                  <a:pt x="78486" y="701039"/>
                </a:lnTo>
                <a:lnTo>
                  <a:pt x="83057" y="701039"/>
                </a:lnTo>
                <a:close/>
              </a:path>
              <a:path w="291083" h="719327">
                <a:moveTo>
                  <a:pt x="80010" y="709422"/>
                </a:moveTo>
                <a:lnTo>
                  <a:pt x="78486" y="709422"/>
                </a:lnTo>
                <a:lnTo>
                  <a:pt x="79189" y="710242"/>
                </a:lnTo>
                <a:lnTo>
                  <a:pt x="80010" y="709422"/>
                </a:lnTo>
                <a:close/>
              </a:path>
              <a:path w="291083" h="719327">
                <a:moveTo>
                  <a:pt x="79189" y="710242"/>
                </a:moveTo>
                <a:lnTo>
                  <a:pt x="78486" y="709422"/>
                </a:lnTo>
                <a:lnTo>
                  <a:pt x="78486" y="710946"/>
                </a:lnTo>
                <a:lnTo>
                  <a:pt x="79189" y="710242"/>
                </a:lnTo>
                <a:close/>
              </a:path>
              <a:path w="291083" h="719327">
                <a:moveTo>
                  <a:pt x="79792" y="710946"/>
                </a:moveTo>
                <a:lnTo>
                  <a:pt x="79189" y="710242"/>
                </a:lnTo>
                <a:lnTo>
                  <a:pt x="78486" y="710946"/>
                </a:lnTo>
                <a:lnTo>
                  <a:pt x="79792" y="710946"/>
                </a:lnTo>
                <a:close/>
              </a:path>
              <a:path w="291083" h="719327">
                <a:moveTo>
                  <a:pt x="83057" y="719327"/>
                </a:moveTo>
                <a:lnTo>
                  <a:pt x="83057" y="714755"/>
                </a:lnTo>
                <a:lnTo>
                  <a:pt x="79792" y="710946"/>
                </a:lnTo>
                <a:lnTo>
                  <a:pt x="78486" y="710946"/>
                </a:lnTo>
                <a:lnTo>
                  <a:pt x="78486" y="719327"/>
                </a:lnTo>
                <a:lnTo>
                  <a:pt x="83057" y="719327"/>
                </a:lnTo>
                <a:close/>
              </a:path>
              <a:path w="291083" h="719327">
                <a:moveTo>
                  <a:pt x="211894" y="710242"/>
                </a:moveTo>
                <a:lnTo>
                  <a:pt x="211073" y="709422"/>
                </a:lnTo>
                <a:lnTo>
                  <a:pt x="80010" y="709422"/>
                </a:lnTo>
                <a:lnTo>
                  <a:pt x="79189" y="710242"/>
                </a:lnTo>
                <a:lnTo>
                  <a:pt x="79792" y="710946"/>
                </a:lnTo>
                <a:lnTo>
                  <a:pt x="211291" y="710946"/>
                </a:lnTo>
                <a:lnTo>
                  <a:pt x="211894" y="710242"/>
                </a:lnTo>
                <a:close/>
              </a:path>
              <a:path w="291083" h="719327">
                <a:moveTo>
                  <a:pt x="211291" y="710946"/>
                </a:moveTo>
                <a:lnTo>
                  <a:pt x="79792" y="710946"/>
                </a:lnTo>
                <a:lnTo>
                  <a:pt x="83057" y="714755"/>
                </a:lnTo>
                <a:lnTo>
                  <a:pt x="83057" y="719327"/>
                </a:lnTo>
                <a:lnTo>
                  <a:pt x="208025" y="719327"/>
                </a:lnTo>
                <a:lnTo>
                  <a:pt x="208025" y="714755"/>
                </a:lnTo>
                <a:lnTo>
                  <a:pt x="211291" y="710946"/>
                </a:lnTo>
                <a:close/>
              </a:path>
              <a:path w="291083" h="719327">
                <a:moveTo>
                  <a:pt x="83057" y="709422"/>
                </a:moveTo>
                <a:lnTo>
                  <a:pt x="83057" y="706374"/>
                </a:lnTo>
                <a:lnTo>
                  <a:pt x="80010" y="709422"/>
                </a:lnTo>
                <a:lnTo>
                  <a:pt x="83057" y="709422"/>
                </a:lnTo>
                <a:close/>
              </a:path>
              <a:path w="291083" h="719327">
                <a:moveTo>
                  <a:pt x="148589" y="10667"/>
                </a:moveTo>
                <a:lnTo>
                  <a:pt x="142494" y="10667"/>
                </a:lnTo>
                <a:lnTo>
                  <a:pt x="145541" y="13715"/>
                </a:lnTo>
                <a:lnTo>
                  <a:pt x="148589" y="10667"/>
                </a:lnTo>
                <a:close/>
              </a:path>
              <a:path w="291083" h="719327">
                <a:moveTo>
                  <a:pt x="145541" y="13715"/>
                </a:moveTo>
                <a:lnTo>
                  <a:pt x="142494" y="10667"/>
                </a:lnTo>
                <a:lnTo>
                  <a:pt x="142494" y="16763"/>
                </a:lnTo>
                <a:lnTo>
                  <a:pt x="145541" y="13715"/>
                </a:lnTo>
                <a:close/>
              </a:path>
              <a:path w="291083" h="719327">
                <a:moveTo>
                  <a:pt x="148589" y="16763"/>
                </a:moveTo>
                <a:lnTo>
                  <a:pt x="148589" y="10667"/>
                </a:lnTo>
                <a:lnTo>
                  <a:pt x="145541" y="13715"/>
                </a:lnTo>
                <a:lnTo>
                  <a:pt x="148589" y="16763"/>
                </a:lnTo>
                <a:close/>
              </a:path>
              <a:path w="291083" h="719327">
                <a:moveTo>
                  <a:pt x="279653" y="145541"/>
                </a:moveTo>
                <a:lnTo>
                  <a:pt x="279653" y="136398"/>
                </a:lnTo>
                <a:lnTo>
                  <a:pt x="275844" y="144017"/>
                </a:lnTo>
                <a:lnTo>
                  <a:pt x="268224" y="136398"/>
                </a:lnTo>
                <a:lnTo>
                  <a:pt x="208025" y="136398"/>
                </a:lnTo>
                <a:lnTo>
                  <a:pt x="208025" y="668274"/>
                </a:lnTo>
                <a:lnTo>
                  <a:pt x="212597" y="668274"/>
                </a:lnTo>
                <a:lnTo>
                  <a:pt x="212597" y="145541"/>
                </a:lnTo>
                <a:lnTo>
                  <a:pt x="217169" y="140970"/>
                </a:lnTo>
                <a:lnTo>
                  <a:pt x="217169" y="145541"/>
                </a:lnTo>
                <a:lnTo>
                  <a:pt x="279653" y="145541"/>
                </a:lnTo>
                <a:close/>
              </a:path>
              <a:path w="291083" h="719327">
                <a:moveTo>
                  <a:pt x="217169" y="676655"/>
                </a:moveTo>
                <a:lnTo>
                  <a:pt x="217169" y="145541"/>
                </a:lnTo>
                <a:lnTo>
                  <a:pt x="212597" y="145541"/>
                </a:lnTo>
                <a:lnTo>
                  <a:pt x="212597" y="668274"/>
                </a:lnTo>
                <a:lnTo>
                  <a:pt x="208025" y="672846"/>
                </a:lnTo>
                <a:lnTo>
                  <a:pt x="208025" y="676655"/>
                </a:lnTo>
                <a:lnTo>
                  <a:pt x="217169" y="676655"/>
                </a:lnTo>
                <a:close/>
              </a:path>
              <a:path w="291083" h="719327">
                <a:moveTo>
                  <a:pt x="212597" y="685800"/>
                </a:moveTo>
                <a:lnTo>
                  <a:pt x="208025" y="681227"/>
                </a:lnTo>
                <a:lnTo>
                  <a:pt x="208025" y="685800"/>
                </a:lnTo>
                <a:lnTo>
                  <a:pt x="212597" y="685800"/>
                </a:lnTo>
                <a:close/>
              </a:path>
              <a:path w="291083" h="719327">
                <a:moveTo>
                  <a:pt x="212597" y="693420"/>
                </a:moveTo>
                <a:lnTo>
                  <a:pt x="212597" y="685800"/>
                </a:lnTo>
                <a:lnTo>
                  <a:pt x="208025" y="685800"/>
                </a:lnTo>
                <a:lnTo>
                  <a:pt x="208025" y="693420"/>
                </a:lnTo>
                <a:lnTo>
                  <a:pt x="212597" y="693420"/>
                </a:lnTo>
                <a:close/>
              </a:path>
              <a:path w="291083" h="719327">
                <a:moveTo>
                  <a:pt x="212597" y="701039"/>
                </a:moveTo>
                <a:lnTo>
                  <a:pt x="212597" y="693420"/>
                </a:lnTo>
                <a:lnTo>
                  <a:pt x="208025" y="697991"/>
                </a:lnTo>
                <a:lnTo>
                  <a:pt x="208025" y="701039"/>
                </a:lnTo>
                <a:lnTo>
                  <a:pt x="212597" y="701039"/>
                </a:lnTo>
                <a:close/>
              </a:path>
              <a:path w="291083" h="719327">
                <a:moveTo>
                  <a:pt x="211073" y="709422"/>
                </a:moveTo>
                <a:lnTo>
                  <a:pt x="208025" y="706374"/>
                </a:lnTo>
                <a:lnTo>
                  <a:pt x="208025" y="709422"/>
                </a:lnTo>
                <a:lnTo>
                  <a:pt x="211073" y="709422"/>
                </a:lnTo>
                <a:close/>
              </a:path>
              <a:path w="291083" h="719327">
                <a:moveTo>
                  <a:pt x="212597" y="719327"/>
                </a:moveTo>
                <a:lnTo>
                  <a:pt x="212597" y="710946"/>
                </a:lnTo>
                <a:lnTo>
                  <a:pt x="211291" y="710946"/>
                </a:lnTo>
                <a:lnTo>
                  <a:pt x="208025" y="714755"/>
                </a:lnTo>
                <a:lnTo>
                  <a:pt x="208025" y="719327"/>
                </a:lnTo>
                <a:lnTo>
                  <a:pt x="212597" y="719327"/>
                </a:lnTo>
                <a:close/>
              </a:path>
              <a:path w="291083" h="719327">
                <a:moveTo>
                  <a:pt x="212597" y="709422"/>
                </a:moveTo>
                <a:lnTo>
                  <a:pt x="211073" y="709422"/>
                </a:lnTo>
                <a:lnTo>
                  <a:pt x="211894" y="710242"/>
                </a:lnTo>
                <a:lnTo>
                  <a:pt x="212597" y="709422"/>
                </a:lnTo>
                <a:close/>
              </a:path>
              <a:path w="291083" h="719327">
                <a:moveTo>
                  <a:pt x="212597" y="710946"/>
                </a:moveTo>
                <a:lnTo>
                  <a:pt x="211894" y="710242"/>
                </a:lnTo>
                <a:lnTo>
                  <a:pt x="211291" y="710946"/>
                </a:lnTo>
                <a:lnTo>
                  <a:pt x="212597" y="710946"/>
                </a:lnTo>
                <a:close/>
              </a:path>
              <a:path w="291083" h="719327">
                <a:moveTo>
                  <a:pt x="212597" y="710946"/>
                </a:moveTo>
                <a:lnTo>
                  <a:pt x="212597" y="709422"/>
                </a:lnTo>
                <a:lnTo>
                  <a:pt x="211894" y="710242"/>
                </a:lnTo>
                <a:lnTo>
                  <a:pt x="212597" y="710946"/>
                </a:lnTo>
                <a:close/>
              </a:path>
              <a:path w="291083" h="719327">
                <a:moveTo>
                  <a:pt x="217169" y="145541"/>
                </a:moveTo>
                <a:lnTo>
                  <a:pt x="217169" y="140970"/>
                </a:lnTo>
                <a:lnTo>
                  <a:pt x="212597" y="145541"/>
                </a:lnTo>
                <a:lnTo>
                  <a:pt x="217169" y="145541"/>
                </a:lnTo>
                <a:close/>
              </a:path>
              <a:path w="291083" h="719327">
                <a:moveTo>
                  <a:pt x="279653" y="136398"/>
                </a:moveTo>
                <a:lnTo>
                  <a:pt x="268224" y="136398"/>
                </a:lnTo>
                <a:lnTo>
                  <a:pt x="275844" y="144017"/>
                </a:lnTo>
                <a:lnTo>
                  <a:pt x="279653" y="136398"/>
                </a:lnTo>
                <a:close/>
              </a:path>
            </a:pathLst>
          </a:custGeom>
          <a:solidFill>
            <a:srgbClr val="4A7EBB"/>
          </a:solidFill>
        </p:spPr>
        <p:txBody>
          <a:bodyPr wrap="square" lIns="0" tIns="0" rIns="0" bIns="0" rtlCol="0">
            <a:noAutofit/>
          </a:bodyPr>
          <a:lstStyle/>
          <a:p>
            <a:endParaRPr/>
          </a:p>
        </p:txBody>
      </p:sp>
      <p:sp>
        <p:nvSpPr>
          <p:cNvPr id="13" name="object 13"/>
          <p:cNvSpPr/>
          <p:nvPr/>
        </p:nvSpPr>
        <p:spPr>
          <a:xfrm>
            <a:off x="6271895" y="4407408"/>
            <a:ext cx="291096" cy="719327"/>
          </a:xfrm>
          <a:custGeom>
            <a:avLst/>
            <a:gdLst/>
            <a:ahLst/>
            <a:cxnLst/>
            <a:rect l="l" t="t" r="r" b="b"/>
            <a:pathLst>
              <a:path w="291096" h="719327">
                <a:moveTo>
                  <a:pt x="153162" y="7619"/>
                </a:moveTo>
                <a:lnTo>
                  <a:pt x="145541" y="0"/>
                </a:lnTo>
                <a:lnTo>
                  <a:pt x="0" y="145541"/>
                </a:lnTo>
                <a:lnTo>
                  <a:pt x="12191" y="145541"/>
                </a:lnTo>
                <a:lnTo>
                  <a:pt x="12191" y="140207"/>
                </a:lnTo>
                <a:lnTo>
                  <a:pt x="144779" y="7619"/>
                </a:lnTo>
                <a:lnTo>
                  <a:pt x="153162" y="7619"/>
                </a:lnTo>
                <a:close/>
              </a:path>
              <a:path w="291096" h="719327">
                <a:moveTo>
                  <a:pt x="78498" y="145541"/>
                </a:moveTo>
                <a:lnTo>
                  <a:pt x="73926" y="140969"/>
                </a:lnTo>
                <a:lnTo>
                  <a:pt x="12191" y="140207"/>
                </a:lnTo>
                <a:lnTo>
                  <a:pt x="12191" y="145541"/>
                </a:lnTo>
                <a:lnTo>
                  <a:pt x="78498" y="145541"/>
                </a:lnTo>
                <a:close/>
              </a:path>
              <a:path w="291096" h="719327">
                <a:moveTo>
                  <a:pt x="78498" y="145541"/>
                </a:moveTo>
                <a:lnTo>
                  <a:pt x="78498" y="140969"/>
                </a:lnTo>
                <a:lnTo>
                  <a:pt x="73926" y="140917"/>
                </a:lnTo>
                <a:lnTo>
                  <a:pt x="78498" y="145541"/>
                </a:lnTo>
                <a:close/>
              </a:path>
              <a:path w="291096" h="719327">
                <a:moveTo>
                  <a:pt x="217182" y="676655"/>
                </a:moveTo>
                <a:lnTo>
                  <a:pt x="217182" y="672845"/>
                </a:lnTo>
                <a:lnTo>
                  <a:pt x="78498" y="672845"/>
                </a:lnTo>
                <a:lnTo>
                  <a:pt x="78498" y="145541"/>
                </a:lnTo>
                <a:lnTo>
                  <a:pt x="73926" y="145541"/>
                </a:lnTo>
                <a:lnTo>
                  <a:pt x="73926" y="676655"/>
                </a:lnTo>
                <a:lnTo>
                  <a:pt x="217182" y="676655"/>
                </a:lnTo>
                <a:close/>
              </a:path>
              <a:path w="291096" h="719327">
                <a:moveTo>
                  <a:pt x="217182" y="677417"/>
                </a:moveTo>
                <a:lnTo>
                  <a:pt x="217182" y="676655"/>
                </a:lnTo>
                <a:lnTo>
                  <a:pt x="73926" y="676655"/>
                </a:lnTo>
                <a:lnTo>
                  <a:pt x="73926" y="677417"/>
                </a:lnTo>
                <a:lnTo>
                  <a:pt x="217182" y="677417"/>
                </a:lnTo>
                <a:close/>
              </a:path>
              <a:path w="291096" h="719327">
                <a:moveTo>
                  <a:pt x="217182" y="681227"/>
                </a:moveTo>
                <a:lnTo>
                  <a:pt x="217182" y="677417"/>
                </a:lnTo>
                <a:lnTo>
                  <a:pt x="73926" y="677417"/>
                </a:lnTo>
                <a:lnTo>
                  <a:pt x="73926" y="701801"/>
                </a:lnTo>
                <a:lnTo>
                  <a:pt x="78498" y="701801"/>
                </a:lnTo>
                <a:lnTo>
                  <a:pt x="78498" y="681227"/>
                </a:lnTo>
                <a:lnTo>
                  <a:pt x="217182" y="681227"/>
                </a:lnTo>
                <a:close/>
              </a:path>
              <a:path w="291096" h="719327">
                <a:moveTo>
                  <a:pt x="217182" y="702563"/>
                </a:moveTo>
                <a:lnTo>
                  <a:pt x="217182" y="701801"/>
                </a:lnTo>
                <a:lnTo>
                  <a:pt x="73926" y="701801"/>
                </a:lnTo>
                <a:lnTo>
                  <a:pt x="73926" y="702563"/>
                </a:lnTo>
                <a:lnTo>
                  <a:pt x="217182" y="702563"/>
                </a:lnTo>
                <a:close/>
              </a:path>
              <a:path w="291096" h="719327">
                <a:moveTo>
                  <a:pt x="217182" y="706373"/>
                </a:moveTo>
                <a:lnTo>
                  <a:pt x="217182" y="702563"/>
                </a:lnTo>
                <a:lnTo>
                  <a:pt x="73926" y="702563"/>
                </a:lnTo>
                <a:lnTo>
                  <a:pt x="73926" y="719327"/>
                </a:lnTo>
                <a:lnTo>
                  <a:pt x="78498" y="719327"/>
                </a:lnTo>
                <a:lnTo>
                  <a:pt x="78498" y="706373"/>
                </a:lnTo>
                <a:lnTo>
                  <a:pt x="217182" y="706373"/>
                </a:lnTo>
                <a:close/>
              </a:path>
              <a:path w="291096" h="719327">
                <a:moveTo>
                  <a:pt x="217182" y="701801"/>
                </a:moveTo>
                <a:lnTo>
                  <a:pt x="217182" y="697991"/>
                </a:lnTo>
                <a:lnTo>
                  <a:pt x="78498" y="697991"/>
                </a:lnTo>
                <a:lnTo>
                  <a:pt x="78498" y="701801"/>
                </a:lnTo>
                <a:lnTo>
                  <a:pt x="217182" y="701801"/>
                </a:lnTo>
                <a:close/>
              </a:path>
              <a:path w="291096" h="719327">
                <a:moveTo>
                  <a:pt x="217182" y="719327"/>
                </a:moveTo>
                <a:lnTo>
                  <a:pt x="217182" y="714756"/>
                </a:lnTo>
                <a:lnTo>
                  <a:pt x="78498" y="714756"/>
                </a:lnTo>
                <a:lnTo>
                  <a:pt x="78498" y="719327"/>
                </a:lnTo>
                <a:lnTo>
                  <a:pt x="217182" y="719327"/>
                </a:lnTo>
                <a:close/>
              </a:path>
              <a:path w="291096" h="719327">
                <a:moveTo>
                  <a:pt x="291096" y="145541"/>
                </a:moveTo>
                <a:lnTo>
                  <a:pt x="153162" y="7619"/>
                </a:lnTo>
                <a:lnTo>
                  <a:pt x="146303" y="7619"/>
                </a:lnTo>
                <a:lnTo>
                  <a:pt x="275081" y="136397"/>
                </a:lnTo>
                <a:lnTo>
                  <a:pt x="279653" y="136397"/>
                </a:lnTo>
                <a:lnTo>
                  <a:pt x="279653" y="145541"/>
                </a:lnTo>
                <a:lnTo>
                  <a:pt x="291096" y="145541"/>
                </a:lnTo>
                <a:close/>
              </a:path>
              <a:path w="291096" h="719327">
                <a:moveTo>
                  <a:pt x="278891" y="145541"/>
                </a:moveTo>
                <a:lnTo>
                  <a:pt x="278891" y="140207"/>
                </a:lnTo>
                <a:lnTo>
                  <a:pt x="277917" y="140219"/>
                </a:lnTo>
                <a:lnTo>
                  <a:pt x="275844" y="144779"/>
                </a:lnTo>
                <a:lnTo>
                  <a:pt x="271358" y="140294"/>
                </a:lnTo>
                <a:lnTo>
                  <a:pt x="212610" y="140969"/>
                </a:lnTo>
                <a:lnTo>
                  <a:pt x="212610" y="145541"/>
                </a:lnTo>
                <a:lnTo>
                  <a:pt x="217182" y="140969"/>
                </a:lnTo>
                <a:lnTo>
                  <a:pt x="217182" y="145541"/>
                </a:lnTo>
                <a:lnTo>
                  <a:pt x="278891" y="145541"/>
                </a:lnTo>
                <a:close/>
              </a:path>
              <a:path w="291096" h="719327">
                <a:moveTo>
                  <a:pt x="217182" y="145541"/>
                </a:moveTo>
                <a:lnTo>
                  <a:pt x="217182" y="140969"/>
                </a:lnTo>
                <a:lnTo>
                  <a:pt x="212610" y="145541"/>
                </a:lnTo>
                <a:lnTo>
                  <a:pt x="217182" y="145541"/>
                </a:lnTo>
                <a:close/>
              </a:path>
              <a:path w="291096" h="719327">
                <a:moveTo>
                  <a:pt x="217182" y="672845"/>
                </a:moveTo>
                <a:lnTo>
                  <a:pt x="217182" y="145541"/>
                </a:lnTo>
                <a:lnTo>
                  <a:pt x="212610" y="145541"/>
                </a:lnTo>
                <a:lnTo>
                  <a:pt x="212610" y="672845"/>
                </a:lnTo>
                <a:lnTo>
                  <a:pt x="217182" y="672845"/>
                </a:lnTo>
                <a:close/>
              </a:path>
              <a:path w="291096" h="719327">
                <a:moveTo>
                  <a:pt x="217182" y="697991"/>
                </a:moveTo>
                <a:lnTo>
                  <a:pt x="217182" y="681227"/>
                </a:lnTo>
                <a:lnTo>
                  <a:pt x="212610" y="681227"/>
                </a:lnTo>
                <a:lnTo>
                  <a:pt x="212610" y="697991"/>
                </a:lnTo>
                <a:lnTo>
                  <a:pt x="217182" y="697991"/>
                </a:lnTo>
                <a:close/>
              </a:path>
              <a:path w="291096" h="719327">
                <a:moveTo>
                  <a:pt x="217182" y="714756"/>
                </a:moveTo>
                <a:lnTo>
                  <a:pt x="217182" y="706373"/>
                </a:lnTo>
                <a:lnTo>
                  <a:pt x="212610" y="706373"/>
                </a:lnTo>
                <a:lnTo>
                  <a:pt x="212610" y="714756"/>
                </a:lnTo>
                <a:lnTo>
                  <a:pt x="217182" y="714756"/>
                </a:lnTo>
                <a:close/>
              </a:path>
              <a:path w="291096" h="719327">
                <a:moveTo>
                  <a:pt x="277917" y="140219"/>
                </a:moveTo>
                <a:lnTo>
                  <a:pt x="271358" y="140294"/>
                </a:lnTo>
                <a:lnTo>
                  <a:pt x="275844" y="144779"/>
                </a:lnTo>
                <a:lnTo>
                  <a:pt x="277917" y="140219"/>
                </a:lnTo>
                <a:close/>
              </a:path>
              <a:path w="291096" h="719327">
                <a:moveTo>
                  <a:pt x="279653" y="136397"/>
                </a:moveTo>
                <a:lnTo>
                  <a:pt x="275081" y="136397"/>
                </a:lnTo>
                <a:lnTo>
                  <a:pt x="278225" y="139541"/>
                </a:lnTo>
                <a:lnTo>
                  <a:pt x="279653" y="136397"/>
                </a:lnTo>
                <a:close/>
              </a:path>
              <a:path w="291096" h="719327">
                <a:moveTo>
                  <a:pt x="279653" y="145541"/>
                </a:moveTo>
                <a:lnTo>
                  <a:pt x="279653" y="136397"/>
                </a:lnTo>
                <a:lnTo>
                  <a:pt x="278225" y="139541"/>
                </a:lnTo>
                <a:lnTo>
                  <a:pt x="278891" y="140207"/>
                </a:lnTo>
                <a:lnTo>
                  <a:pt x="278891" y="145541"/>
                </a:lnTo>
                <a:lnTo>
                  <a:pt x="279653" y="145541"/>
                </a:lnTo>
                <a:close/>
              </a:path>
            </a:pathLst>
          </a:custGeom>
          <a:solidFill>
            <a:srgbClr val="4A7EBB"/>
          </a:solidFill>
        </p:spPr>
        <p:txBody>
          <a:bodyPr wrap="square" lIns="0" tIns="0" rIns="0" bIns="0" rtlCol="0">
            <a:noAutofit/>
          </a:bodyPr>
          <a:lstStyle/>
          <a:p>
            <a:endParaRPr/>
          </a:p>
        </p:txBody>
      </p:sp>
      <p:sp>
        <p:nvSpPr>
          <p:cNvPr id="14" name="object 14"/>
          <p:cNvSpPr/>
          <p:nvPr/>
        </p:nvSpPr>
        <p:spPr>
          <a:xfrm>
            <a:off x="6283325" y="4414265"/>
            <a:ext cx="201180" cy="707898"/>
          </a:xfrm>
          <a:custGeom>
            <a:avLst/>
            <a:gdLst/>
            <a:ahLst/>
            <a:cxnLst/>
            <a:rect l="l" t="t" r="r" b="b"/>
            <a:pathLst>
              <a:path w="201180" h="707898">
                <a:moveTo>
                  <a:pt x="201180" y="707898"/>
                </a:moveTo>
                <a:lnTo>
                  <a:pt x="201180" y="699515"/>
                </a:lnTo>
                <a:lnTo>
                  <a:pt x="67068" y="699515"/>
                </a:lnTo>
                <a:lnTo>
                  <a:pt x="67068" y="707898"/>
                </a:lnTo>
                <a:lnTo>
                  <a:pt x="201180" y="707898"/>
                </a:lnTo>
                <a:close/>
              </a:path>
              <a:path w="201180" h="707898">
                <a:moveTo>
                  <a:pt x="201180" y="691134"/>
                </a:moveTo>
                <a:lnTo>
                  <a:pt x="201180" y="674370"/>
                </a:lnTo>
                <a:lnTo>
                  <a:pt x="67068" y="674370"/>
                </a:lnTo>
                <a:lnTo>
                  <a:pt x="67068" y="691134"/>
                </a:lnTo>
                <a:lnTo>
                  <a:pt x="201180" y="691134"/>
                </a:lnTo>
                <a:close/>
              </a:path>
              <a:path w="201180" h="707898">
                <a:moveTo>
                  <a:pt x="268224" y="134112"/>
                </a:moveTo>
                <a:lnTo>
                  <a:pt x="134112" y="0"/>
                </a:lnTo>
                <a:lnTo>
                  <a:pt x="0" y="134112"/>
                </a:lnTo>
                <a:lnTo>
                  <a:pt x="67068" y="134112"/>
                </a:lnTo>
                <a:lnTo>
                  <a:pt x="67068" y="665988"/>
                </a:lnTo>
                <a:lnTo>
                  <a:pt x="201180" y="665988"/>
                </a:lnTo>
                <a:lnTo>
                  <a:pt x="201180" y="134112"/>
                </a:lnTo>
                <a:lnTo>
                  <a:pt x="268224" y="134112"/>
                </a:lnTo>
                <a:close/>
              </a:path>
            </a:pathLst>
          </a:custGeom>
          <a:solidFill>
            <a:srgbClr val="00B050"/>
          </a:solidFill>
        </p:spPr>
        <p:txBody>
          <a:bodyPr wrap="square" lIns="0" tIns="0" rIns="0" bIns="0" rtlCol="0">
            <a:noAutofit/>
          </a:bodyPr>
          <a:lstStyle/>
          <a:p>
            <a:endParaRPr/>
          </a:p>
        </p:txBody>
      </p:sp>
      <p:sp>
        <p:nvSpPr>
          <p:cNvPr id="15" name="object 15"/>
          <p:cNvSpPr/>
          <p:nvPr/>
        </p:nvSpPr>
        <p:spPr>
          <a:xfrm>
            <a:off x="6271895" y="4407408"/>
            <a:ext cx="291096" cy="719327"/>
          </a:xfrm>
          <a:custGeom>
            <a:avLst/>
            <a:gdLst/>
            <a:ahLst/>
            <a:cxnLst/>
            <a:rect l="l" t="t" r="r" b="b"/>
            <a:pathLst>
              <a:path w="291096" h="719327">
                <a:moveTo>
                  <a:pt x="291096" y="145541"/>
                </a:moveTo>
                <a:lnTo>
                  <a:pt x="145541" y="0"/>
                </a:lnTo>
                <a:lnTo>
                  <a:pt x="0" y="145541"/>
                </a:lnTo>
                <a:lnTo>
                  <a:pt x="11429" y="145541"/>
                </a:lnTo>
                <a:lnTo>
                  <a:pt x="11429" y="136397"/>
                </a:lnTo>
                <a:lnTo>
                  <a:pt x="22872" y="136397"/>
                </a:lnTo>
                <a:lnTo>
                  <a:pt x="141731" y="17538"/>
                </a:lnTo>
                <a:lnTo>
                  <a:pt x="141731" y="10667"/>
                </a:lnTo>
                <a:lnTo>
                  <a:pt x="148602" y="10667"/>
                </a:lnTo>
                <a:lnTo>
                  <a:pt x="148602" y="17538"/>
                </a:lnTo>
                <a:lnTo>
                  <a:pt x="267461" y="136397"/>
                </a:lnTo>
                <a:lnTo>
                  <a:pt x="279653" y="136397"/>
                </a:lnTo>
                <a:lnTo>
                  <a:pt x="279653" y="145541"/>
                </a:lnTo>
                <a:lnTo>
                  <a:pt x="291096" y="145541"/>
                </a:lnTo>
                <a:close/>
              </a:path>
              <a:path w="291096" h="719327">
                <a:moveTo>
                  <a:pt x="22872" y="136397"/>
                </a:moveTo>
                <a:lnTo>
                  <a:pt x="11429" y="136397"/>
                </a:lnTo>
                <a:lnTo>
                  <a:pt x="14490" y="144779"/>
                </a:lnTo>
                <a:lnTo>
                  <a:pt x="22872" y="136397"/>
                </a:lnTo>
                <a:close/>
              </a:path>
              <a:path w="291096" h="719327">
                <a:moveTo>
                  <a:pt x="83070" y="668274"/>
                </a:moveTo>
                <a:lnTo>
                  <a:pt x="83070" y="136397"/>
                </a:lnTo>
                <a:lnTo>
                  <a:pt x="22872" y="136397"/>
                </a:lnTo>
                <a:lnTo>
                  <a:pt x="14490" y="144779"/>
                </a:lnTo>
                <a:lnTo>
                  <a:pt x="11429" y="136397"/>
                </a:lnTo>
                <a:lnTo>
                  <a:pt x="11429" y="145541"/>
                </a:lnTo>
                <a:lnTo>
                  <a:pt x="73926" y="145541"/>
                </a:lnTo>
                <a:lnTo>
                  <a:pt x="73926" y="140969"/>
                </a:lnTo>
                <a:lnTo>
                  <a:pt x="78498" y="145541"/>
                </a:lnTo>
                <a:lnTo>
                  <a:pt x="78498" y="668274"/>
                </a:lnTo>
                <a:lnTo>
                  <a:pt x="83070" y="668274"/>
                </a:lnTo>
                <a:close/>
              </a:path>
              <a:path w="291096" h="719327">
                <a:moveTo>
                  <a:pt x="78498" y="145541"/>
                </a:moveTo>
                <a:lnTo>
                  <a:pt x="73926" y="140969"/>
                </a:lnTo>
                <a:lnTo>
                  <a:pt x="73926" y="145541"/>
                </a:lnTo>
                <a:lnTo>
                  <a:pt x="78498" y="145541"/>
                </a:lnTo>
                <a:close/>
              </a:path>
              <a:path w="291096" h="719327">
                <a:moveTo>
                  <a:pt x="83070" y="676655"/>
                </a:moveTo>
                <a:lnTo>
                  <a:pt x="83070" y="672845"/>
                </a:lnTo>
                <a:lnTo>
                  <a:pt x="78498" y="668274"/>
                </a:lnTo>
                <a:lnTo>
                  <a:pt x="78498" y="145541"/>
                </a:lnTo>
                <a:lnTo>
                  <a:pt x="73926" y="145541"/>
                </a:lnTo>
                <a:lnTo>
                  <a:pt x="73926" y="676655"/>
                </a:lnTo>
                <a:lnTo>
                  <a:pt x="83070" y="676655"/>
                </a:lnTo>
                <a:close/>
              </a:path>
              <a:path w="291096" h="719327">
                <a:moveTo>
                  <a:pt x="217182" y="677417"/>
                </a:moveTo>
                <a:lnTo>
                  <a:pt x="217182" y="676655"/>
                </a:lnTo>
                <a:lnTo>
                  <a:pt x="73926" y="676655"/>
                </a:lnTo>
                <a:lnTo>
                  <a:pt x="73926" y="677417"/>
                </a:lnTo>
                <a:lnTo>
                  <a:pt x="217182" y="677417"/>
                </a:lnTo>
                <a:close/>
              </a:path>
              <a:path w="291096" h="719327">
                <a:moveTo>
                  <a:pt x="217182" y="701801"/>
                </a:moveTo>
                <a:lnTo>
                  <a:pt x="217182" y="677417"/>
                </a:lnTo>
                <a:lnTo>
                  <a:pt x="73926" y="677417"/>
                </a:lnTo>
                <a:lnTo>
                  <a:pt x="73926" y="701801"/>
                </a:lnTo>
                <a:lnTo>
                  <a:pt x="78498" y="701801"/>
                </a:lnTo>
                <a:lnTo>
                  <a:pt x="78498" y="685800"/>
                </a:lnTo>
                <a:lnTo>
                  <a:pt x="83070" y="681227"/>
                </a:lnTo>
                <a:lnTo>
                  <a:pt x="83070" y="685800"/>
                </a:lnTo>
                <a:lnTo>
                  <a:pt x="207276" y="685800"/>
                </a:lnTo>
                <a:lnTo>
                  <a:pt x="207276" y="681227"/>
                </a:lnTo>
                <a:lnTo>
                  <a:pt x="212610" y="685800"/>
                </a:lnTo>
                <a:lnTo>
                  <a:pt x="212610" y="701801"/>
                </a:lnTo>
                <a:lnTo>
                  <a:pt x="217182" y="701801"/>
                </a:lnTo>
                <a:close/>
              </a:path>
              <a:path w="291096" h="719327">
                <a:moveTo>
                  <a:pt x="217182" y="702563"/>
                </a:moveTo>
                <a:lnTo>
                  <a:pt x="217182" y="701801"/>
                </a:lnTo>
                <a:lnTo>
                  <a:pt x="73926" y="701801"/>
                </a:lnTo>
                <a:lnTo>
                  <a:pt x="73926" y="702563"/>
                </a:lnTo>
                <a:lnTo>
                  <a:pt x="217182" y="702563"/>
                </a:lnTo>
                <a:close/>
              </a:path>
              <a:path w="291096" h="719327">
                <a:moveTo>
                  <a:pt x="217182" y="719327"/>
                </a:moveTo>
                <a:lnTo>
                  <a:pt x="217182" y="702563"/>
                </a:lnTo>
                <a:lnTo>
                  <a:pt x="73926" y="702563"/>
                </a:lnTo>
                <a:lnTo>
                  <a:pt x="73926" y="719327"/>
                </a:lnTo>
                <a:lnTo>
                  <a:pt x="78498" y="719327"/>
                </a:lnTo>
                <a:lnTo>
                  <a:pt x="78498" y="710183"/>
                </a:lnTo>
                <a:lnTo>
                  <a:pt x="79260" y="710183"/>
                </a:lnTo>
                <a:lnTo>
                  <a:pt x="83070" y="706374"/>
                </a:lnTo>
                <a:lnTo>
                  <a:pt x="83070" y="710183"/>
                </a:lnTo>
                <a:lnTo>
                  <a:pt x="207276" y="710183"/>
                </a:lnTo>
                <a:lnTo>
                  <a:pt x="207276" y="706374"/>
                </a:lnTo>
                <a:lnTo>
                  <a:pt x="211721" y="710183"/>
                </a:lnTo>
                <a:lnTo>
                  <a:pt x="212610" y="710183"/>
                </a:lnTo>
                <a:lnTo>
                  <a:pt x="212610" y="719327"/>
                </a:lnTo>
                <a:lnTo>
                  <a:pt x="217182" y="719327"/>
                </a:lnTo>
                <a:close/>
              </a:path>
              <a:path w="291096" h="719327">
                <a:moveTo>
                  <a:pt x="212610" y="668274"/>
                </a:moveTo>
                <a:lnTo>
                  <a:pt x="78498" y="668274"/>
                </a:lnTo>
                <a:lnTo>
                  <a:pt x="83070" y="672845"/>
                </a:lnTo>
                <a:lnTo>
                  <a:pt x="83070" y="676655"/>
                </a:lnTo>
                <a:lnTo>
                  <a:pt x="207276" y="676655"/>
                </a:lnTo>
                <a:lnTo>
                  <a:pt x="207276" y="672845"/>
                </a:lnTo>
                <a:lnTo>
                  <a:pt x="212610" y="668274"/>
                </a:lnTo>
                <a:close/>
              </a:path>
              <a:path w="291096" h="719327">
                <a:moveTo>
                  <a:pt x="83070" y="685800"/>
                </a:moveTo>
                <a:lnTo>
                  <a:pt x="83070" y="681227"/>
                </a:lnTo>
                <a:lnTo>
                  <a:pt x="78498" y="685800"/>
                </a:lnTo>
                <a:lnTo>
                  <a:pt x="83070" y="685800"/>
                </a:lnTo>
                <a:close/>
              </a:path>
              <a:path w="291096" h="719327">
                <a:moveTo>
                  <a:pt x="83070" y="693419"/>
                </a:moveTo>
                <a:lnTo>
                  <a:pt x="83070" y="685800"/>
                </a:lnTo>
                <a:lnTo>
                  <a:pt x="78498" y="685800"/>
                </a:lnTo>
                <a:lnTo>
                  <a:pt x="78498" y="693419"/>
                </a:lnTo>
                <a:lnTo>
                  <a:pt x="83070" y="693419"/>
                </a:lnTo>
                <a:close/>
              </a:path>
              <a:path w="291096" h="719327">
                <a:moveTo>
                  <a:pt x="212610" y="693419"/>
                </a:moveTo>
                <a:lnTo>
                  <a:pt x="78498" y="693419"/>
                </a:lnTo>
                <a:lnTo>
                  <a:pt x="83070" y="697991"/>
                </a:lnTo>
                <a:lnTo>
                  <a:pt x="83070" y="701801"/>
                </a:lnTo>
                <a:lnTo>
                  <a:pt x="207276" y="701801"/>
                </a:lnTo>
                <a:lnTo>
                  <a:pt x="207276" y="697991"/>
                </a:lnTo>
                <a:lnTo>
                  <a:pt x="212610" y="693419"/>
                </a:lnTo>
                <a:close/>
              </a:path>
              <a:path w="291096" h="719327">
                <a:moveTo>
                  <a:pt x="83070" y="701801"/>
                </a:moveTo>
                <a:lnTo>
                  <a:pt x="83070" y="697991"/>
                </a:lnTo>
                <a:lnTo>
                  <a:pt x="78498" y="693419"/>
                </a:lnTo>
                <a:lnTo>
                  <a:pt x="78498" y="701801"/>
                </a:lnTo>
                <a:lnTo>
                  <a:pt x="83070" y="701801"/>
                </a:lnTo>
                <a:close/>
              </a:path>
              <a:path w="291096" h="719327">
                <a:moveTo>
                  <a:pt x="79260" y="710183"/>
                </a:moveTo>
                <a:lnTo>
                  <a:pt x="78498" y="710183"/>
                </a:lnTo>
                <a:lnTo>
                  <a:pt x="78879" y="710564"/>
                </a:lnTo>
                <a:lnTo>
                  <a:pt x="79260" y="710183"/>
                </a:lnTo>
                <a:close/>
              </a:path>
              <a:path w="291096" h="719327">
                <a:moveTo>
                  <a:pt x="78879" y="710564"/>
                </a:moveTo>
                <a:lnTo>
                  <a:pt x="78498" y="710183"/>
                </a:lnTo>
                <a:lnTo>
                  <a:pt x="78498" y="710945"/>
                </a:lnTo>
                <a:lnTo>
                  <a:pt x="78879" y="710564"/>
                </a:lnTo>
                <a:close/>
              </a:path>
              <a:path w="291096" h="719327">
                <a:moveTo>
                  <a:pt x="79260" y="710945"/>
                </a:moveTo>
                <a:lnTo>
                  <a:pt x="78879" y="710564"/>
                </a:lnTo>
                <a:lnTo>
                  <a:pt x="78498" y="710945"/>
                </a:lnTo>
                <a:lnTo>
                  <a:pt x="79260" y="710945"/>
                </a:lnTo>
                <a:close/>
              </a:path>
              <a:path w="291096" h="719327">
                <a:moveTo>
                  <a:pt x="83070" y="719327"/>
                </a:moveTo>
                <a:lnTo>
                  <a:pt x="83070" y="714755"/>
                </a:lnTo>
                <a:lnTo>
                  <a:pt x="79260" y="710945"/>
                </a:lnTo>
                <a:lnTo>
                  <a:pt x="78498" y="710945"/>
                </a:lnTo>
                <a:lnTo>
                  <a:pt x="78498" y="719327"/>
                </a:lnTo>
                <a:lnTo>
                  <a:pt x="83070" y="719327"/>
                </a:lnTo>
                <a:close/>
              </a:path>
              <a:path w="291096" h="719327">
                <a:moveTo>
                  <a:pt x="212166" y="710564"/>
                </a:moveTo>
                <a:lnTo>
                  <a:pt x="211721" y="710183"/>
                </a:lnTo>
                <a:lnTo>
                  <a:pt x="79260" y="710183"/>
                </a:lnTo>
                <a:lnTo>
                  <a:pt x="78879" y="710564"/>
                </a:lnTo>
                <a:lnTo>
                  <a:pt x="79260" y="710945"/>
                </a:lnTo>
                <a:lnTo>
                  <a:pt x="211721" y="710945"/>
                </a:lnTo>
                <a:lnTo>
                  <a:pt x="212166" y="710564"/>
                </a:lnTo>
                <a:close/>
              </a:path>
              <a:path w="291096" h="719327">
                <a:moveTo>
                  <a:pt x="83070" y="710183"/>
                </a:moveTo>
                <a:lnTo>
                  <a:pt x="83070" y="706374"/>
                </a:lnTo>
                <a:lnTo>
                  <a:pt x="79260" y="710183"/>
                </a:lnTo>
                <a:lnTo>
                  <a:pt x="83070" y="710183"/>
                </a:lnTo>
                <a:close/>
              </a:path>
              <a:path w="291096" h="719327">
                <a:moveTo>
                  <a:pt x="211721" y="710945"/>
                </a:moveTo>
                <a:lnTo>
                  <a:pt x="79260" y="710945"/>
                </a:lnTo>
                <a:lnTo>
                  <a:pt x="83070" y="714755"/>
                </a:lnTo>
                <a:lnTo>
                  <a:pt x="83070" y="719327"/>
                </a:lnTo>
                <a:lnTo>
                  <a:pt x="207276" y="719327"/>
                </a:lnTo>
                <a:lnTo>
                  <a:pt x="207276" y="714755"/>
                </a:lnTo>
                <a:lnTo>
                  <a:pt x="211721" y="710945"/>
                </a:lnTo>
                <a:close/>
              </a:path>
              <a:path w="291096" h="719327">
                <a:moveTo>
                  <a:pt x="148602" y="10667"/>
                </a:moveTo>
                <a:lnTo>
                  <a:pt x="141731" y="10667"/>
                </a:lnTo>
                <a:lnTo>
                  <a:pt x="145167" y="14103"/>
                </a:lnTo>
                <a:lnTo>
                  <a:pt x="148602" y="10667"/>
                </a:lnTo>
                <a:close/>
              </a:path>
              <a:path w="291096" h="719327">
                <a:moveTo>
                  <a:pt x="145167" y="14103"/>
                </a:moveTo>
                <a:lnTo>
                  <a:pt x="141731" y="10667"/>
                </a:lnTo>
                <a:lnTo>
                  <a:pt x="141731" y="17538"/>
                </a:lnTo>
                <a:lnTo>
                  <a:pt x="145167" y="14103"/>
                </a:lnTo>
                <a:close/>
              </a:path>
              <a:path w="291096" h="719327">
                <a:moveTo>
                  <a:pt x="148602" y="17538"/>
                </a:moveTo>
                <a:lnTo>
                  <a:pt x="148602" y="10667"/>
                </a:lnTo>
                <a:lnTo>
                  <a:pt x="145167" y="14103"/>
                </a:lnTo>
                <a:lnTo>
                  <a:pt x="148602" y="17538"/>
                </a:lnTo>
                <a:close/>
              </a:path>
              <a:path w="291096" h="719327">
                <a:moveTo>
                  <a:pt x="279653" y="145541"/>
                </a:moveTo>
                <a:lnTo>
                  <a:pt x="279653" y="136397"/>
                </a:lnTo>
                <a:lnTo>
                  <a:pt x="275844" y="144779"/>
                </a:lnTo>
                <a:lnTo>
                  <a:pt x="267461" y="136397"/>
                </a:lnTo>
                <a:lnTo>
                  <a:pt x="207276" y="136397"/>
                </a:lnTo>
                <a:lnTo>
                  <a:pt x="207276" y="668274"/>
                </a:lnTo>
                <a:lnTo>
                  <a:pt x="212610" y="668274"/>
                </a:lnTo>
                <a:lnTo>
                  <a:pt x="212610" y="145541"/>
                </a:lnTo>
                <a:lnTo>
                  <a:pt x="217182" y="140969"/>
                </a:lnTo>
                <a:lnTo>
                  <a:pt x="217182" y="145541"/>
                </a:lnTo>
                <a:lnTo>
                  <a:pt x="279653" y="145541"/>
                </a:lnTo>
                <a:close/>
              </a:path>
              <a:path w="291096" h="719327">
                <a:moveTo>
                  <a:pt x="217182" y="676655"/>
                </a:moveTo>
                <a:lnTo>
                  <a:pt x="217182" y="145541"/>
                </a:lnTo>
                <a:lnTo>
                  <a:pt x="212610" y="145541"/>
                </a:lnTo>
                <a:lnTo>
                  <a:pt x="212610" y="668274"/>
                </a:lnTo>
                <a:lnTo>
                  <a:pt x="207276" y="672845"/>
                </a:lnTo>
                <a:lnTo>
                  <a:pt x="207276" y="676655"/>
                </a:lnTo>
                <a:lnTo>
                  <a:pt x="217182" y="676655"/>
                </a:lnTo>
                <a:close/>
              </a:path>
              <a:path w="291096" h="719327">
                <a:moveTo>
                  <a:pt x="212610" y="685800"/>
                </a:moveTo>
                <a:lnTo>
                  <a:pt x="207276" y="681227"/>
                </a:lnTo>
                <a:lnTo>
                  <a:pt x="207276" y="685800"/>
                </a:lnTo>
                <a:lnTo>
                  <a:pt x="212610" y="685800"/>
                </a:lnTo>
                <a:close/>
              </a:path>
              <a:path w="291096" h="719327">
                <a:moveTo>
                  <a:pt x="212610" y="693419"/>
                </a:moveTo>
                <a:lnTo>
                  <a:pt x="212610" y="685800"/>
                </a:lnTo>
                <a:lnTo>
                  <a:pt x="207276" y="685800"/>
                </a:lnTo>
                <a:lnTo>
                  <a:pt x="207276" y="693419"/>
                </a:lnTo>
                <a:lnTo>
                  <a:pt x="212610" y="693419"/>
                </a:lnTo>
                <a:close/>
              </a:path>
              <a:path w="291096" h="719327">
                <a:moveTo>
                  <a:pt x="212610" y="701801"/>
                </a:moveTo>
                <a:lnTo>
                  <a:pt x="212610" y="693419"/>
                </a:lnTo>
                <a:lnTo>
                  <a:pt x="207276" y="697991"/>
                </a:lnTo>
                <a:lnTo>
                  <a:pt x="207276" y="701801"/>
                </a:lnTo>
                <a:lnTo>
                  <a:pt x="212610" y="701801"/>
                </a:lnTo>
                <a:close/>
              </a:path>
              <a:path w="291096" h="719327">
                <a:moveTo>
                  <a:pt x="211721" y="710183"/>
                </a:moveTo>
                <a:lnTo>
                  <a:pt x="207276" y="706374"/>
                </a:lnTo>
                <a:lnTo>
                  <a:pt x="207276" y="710183"/>
                </a:lnTo>
                <a:lnTo>
                  <a:pt x="211721" y="710183"/>
                </a:lnTo>
                <a:close/>
              </a:path>
              <a:path w="291096" h="719327">
                <a:moveTo>
                  <a:pt x="212610" y="719327"/>
                </a:moveTo>
                <a:lnTo>
                  <a:pt x="212610" y="710945"/>
                </a:lnTo>
                <a:lnTo>
                  <a:pt x="211721" y="710945"/>
                </a:lnTo>
                <a:lnTo>
                  <a:pt x="207276" y="714755"/>
                </a:lnTo>
                <a:lnTo>
                  <a:pt x="207276" y="719327"/>
                </a:lnTo>
                <a:lnTo>
                  <a:pt x="212610" y="719327"/>
                </a:lnTo>
                <a:close/>
              </a:path>
              <a:path w="291096" h="719327">
                <a:moveTo>
                  <a:pt x="212610" y="710183"/>
                </a:moveTo>
                <a:lnTo>
                  <a:pt x="211721" y="710183"/>
                </a:lnTo>
                <a:lnTo>
                  <a:pt x="212166" y="710564"/>
                </a:lnTo>
                <a:lnTo>
                  <a:pt x="212610" y="710183"/>
                </a:lnTo>
                <a:close/>
              </a:path>
              <a:path w="291096" h="719327">
                <a:moveTo>
                  <a:pt x="212610" y="710945"/>
                </a:moveTo>
                <a:lnTo>
                  <a:pt x="212166" y="710564"/>
                </a:lnTo>
                <a:lnTo>
                  <a:pt x="211721" y="710945"/>
                </a:lnTo>
                <a:lnTo>
                  <a:pt x="212610" y="710945"/>
                </a:lnTo>
                <a:close/>
              </a:path>
              <a:path w="291096" h="719327">
                <a:moveTo>
                  <a:pt x="212610" y="710945"/>
                </a:moveTo>
                <a:lnTo>
                  <a:pt x="212610" y="710183"/>
                </a:lnTo>
                <a:lnTo>
                  <a:pt x="212166" y="710564"/>
                </a:lnTo>
                <a:lnTo>
                  <a:pt x="212610" y="710945"/>
                </a:lnTo>
                <a:close/>
              </a:path>
              <a:path w="291096" h="719327">
                <a:moveTo>
                  <a:pt x="217182" y="145541"/>
                </a:moveTo>
                <a:lnTo>
                  <a:pt x="217182" y="140969"/>
                </a:lnTo>
                <a:lnTo>
                  <a:pt x="212610" y="145541"/>
                </a:lnTo>
                <a:lnTo>
                  <a:pt x="217182" y="145541"/>
                </a:lnTo>
                <a:close/>
              </a:path>
              <a:path w="291096" h="719327">
                <a:moveTo>
                  <a:pt x="279653" y="136397"/>
                </a:moveTo>
                <a:lnTo>
                  <a:pt x="267461" y="136397"/>
                </a:lnTo>
                <a:lnTo>
                  <a:pt x="275844" y="144779"/>
                </a:lnTo>
                <a:lnTo>
                  <a:pt x="279653" y="136397"/>
                </a:lnTo>
                <a:close/>
              </a:path>
            </a:pathLst>
          </a:custGeom>
          <a:solidFill>
            <a:srgbClr val="4A7EBB"/>
          </a:solidFill>
        </p:spPr>
        <p:txBody>
          <a:bodyPr wrap="square" lIns="0" tIns="0" rIns="0" bIns="0" rtlCol="0">
            <a:noAutofit/>
          </a:bodyPr>
          <a:lstStyle/>
          <a:p>
            <a:endParaRPr/>
          </a:p>
        </p:txBody>
      </p:sp>
      <p:sp>
        <p:nvSpPr>
          <p:cNvPr id="16" name="object 16"/>
          <p:cNvSpPr txBox="1"/>
          <p:nvPr/>
        </p:nvSpPr>
        <p:spPr>
          <a:xfrm>
            <a:off x="852811" y="1182623"/>
            <a:ext cx="6118225" cy="375920"/>
          </a:xfrm>
          <a:prstGeom prst="rect">
            <a:avLst/>
          </a:prstGeom>
        </p:spPr>
        <p:txBody>
          <a:bodyPr vert="horz" wrap="square" lIns="0" tIns="0" rIns="0" bIns="0" rtlCol="0">
            <a:noAutofit/>
          </a:bodyPr>
          <a:lstStyle/>
          <a:p>
            <a:pPr marL="12700">
              <a:lnSpc>
                <a:spcPct val="100000"/>
              </a:lnSpc>
            </a:pPr>
            <a:r>
              <a:rPr sz="2400" b="1" spc="-15" dirty="0">
                <a:solidFill>
                  <a:srgbClr val="C00000"/>
                </a:solidFill>
                <a:latin typeface="Arial"/>
                <a:cs typeface="Arial"/>
              </a:rPr>
              <a:t>F</a:t>
            </a:r>
            <a:r>
              <a:rPr sz="2400" b="1" spc="-5" dirty="0">
                <a:solidFill>
                  <a:srgbClr val="C00000"/>
                </a:solidFill>
                <a:latin typeface="Arial"/>
                <a:cs typeface="Arial"/>
              </a:rPr>
              <a:t> </a:t>
            </a:r>
            <a:r>
              <a:rPr sz="2400" b="1" spc="0" dirty="0">
                <a:solidFill>
                  <a:srgbClr val="C00000"/>
                </a:solidFill>
                <a:latin typeface="Arial"/>
                <a:cs typeface="Arial"/>
              </a:rPr>
              <a:t>BÖLÜMÜ</a:t>
            </a:r>
            <a:r>
              <a:rPr sz="2400" b="1" spc="-5" dirty="0">
                <a:solidFill>
                  <a:srgbClr val="C00000"/>
                </a:solidFill>
                <a:latin typeface="Arial"/>
                <a:cs typeface="Arial"/>
              </a:rPr>
              <a:t> </a:t>
            </a:r>
            <a:r>
              <a:rPr sz="2400" b="1" spc="0" dirty="0">
                <a:solidFill>
                  <a:srgbClr val="C00000"/>
                </a:solidFill>
                <a:latin typeface="Arial"/>
                <a:cs typeface="Arial"/>
              </a:rPr>
              <a:t>(KA</a:t>
            </a:r>
            <a:r>
              <a:rPr sz="2400" b="1" spc="-10" dirty="0">
                <a:solidFill>
                  <a:srgbClr val="C00000"/>
                </a:solidFill>
                <a:latin typeface="Arial"/>
                <a:cs typeface="Arial"/>
              </a:rPr>
              <a:t>L</a:t>
            </a:r>
            <a:r>
              <a:rPr sz="2400" b="1" spc="-5" dirty="0">
                <a:solidFill>
                  <a:srgbClr val="C00000"/>
                </a:solidFill>
                <a:latin typeface="Arial"/>
                <a:cs typeface="Arial"/>
              </a:rPr>
              <a:t>İ</a:t>
            </a:r>
            <a:r>
              <a:rPr sz="2400" b="1" spc="-20" dirty="0">
                <a:solidFill>
                  <a:srgbClr val="C00000"/>
                </a:solidFill>
                <a:latin typeface="Arial"/>
                <a:cs typeface="Arial"/>
              </a:rPr>
              <a:t>TE</a:t>
            </a:r>
            <a:r>
              <a:rPr sz="2400" b="1" spc="-5" dirty="0">
                <a:solidFill>
                  <a:srgbClr val="C00000"/>
                </a:solidFill>
                <a:latin typeface="Arial"/>
                <a:cs typeface="Arial"/>
              </a:rPr>
              <a:t> SORULAR</a:t>
            </a:r>
            <a:r>
              <a:rPr sz="2400" b="1" spc="0" dirty="0">
                <a:solidFill>
                  <a:srgbClr val="C00000"/>
                </a:solidFill>
                <a:latin typeface="Arial"/>
                <a:cs typeface="Arial"/>
              </a:rPr>
              <a:t>I</a:t>
            </a:r>
            <a:r>
              <a:rPr sz="2400" b="1" spc="-5" dirty="0">
                <a:solidFill>
                  <a:srgbClr val="C00000"/>
                </a:solidFill>
                <a:latin typeface="Arial"/>
                <a:cs typeface="Arial"/>
              </a:rPr>
              <a:t> BÖLÜMÜ)</a:t>
            </a:r>
            <a:endParaRPr sz="2400">
              <a:latin typeface="Arial"/>
              <a:cs typeface="Arial"/>
            </a:endParaRPr>
          </a:p>
        </p:txBody>
      </p:sp>
      <p:sp>
        <p:nvSpPr>
          <p:cNvPr id="17" name="object 17"/>
          <p:cNvSpPr/>
          <p:nvPr/>
        </p:nvSpPr>
        <p:spPr>
          <a:xfrm>
            <a:off x="1008011" y="5903976"/>
            <a:ext cx="7166609" cy="931164"/>
          </a:xfrm>
          <a:custGeom>
            <a:avLst/>
            <a:gdLst/>
            <a:ahLst/>
            <a:cxnLst/>
            <a:rect l="l" t="t" r="r" b="b"/>
            <a:pathLst>
              <a:path w="7166609" h="931164">
                <a:moveTo>
                  <a:pt x="7166609" y="912113"/>
                </a:moveTo>
                <a:lnTo>
                  <a:pt x="7166528" y="17359"/>
                </a:lnTo>
                <a:lnTo>
                  <a:pt x="7160484" y="5217"/>
                </a:lnTo>
                <a:lnTo>
                  <a:pt x="7147559" y="0"/>
                </a:lnTo>
                <a:lnTo>
                  <a:pt x="17243" y="88"/>
                </a:lnTo>
                <a:lnTo>
                  <a:pt x="4949" y="6426"/>
                </a:lnTo>
                <a:lnTo>
                  <a:pt x="0" y="19050"/>
                </a:lnTo>
                <a:lnTo>
                  <a:pt x="81" y="913804"/>
                </a:lnTo>
                <a:lnTo>
                  <a:pt x="6125" y="925946"/>
                </a:lnTo>
                <a:lnTo>
                  <a:pt x="19050" y="931163"/>
                </a:lnTo>
                <a:lnTo>
                  <a:pt x="19050" y="38100"/>
                </a:lnTo>
                <a:lnTo>
                  <a:pt x="38100" y="19049"/>
                </a:lnTo>
                <a:lnTo>
                  <a:pt x="38100" y="38100"/>
                </a:lnTo>
                <a:lnTo>
                  <a:pt x="7128509" y="38099"/>
                </a:lnTo>
                <a:lnTo>
                  <a:pt x="7128509" y="19049"/>
                </a:lnTo>
                <a:lnTo>
                  <a:pt x="7147559" y="38099"/>
                </a:lnTo>
                <a:lnTo>
                  <a:pt x="7147559" y="931075"/>
                </a:lnTo>
                <a:lnTo>
                  <a:pt x="7149366" y="931075"/>
                </a:lnTo>
                <a:lnTo>
                  <a:pt x="7161660" y="924737"/>
                </a:lnTo>
                <a:lnTo>
                  <a:pt x="7166609" y="912113"/>
                </a:lnTo>
                <a:close/>
              </a:path>
              <a:path w="7166609" h="931164">
                <a:moveTo>
                  <a:pt x="38100" y="38100"/>
                </a:moveTo>
                <a:lnTo>
                  <a:pt x="38100" y="19049"/>
                </a:lnTo>
                <a:lnTo>
                  <a:pt x="19050" y="38100"/>
                </a:lnTo>
                <a:lnTo>
                  <a:pt x="38100" y="38100"/>
                </a:lnTo>
                <a:close/>
              </a:path>
              <a:path w="7166609" h="931164">
                <a:moveTo>
                  <a:pt x="38100" y="893063"/>
                </a:moveTo>
                <a:lnTo>
                  <a:pt x="38100" y="38100"/>
                </a:lnTo>
                <a:lnTo>
                  <a:pt x="19050" y="38100"/>
                </a:lnTo>
                <a:lnTo>
                  <a:pt x="19050" y="893063"/>
                </a:lnTo>
                <a:lnTo>
                  <a:pt x="38100" y="893063"/>
                </a:lnTo>
                <a:close/>
              </a:path>
              <a:path w="7166609" h="931164">
                <a:moveTo>
                  <a:pt x="7147559" y="893063"/>
                </a:moveTo>
                <a:lnTo>
                  <a:pt x="19050" y="893063"/>
                </a:lnTo>
                <a:lnTo>
                  <a:pt x="38100" y="912113"/>
                </a:lnTo>
                <a:lnTo>
                  <a:pt x="38100" y="931163"/>
                </a:lnTo>
                <a:lnTo>
                  <a:pt x="7128509" y="931076"/>
                </a:lnTo>
                <a:lnTo>
                  <a:pt x="7128509" y="912113"/>
                </a:lnTo>
                <a:lnTo>
                  <a:pt x="7147559" y="893063"/>
                </a:lnTo>
                <a:close/>
              </a:path>
              <a:path w="7166609" h="931164">
                <a:moveTo>
                  <a:pt x="38100" y="931163"/>
                </a:moveTo>
                <a:lnTo>
                  <a:pt x="38100" y="912113"/>
                </a:lnTo>
                <a:lnTo>
                  <a:pt x="19050" y="893063"/>
                </a:lnTo>
                <a:lnTo>
                  <a:pt x="19050" y="931163"/>
                </a:lnTo>
                <a:lnTo>
                  <a:pt x="38100" y="931163"/>
                </a:lnTo>
                <a:close/>
              </a:path>
              <a:path w="7166609" h="931164">
                <a:moveTo>
                  <a:pt x="7147559" y="38099"/>
                </a:moveTo>
                <a:lnTo>
                  <a:pt x="7128509" y="19049"/>
                </a:lnTo>
                <a:lnTo>
                  <a:pt x="7128509" y="38099"/>
                </a:lnTo>
                <a:lnTo>
                  <a:pt x="7147559" y="38099"/>
                </a:lnTo>
                <a:close/>
              </a:path>
              <a:path w="7166609" h="931164">
                <a:moveTo>
                  <a:pt x="7147559" y="893063"/>
                </a:moveTo>
                <a:lnTo>
                  <a:pt x="7147559" y="38099"/>
                </a:lnTo>
                <a:lnTo>
                  <a:pt x="7128509" y="38099"/>
                </a:lnTo>
                <a:lnTo>
                  <a:pt x="7128509" y="893063"/>
                </a:lnTo>
                <a:lnTo>
                  <a:pt x="7147559" y="893063"/>
                </a:lnTo>
                <a:close/>
              </a:path>
              <a:path w="7166609" h="931164">
                <a:moveTo>
                  <a:pt x="7147559" y="931075"/>
                </a:moveTo>
                <a:lnTo>
                  <a:pt x="7147559" y="893063"/>
                </a:lnTo>
                <a:lnTo>
                  <a:pt x="7128509" y="912113"/>
                </a:lnTo>
                <a:lnTo>
                  <a:pt x="7128509" y="931076"/>
                </a:lnTo>
                <a:lnTo>
                  <a:pt x="7147559" y="931075"/>
                </a:lnTo>
                <a:close/>
              </a:path>
            </a:pathLst>
          </a:custGeom>
          <a:solidFill>
            <a:srgbClr val="00B050"/>
          </a:solidFill>
        </p:spPr>
        <p:txBody>
          <a:bodyPr wrap="square" lIns="0" tIns="0" rIns="0" bIns="0" rtlCol="0">
            <a:noAutofit/>
          </a:bodyPr>
          <a:lstStyle/>
          <a:p>
            <a:endParaRPr/>
          </a:p>
        </p:txBody>
      </p:sp>
      <p:sp>
        <p:nvSpPr>
          <p:cNvPr id="18" name="object 18"/>
          <p:cNvSpPr txBox="1"/>
          <p:nvPr/>
        </p:nvSpPr>
        <p:spPr>
          <a:xfrm>
            <a:off x="1105010" y="6076948"/>
            <a:ext cx="6637655" cy="572770"/>
          </a:xfrm>
          <a:prstGeom prst="rect">
            <a:avLst/>
          </a:prstGeom>
        </p:spPr>
        <p:txBody>
          <a:bodyPr vert="horz" wrap="square" lIns="0" tIns="0" rIns="0" bIns="0" rtlCol="0">
            <a:noAutofit/>
          </a:bodyPr>
          <a:lstStyle/>
          <a:p>
            <a:pPr marL="298450" indent="-285750">
              <a:lnSpc>
                <a:spcPct val="100000"/>
              </a:lnSpc>
              <a:buFont typeface="Arial"/>
              <a:buChar char="•"/>
              <a:tabLst>
                <a:tab pos="297815" algn="l"/>
              </a:tabLst>
            </a:pPr>
            <a:r>
              <a:rPr sz="1800" b="1" dirty="0">
                <a:latin typeface="Calibri"/>
                <a:cs typeface="Calibri"/>
              </a:rPr>
              <a:t>Or</a:t>
            </a:r>
            <a:r>
              <a:rPr sz="1800" b="1" spc="-20" dirty="0">
                <a:latin typeface="Calibri"/>
                <a:cs typeface="Calibri"/>
              </a:rPr>
              <a:t>t</a:t>
            </a:r>
            <a:r>
              <a:rPr sz="1800" b="1" spc="-10" dirty="0">
                <a:latin typeface="Calibri"/>
                <a:cs typeface="Calibri"/>
              </a:rPr>
              <a:t>ak</a:t>
            </a:r>
            <a:r>
              <a:rPr sz="1800" b="1" spc="-5" dirty="0">
                <a:latin typeface="Calibri"/>
                <a:cs typeface="Calibri"/>
              </a:rPr>
              <a:t> </a:t>
            </a:r>
            <a:r>
              <a:rPr sz="1800" b="1" spc="-35" dirty="0">
                <a:latin typeface="Calibri"/>
                <a:cs typeface="Calibri"/>
              </a:rPr>
              <a:t>k</a:t>
            </a:r>
            <a:r>
              <a:rPr sz="1800" b="1" spc="-10" dirty="0">
                <a:latin typeface="Calibri"/>
                <a:cs typeface="Calibri"/>
              </a:rPr>
              <a:t>uru</a:t>
            </a:r>
            <a:r>
              <a:rPr sz="1800" b="1" spc="-5" dirty="0">
                <a:latin typeface="Calibri"/>
                <a:cs typeface="Calibri"/>
              </a:rPr>
              <a:t>m</a:t>
            </a:r>
            <a:r>
              <a:rPr sz="1800" b="1" spc="-10" dirty="0">
                <a:latin typeface="Calibri"/>
                <a:cs typeface="Calibri"/>
              </a:rPr>
              <a:t>un</a:t>
            </a:r>
            <a:r>
              <a:rPr sz="1800" b="1" spc="-15" dirty="0">
                <a:latin typeface="Calibri"/>
                <a:cs typeface="Calibri"/>
              </a:rPr>
              <a:t> HE</a:t>
            </a:r>
            <a:r>
              <a:rPr sz="1800" b="1" spc="-5" dirty="0">
                <a:latin typeface="Calibri"/>
                <a:cs typeface="Calibri"/>
              </a:rPr>
              <a:t>I </a:t>
            </a:r>
            <a:r>
              <a:rPr sz="1800" b="1" spc="-10" dirty="0">
                <a:latin typeface="Calibri"/>
                <a:cs typeface="Calibri"/>
              </a:rPr>
              <a:t>oldu</a:t>
            </a:r>
            <a:r>
              <a:rPr sz="1800" b="1" spc="-5" dirty="0">
                <a:latin typeface="Calibri"/>
                <a:cs typeface="Calibri"/>
              </a:rPr>
              <a:t>ğ</a:t>
            </a:r>
            <a:r>
              <a:rPr sz="1800" b="1" spc="-15" dirty="0">
                <a:latin typeface="Calibri"/>
                <a:cs typeface="Calibri"/>
              </a:rPr>
              <a:t>unda</a:t>
            </a:r>
            <a:r>
              <a:rPr sz="1800" b="1" spc="-10" dirty="0">
                <a:latin typeface="Calibri"/>
                <a:cs typeface="Calibri"/>
              </a:rPr>
              <a:t>n</a:t>
            </a:r>
            <a:r>
              <a:rPr sz="1800" b="1" spc="-5" dirty="0">
                <a:latin typeface="Calibri"/>
                <a:cs typeface="Calibri"/>
              </a:rPr>
              <a:t> emi</a:t>
            </a:r>
            <a:r>
              <a:rPr sz="1800" b="1" spc="0" dirty="0">
                <a:latin typeface="Calibri"/>
                <a:cs typeface="Calibri"/>
              </a:rPr>
              <a:t>n</a:t>
            </a:r>
            <a:r>
              <a:rPr sz="1800" b="1" spc="-5" dirty="0">
                <a:latin typeface="Calibri"/>
                <a:cs typeface="Calibri"/>
              </a:rPr>
              <a:t> </a:t>
            </a:r>
            <a:r>
              <a:rPr sz="1800" b="1" spc="-15" dirty="0">
                <a:latin typeface="Calibri"/>
                <a:cs typeface="Calibri"/>
              </a:rPr>
              <a:t>olunmal</a:t>
            </a:r>
            <a:r>
              <a:rPr sz="1800" b="1" spc="-10" dirty="0">
                <a:latin typeface="Calibri"/>
                <a:cs typeface="Calibri"/>
              </a:rPr>
              <a:t>ı!</a:t>
            </a:r>
            <a:endParaRPr sz="1800">
              <a:latin typeface="Calibri"/>
              <a:cs typeface="Calibri"/>
            </a:endParaRPr>
          </a:p>
          <a:p>
            <a:pPr marL="298450" indent="-285750">
              <a:lnSpc>
                <a:spcPct val="100000"/>
              </a:lnSpc>
              <a:buFont typeface="Arial"/>
              <a:buChar char="•"/>
              <a:tabLst>
                <a:tab pos="297815" algn="l"/>
              </a:tabLst>
            </a:pPr>
            <a:r>
              <a:rPr sz="1800" b="1" spc="-5" dirty="0">
                <a:latin typeface="Calibri"/>
                <a:cs typeface="Calibri"/>
              </a:rPr>
              <a:t>İ</a:t>
            </a:r>
            <a:r>
              <a:rPr sz="1800" b="1" spc="-15" dirty="0">
                <a:latin typeface="Calibri"/>
                <a:cs typeface="Calibri"/>
              </a:rPr>
              <a:t>lgil</a:t>
            </a:r>
            <a:r>
              <a:rPr sz="1800" b="1" spc="-5" dirty="0">
                <a:latin typeface="Calibri"/>
                <a:cs typeface="Calibri"/>
              </a:rPr>
              <a:t>i</a:t>
            </a:r>
            <a:r>
              <a:rPr sz="1800" b="1" spc="-25" dirty="0">
                <a:latin typeface="Calibri"/>
                <a:cs typeface="Calibri"/>
              </a:rPr>
              <a:t> </a:t>
            </a:r>
            <a:r>
              <a:rPr sz="1800" b="1" spc="-15" dirty="0">
                <a:latin typeface="Calibri"/>
                <a:cs typeface="Calibri"/>
              </a:rPr>
              <a:t>ül</a:t>
            </a:r>
            <a:r>
              <a:rPr sz="1800" b="1" spc="-60" dirty="0">
                <a:latin typeface="Calibri"/>
                <a:cs typeface="Calibri"/>
              </a:rPr>
              <a:t>k</a:t>
            </a:r>
            <a:r>
              <a:rPr sz="1800" b="1" spc="-5" dirty="0">
                <a:latin typeface="Calibri"/>
                <a:cs typeface="Calibri"/>
              </a:rPr>
              <a:t>e</a:t>
            </a:r>
            <a:r>
              <a:rPr sz="1800" b="1" spc="-15" dirty="0">
                <a:latin typeface="Calibri"/>
                <a:cs typeface="Calibri"/>
              </a:rPr>
              <a:t>ni</a:t>
            </a:r>
            <a:r>
              <a:rPr sz="1800" b="1" spc="-10" dirty="0">
                <a:latin typeface="Calibri"/>
                <a:cs typeface="Calibri"/>
              </a:rPr>
              <a:t>n </a:t>
            </a:r>
            <a:r>
              <a:rPr sz="1800" b="1" spc="-15" dirty="0">
                <a:latin typeface="Calibri"/>
                <a:cs typeface="Calibri"/>
              </a:rPr>
              <a:t>Ulusa</a:t>
            </a:r>
            <a:r>
              <a:rPr sz="1800" b="1" spc="-5" dirty="0">
                <a:latin typeface="Calibri"/>
                <a:cs typeface="Calibri"/>
              </a:rPr>
              <a:t>l </a:t>
            </a:r>
            <a:r>
              <a:rPr sz="1800" b="1" spc="-20" dirty="0">
                <a:latin typeface="Calibri"/>
                <a:cs typeface="Calibri"/>
              </a:rPr>
              <a:t>O</a:t>
            </a:r>
            <a:r>
              <a:rPr sz="1800" b="1" spc="-30" dirty="0">
                <a:latin typeface="Calibri"/>
                <a:cs typeface="Calibri"/>
              </a:rPr>
              <a:t>t</a:t>
            </a:r>
            <a:r>
              <a:rPr sz="1800" b="1" spc="-15" dirty="0">
                <a:latin typeface="Calibri"/>
                <a:cs typeface="Calibri"/>
              </a:rPr>
              <a:t>ori</a:t>
            </a:r>
            <a:r>
              <a:rPr sz="1800" b="1" spc="-35" dirty="0">
                <a:latin typeface="Calibri"/>
                <a:cs typeface="Calibri"/>
              </a:rPr>
              <a:t>t</a:t>
            </a:r>
            <a:r>
              <a:rPr sz="1800" b="1" spc="-15" dirty="0">
                <a:latin typeface="Calibri"/>
                <a:cs typeface="Calibri"/>
              </a:rPr>
              <a:t>es</a:t>
            </a:r>
            <a:r>
              <a:rPr sz="1800" b="1" spc="-5" dirty="0">
                <a:latin typeface="Calibri"/>
                <a:cs typeface="Calibri"/>
              </a:rPr>
              <a:t>i</a:t>
            </a:r>
            <a:r>
              <a:rPr sz="1800" b="1" spc="-10" dirty="0">
                <a:latin typeface="Calibri"/>
                <a:cs typeface="Calibri"/>
              </a:rPr>
              <a:t> </a:t>
            </a:r>
            <a:r>
              <a:rPr sz="1800" b="1" spc="-30" dirty="0">
                <a:latin typeface="Calibri"/>
                <a:cs typeface="Calibri"/>
              </a:rPr>
              <a:t>t</a:t>
            </a:r>
            <a:r>
              <a:rPr sz="1800" b="1" spc="-10" dirty="0">
                <a:latin typeface="Calibri"/>
                <a:cs typeface="Calibri"/>
              </a:rPr>
              <a:t>a</a:t>
            </a:r>
            <a:r>
              <a:rPr sz="1800" b="1" spc="-45" dirty="0">
                <a:latin typeface="Calibri"/>
                <a:cs typeface="Calibri"/>
              </a:rPr>
              <a:t>r</a:t>
            </a:r>
            <a:r>
              <a:rPr sz="1800" b="1" spc="-25" dirty="0">
                <a:latin typeface="Calibri"/>
                <a:cs typeface="Calibri"/>
              </a:rPr>
              <a:t>a</a:t>
            </a:r>
            <a:r>
              <a:rPr sz="1800" b="1" spc="-5" dirty="0">
                <a:latin typeface="Calibri"/>
                <a:cs typeface="Calibri"/>
              </a:rPr>
              <a:t>fı</a:t>
            </a:r>
            <a:r>
              <a:rPr sz="1800" b="1" spc="-15" dirty="0">
                <a:latin typeface="Calibri"/>
                <a:cs typeface="Calibri"/>
              </a:rPr>
              <a:t>nda</a:t>
            </a:r>
            <a:r>
              <a:rPr sz="1800" b="1" spc="-10" dirty="0">
                <a:latin typeface="Calibri"/>
                <a:cs typeface="Calibri"/>
              </a:rPr>
              <a:t>n</a:t>
            </a:r>
            <a:r>
              <a:rPr sz="1800" b="1" spc="-5" dirty="0">
                <a:latin typeface="Calibri"/>
                <a:cs typeface="Calibri"/>
              </a:rPr>
              <a:t> </a:t>
            </a:r>
            <a:r>
              <a:rPr sz="1800" b="1" spc="-15" dirty="0">
                <a:latin typeface="Calibri"/>
                <a:cs typeface="Calibri"/>
              </a:rPr>
              <a:t>HE</a:t>
            </a:r>
            <a:r>
              <a:rPr sz="1800" b="1" spc="-5" dirty="0">
                <a:latin typeface="Calibri"/>
                <a:cs typeface="Calibri"/>
              </a:rPr>
              <a:t>I</a:t>
            </a:r>
            <a:r>
              <a:rPr sz="1800" b="1" spc="-15" dirty="0">
                <a:latin typeface="Calibri"/>
                <a:cs typeface="Calibri"/>
              </a:rPr>
              <a:t> ola</a:t>
            </a:r>
            <a:r>
              <a:rPr sz="1800" b="1" spc="-50" dirty="0">
                <a:latin typeface="Calibri"/>
                <a:cs typeface="Calibri"/>
              </a:rPr>
              <a:t>r</a:t>
            </a:r>
            <a:r>
              <a:rPr sz="1800" b="1" spc="-15" dirty="0">
                <a:latin typeface="Calibri"/>
                <a:cs typeface="Calibri"/>
              </a:rPr>
              <a:t>a</a:t>
            </a:r>
            <a:r>
              <a:rPr sz="1800" b="1" spc="-10" dirty="0">
                <a:latin typeface="Calibri"/>
                <a:cs typeface="Calibri"/>
              </a:rPr>
              <a:t>k </a:t>
            </a:r>
            <a:r>
              <a:rPr sz="1800" b="1" spc="-30" dirty="0">
                <a:latin typeface="Calibri"/>
                <a:cs typeface="Calibri"/>
              </a:rPr>
              <a:t>t</a:t>
            </a:r>
            <a:r>
              <a:rPr sz="1800" b="1" spc="-10" dirty="0">
                <a:latin typeface="Calibri"/>
                <a:cs typeface="Calibri"/>
              </a:rPr>
              <a:t>a</a:t>
            </a:r>
            <a:r>
              <a:rPr sz="1800" b="1" spc="-15" dirty="0">
                <a:latin typeface="Calibri"/>
                <a:cs typeface="Calibri"/>
              </a:rPr>
              <a:t>n</a:t>
            </a:r>
            <a:r>
              <a:rPr sz="1800" b="1" spc="-5" dirty="0">
                <a:latin typeface="Calibri"/>
                <a:cs typeface="Calibri"/>
              </a:rPr>
              <a:t>ı</a:t>
            </a:r>
            <a:r>
              <a:rPr sz="1800" b="1" spc="-10" dirty="0">
                <a:latin typeface="Calibri"/>
                <a:cs typeface="Calibri"/>
              </a:rPr>
              <a:t>nı</a:t>
            </a:r>
            <a:r>
              <a:rPr sz="1800" b="1" spc="-30" dirty="0">
                <a:latin typeface="Calibri"/>
                <a:cs typeface="Calibri"/>
              </a:rPr>
              <a:t>y</a:t>
            </a:r>
            <a:r>
              <a:rPr sz="1800" b="1" spc="-20" dirty="0">
                <a:latin typeface="Calibri"/>
                <a:cs typeface="Calibri"/>
              </a:rPr>
              <a:t>o</a:t>
            </a:r>
            <a:r>
              <a:rPr sz="1800" b="1" spc="0" dirty="0">
                <a:latin typeface="Calibri"/>
                <a:cs typeface="Calibri"/>
              </a:rPr>
              <a:t>r</a:t>
            </a:r>
            <a:r>
              <a:rPr sz="1800" b="1" spc="-5" dirty="0">
                <a:latin typeface="Calibri"/>
                <a:cs typeface="Calibri"/>
              </a:rPr>
              <a:t> </a:t>
            </a:r>
            <a:r>
              <a:rPr sz="1800" b="1" spc="-15" dirty="0">
                <a:latin typeface="Calibri"/>
                <a:cs typeface="Calibri"/>
              </a:rPr>
              <a:t>olmal</a:t>
            </a:r>
            <a:r>
              <a:rPr sz="1800" b="1" spc="-10" dirty="0">
                <a:latin typeface="Calibri"/>
                <a:cs typeface="Calibri"/>
              </a:rPr>
              <a:t>ı!</a:t>
            </a:r>
            <a:endParaRPr sz="1800">
              <a:latin typeface="Calibri"/>
              <a:cs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800" b="1" dirty="0">
                <a:solidFill>
                  <a:srgbClr val="C00000"/>
                </a:solidFill>
                <a:latin typeface="Arial"/>
                <a:cs typeface="Arial"/>
              </a:rPr>
              <a:t>4 adet kalite sorusu var…</a:t>
            </a:r>
            <a:endParaRPr sz="2800">
              <a:latin typeface="Arial"/>
              <a:cs typeface="Arial"/>
            </a:endParaRPr>
          </a:p>
        </p:txBody>
      </p:sp>
      <p:sp>
        <p:nvSpPr>
          <p:cNvPr id="3" name="object 3"/>
          <p:cNvSpPr/>
          <p:nvPr/>
        </p:nvSpPr>
        <p:spPr>
          <a:xfrm>
            <a:off x="1557413" y="3274314"/>
            <a:ext cx="7307580" cy="658368"/>
          </a:xfrm>
          <a:custGeom>
            <a:avLst/>
            <a:gdLst/>
            <a:ahLst/>
            <a:cxnLst/>
            <a:rect l="l" t="t" r="r" b="b"/>
            <a:pathLst>
              <a:path w="7307580" h="658368">
                <a:moveTo>
                  <a:pt x="7307580" y="592073"/>
                </a:moveTo>
                <a:lnTo>
                  <a:pt x="7307433" y="61186"/>
                </a:lnTo>
                <a:lnTo>
                  <a:pt x="7291556" y="22896"/>
                </a:lnTo>
                <a:lnTo>
                  <a:pt x="7256367" y="1613"/>
                </a:lnTo>
                <a:lnTo>
                  <a:pt x="7242048" y="0"/>
                </a:lnTo>
                <a:lnTo>
                  <a:pt x="61100" y="146"/>
                </a:lnTo>
                <a:lnTo>
                  <a:pt x="22586" y="16023"/>
                </a:lnTo>
                <a:lnTo>
                  <a:pt x="1576" y="51212"/>
                </a:lnTo>
                <a:lnTo>
                  <a:pt x="0" y="65532"/>
                </a:lnTo>
                <a:lnTo>
                  <a:pt x="184" y="597108"/>
                </a:lnTo>
                <a:lnTo>
                  <a:pt x="15976" y="635590"/>
                </a:lnTo>
                <a:lnTo>
                  <a:pt x="51060" y="656770"/>
                </a:lnTo>
                <a:lnTo>
                  <a:pt x="65532" y="658368"/>
                </a:lnTo>
                <a:lnTo>
                  <a:pt x="7246981" y="658179"/>
                </a:lnTo>
                <a:lnTo>
                  <a:pt x="7284925" y="642062"/>
                </a:lnTo>
                <a:lnTo>
                  <a:pt x="7305984" y="606583"/>
                </a:lnTo>
                <a:lnTo>
                  <a:pt x="7307580" y="592073"/>
                </a:lnTo>
                <a:close/>
              </a:path>
            </a:pathLst>
          </a:custGeom>
          <a:solidFill>
            <a:srgbClr val="FDEADA"/>
          </a:solidFill>
        </p:spPr>
        <p:txBody>
          <a:bodyPr wrap="square" lIns="0" tIns="0" rIns="0" bIns="0" rtlCol="0">
            <a:noAutofit/>
          </a:bodyPr>
          <a:lstStyle/>
          <a:p>
            <a:endParaRPr/>
          </a:p>
        </p:txBody>
      </p:sp>
      <p:sp>
        <p:nvSpPr>
          <p:cNvPr id="4" name="object 4"/>
          <p:cNvSpPr/>
          <p:nvPr/>
        </p:nvSpPr>
        <p:spPr>
          <a:xfrm>
            <a:off x="1544459" y="3261359"/>
            <a:ext cx="7333488" cy="683513"/>
          </a:xfrm>
          <a:custGeom>
            <a:avLst/>
            <a:gdLst/>
            <a:ahLst/>
            <a:cxnLst/>
            <a:rect l="l" t="t" r="r" b="b"/>
            <a:pathLst>
              <a:path w="7333488" h="683513">
                <a:moveTo>
                  <a:pt x="7333488" y="605027"/>
                </a:moveTo>
                <a:lnTo>
                  <a:pt x="7333488" y="78485"/>
                </a:lnTo>
                <a:lnTo>
                  <a:pt x="7332726" y="70103"/>
                </a:lnTo>
                <a:lnTo>
                  <a:pt x="7318832" y="33289"/>
                </a:lnTo>
                <a:lnTo>
                  <a:pt x="7288231" y="7555"/>
                </a:lnTo>
                <a:lnTo>
                  <a:pt x="7255002" y="0"/>
                </a:lnTo>
                <a:lnTo>
                  <a:pt x="72518" y="348"/>
                </a:lnTo>
                <a:lnTo>
                  <a:pt x="34564" y="13643"/>
                </a:lnTo>
                <a:lnTo>
                  <a:pt x="8298" y="43366"/>
                </a:lnTo>
                <a:lnTo>
                  <a:pt x="0" y="71628"/>
                </a:lnTo>
                <a:lnTo>
                  <a:pt x="0" y="614172"/>
                </a:lnTo>
                <a:lnTo>
                  <a:pt x="19643" y="657188"/>
                </a:lnTo>
                <a:lnTo>
                  <a:pt x="25146" y="662387"/>
                </a:lnTo>
                <a:lnTo>
                  <a:pt x="25146" y="78486"/>
                </a:lnTo>
                <a:lnTo>
                  <a:pt x="25908" y="72390"/>
                </a:lnTo>
                <a:lnTo>
                  <a:pt x="26670" y="67056"/>
                </a:lnTo>
                <a:lnTo>
                  <a:pt x="29718" y="57912"/>
                </a:lnTo>
                <a:lnTo>
                  <a:pt x="32004" y="52578"/>
                </a:lnTo>
                <a:lnTo>
                  <a:pt x="35052" y="48768"/>
                </a:lnTo>
                <a:lnTo>
                  <a:pt x="38100" y="44196"/>
                </a:lnTo>
                <a:lnTo>
                  <a:pt x="78486" y="25982"/>
                </a:lnTo>
                <a:lnTo>
                  <a:pt x="7261098" y="25907"/>
                </a:lnTo>
                <a:lnTo>
                  <a:pt x="7278269" y="30792"/>
                </a:lnTo>
                <a:lnTo>
                  <a:pt x="7304832" y="60930"/>
                </a:lnTo>
                <a:lnTo>
                  <a:pt x="7308342" y="79247"/>
                </a:lnTo>
                <a:lnTo>
                  <a:pt x="7308342" y="662284"/>
                </a:lnTo>
                <a:lnTo>
                  <a:pt x="7310116" y="660803"/>
                </a:lnTo>
                <a:lnTo>
                  <a:pt x="7318954" y="650502"/>
                </a:lnTo>
                <a:lnTo>
                  <a:pt x="7325881" y="638852"/>
                </a:lnTo>
                <a:lnTo>
                  <a:pt x="7330574" y="626143"/>
                </a:lnTo>
                <a:lnTo>
                  <a:pt x="7332726" y="612647"/>
                </a:lnTo>
                <a:lnTo>
                  <a:pt x="7333488" y="605027"/>
                </a:lnTo>
                <a:close/>
              </a:path>
              <a:path w="7333488" h="683513">
                <a:moveTo>
                  <a:pt x="7308342" y="662284"/>
                </a:moveTo>
                <a:lnTo>
                  <a:pt x="7308342" y="79247"/>
                </a:lnTo>
                <a:lnTo>
                  <a:pt x="7307580" y="611123"/>
                </a:lnTo>
                <a:lnTo>
                  <a:pt x="7302345" y="629053"/>
                </a:lnTo>
                <a:lnTo>
                  <a:pt x="7273027" y="655267"/>
                </a:lnTo>
                <a:lnTo>
                  <a:pt x="77789" y="658373"/>
                </a:lnTo>
                <a:lnTo>
                  <a:pt x="64227" y="656545"/>
                </a:lnTo>
                <a:lnTo>
                  <a:pt x="32969" y="632723"/>
                </a:lnTo>
                <a:lnTo>
                  <a:pt x="25146" y="610362"/>
                </a:lnTo>
                <a:lnTo>
                  <a:pt x="25146" y="662387"/>
                </a:lnTo>
                <a:lnTo>
                  <a:pt x="66352" y="682798"/>
                </a:lnTo>
                <a:lnTo>
                  <a:pt x="7263383" y="683513"/>
                </a:lnTo>
                <a:lnTo>
                  <a:pt x="7275109" y="681023"/>
                </a:lnTo>
                <a:lnTo>
                  <a:pt x="7287872" y="676352"/>
                </a:lnTo>
                <a:lnTo>
                  <a:pt x="7299640" y="669525"/>
                </a:lnTo>
                <a:lnTo>
                  <a:pt x="7308342" y="662284"/>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1566557" y="3922014"/>
            <a:ext cx="7308342" cy="755904"/>
          </a:xfrm>
          <a:custGeom>
            <a:avLst/>
            <a:gdLst/>
            <a:ahLst/>
            <a:cxnLst/>
            <a:rect l="l" t="t" r="r" b="b"/>
            <a:pathLst>
              <a:path w="7308342" h="755904">
                <a:moveTo>
                  <a:pt x="7308342" y="680466"/>
                </a:moveTo>
                <a:lnTo>
                  <a:pt x="7308062" y="69670"/>
                </a:lnTo>
                <a:lnTo>
                  <a:pt x="7293095" y="30538"/>
                </a:lnTo>
                <a:lnTo>
                  <a:pt x="7260626" y="5417"/>
                </a:lnTo>
                <a:lnTo>
                  <a:pt x="7232904" y="0"/>
                </a:lnTo>
                <a:lnTo>
                  <a:pt x="69022" y="279"/>
                </a:lnTo>
                <a:lnTo>
                  <a:pt x="30380" y="15298"/>
                </a:lnTo>
                <a:lnTo>
                  <a:pt x="5407" y="48053"/>
                </a:lnTo>
                <a:lnTo>
                  <a:pt x="0" y="76200"/>
                </a:lnTo>
                <a:lnTo>
                  <a:pt x="230" y="686399"/>
                </a:lnTo>
                <a:lnTo>
                  <a:pt x="15036" y="725572"/>
                </a:lnTo>
                <a:lnTo>
                  <a:pt x="47584" y="750541"/>
                </a:lnTo>
                <a:lnTo>
                  <a:pt x="75438" y="755904"/>
                </a:lnTo>
                <a:lnTo>
                  <a:pt x="7238738" y="755678"/>
                </a:lnTo>
                <a:lnTo>
                  <a:pt x="7277682" y="741090"/>
                </a:lnTo>
                <a:lnTo>
                  <a:pt x="7302881" y="708635"/>
                </a:lnTo>
                <a:lnTo>
                  <a:pt x="7308342" y="680466"/>
                </a:lnTo>
                <a:close/>
              </a:path>
            </a:pathLst>
          </a:custGeom>
          <a:solidFill>
            <a:srgbClr val="FFD624"/>
          </a:solidFill>
        </p:spPr>
        <p:txBody>
          <a:bodyPr wrap="square" lIns="0" tIns="0" rIns="0" bIns="0" rtlCol="0">
            <a:noAutofit/>
          </a:bodyPr>
          <a:lstStyle/>
          <a:p>
            <a:endParaRPr/>
          </a:p>
        </p:txBody>
      </p:sp>
      <p:sp>
        <p:nvSpPr>
          <p:cNvPr id="6" name="object 6"/>
          <p:cNvSpPr/>
          <p:nvPr/>
        </p:nvSpPr>
        <p:spPr>
          <a:xfrm>
            <a:off x="1554365" y="3909727"/>
            <a:ext cx="7333488" cy="781144"/>
          </a:xfrm>
          <a:custGeom>
            <a:avLst/>
            <a:gdLst/>
            <a:ahLst/>
            <a:cxnLst/>
            <a:rect l="l" t="t" r="r" b="b"/>
            <a:pathLst>
              <a:path w="7333488" h="781144">
                <a:moveTo>
                  <a:pt x="7333488" y="692752"/>
                </a:moveTo>
                <a:lnTo>
                  <a:pt x="7333488" y="87724"/>
                </a:lnTo>
                <a:lnTo>
                  <a:pt x="7332726" y="78580"/>
                </a:lnTo>
                <a:lnTo>
                  <a:pt x="7319604" y="41216"/>
                </a:lnTo>
                <a:lnTo>
                  <a:pt x="7292287" y="13713"/>
                </a:lnTo>
                <a:lnTo>
                  <a:pt x="7253478" y="94"/>
                </a:lnTo>
                <a:lnTo>
                  <a:pt x="81783" y="0"/>
                </a:lnTo>
                <a:lnTo>
                  <a:pt x="68886" y="1651"/>
                </a:lnTo>
                <a:lnTo>
                  <a:pt x="32895" y="19440"/>
                </a:lnTo>
                <a:lnTo>
                  <a:pt x="8044" y="50558"/>
                </a:lnTo>
                <a:lnTo>
                  <a:pt x="0" y="80104"/>
                </a:lnTo>
                <a:lnTo>
                  <a:pt x="0" y="702658"/>
                </a:lnTo>
                <a:lnTo>
                  <a:pt x="14877" y="742393"/>
                </a:lnTo>
                <a:lnTo>
                  <a:pt x="25146" y="754839"/>
                </a:lnTo>
                <a:lnTo>
                  <a:pt x="25146" y="80866"/>
                </a:lnTo>
                <a:lnTo>
                  <a:pt x="28194" y="68674"/>
                </a:lnTo>
                <a:lnTo>
                  <a:pt x="53340" y="35908"/>
                </a:lnTo>
                <a:lnTo>
                  <a:pt x="82296" y="25240"/>
                </a:lnTo>
                <a:lnTo>
                  <a:pt x="7245858" y="25325"/>
                </a:lnTo>
                <a:lnTo>
                  <a:pt x="7291386" y="45667"/>
                </a:lnTo>
                <a:lnTo>
                  <a:pt x="7307580" y="82390"/>
                </a:lnTo>
                <a:lnTo>
                  <a:pt x="7307580" y="754762"/>
                </a:lnTo>
                <a:lnTo>
                  <a:pt x="7311786" y="750535"/>
                </a:lnTo>
                <a:lnTo>
                  <a:pt x="7319930" y="739449"/>
                </a:lnTo>
                <a:lnTo>
                  <a:pt x="7326291" y="727318"/>
                </a:lnTo>
                <a:lnTo>
                  <a:pt x="7330634" y="714446"/>
                </a:lnTo>
                <a:lnTo>
                  <a:pt x="7332726" y="701134"/>
                </a:lnTo>
                <a:lnTo>
                  <a:pt x="7333488" y="692752"/>
                </a:lnTo>
                <a:close/>
              </a:path>
              <a:path w="7333488" h="781144">
                <a:moveTo>
                  <a:pt x="7307580" y="754762"/>
                </a:moveTo>
                <a:lnTo>
                  <a:pt x="7307580" y="699610"/>
                </a:lnTo>
                <a:lnTo>
                  <a:pt x="7302652" y="717553"/>
                </a:lnTo>
                <a:lnTo>
                  <a:pt x="7296121" y="729420"/>
                </a:lnTo>
                <a:lnTo>
                  <a:pt x="7264086" y="752488"/>
                </a:lnTo>
                <a:lnTo>
                  <a:pt x="7244333" y="755998"/>
                </a:lnTo>
                <a:lnTo>
                  <a:pt x="74983" y="754498"/>
                </a:lnTo>
                <a:lnTo>
                  <a:pt x="41031" y="734527"/>
                </a:lnTo>
                <a:lnTo>
                  <a:pt x="25146" y="698848"/>
                </a:lnTo>
                <a:lnTo>
                  <a:pt x="25146" y="754839"/>
                </a:lnTo>
                <a:lnTo>
                  <a:pt x="62929" y="777596"/>
                </a:lnTo>
                <a:lnTo>
                  <a:pt x="87630" y="781144"/>
                </a:lnTo>
                <a:lnTo>
                  <a:pt x="7245858" y="781144"/>
                </a:lnTo>
                <a:lnTo>
                  <a:pt x="7291087" y="768363"/>
                </a:lnTo>
                <a:lnTo>
                  <a:pt x="7302094" y="760274"/>
                </a:lnTo>
                <a:lnTo>
                  <a:pt x="7307580" y="754762"/>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5990729" y="4920996"/>
            <a:ext cx="2095500" cy="1020746"/>
          </a:xfrm>
          <a:custGeom>
            <a:avLst/>
            <a:gdLst/>
            <a:ahLst/>
            <a:cxnLst/>
            <a:rect l="l" t="t" r="r" b="b"/>
            <a:pathLst>
              <a:path w="2095500" h="1020746">
                <a:moveTo>
                  <a:pt x="1282700" y="12700"/>
                </a:moveTo>
                <a:lnTo>
                  <a:pt x="1244600" y="8473"/>
                </a:lnTo>
                <a:lnTo>
                  <a:pt x="1193800" y="4112"/>
                </a:lnTo>
                <a:lnTo>
                  <a:pt x="1143000" y="1566"/>
                </a:lnTo>
                <a:lnTo>
                  <a:pt x="1092200" y="762"/>
                </a:lnTo>
                <a:lnTo>
                  <a:pt x="1041400" y="0"/>
                </a:lnTo>
                <a:lnTo>
                  <a:pt x="990600" y="762"/>
                </a:lnTo>
                <a:lnTo>
                  <a:pt x="939800" y="1623"/>
                </a:lnTo>
                <a:lnTo>
                  <a:pt x="889000" y="4207"/>
                </a:lnTo>
                <a:lnTo>
                  <a:pt x="838200" y="8588"/>
                </a:lnTo>
                <a:lnTo>
                  <a:pt x="787400" y="14843"/>
                </a:lnTo>
                <a:lnTo>
                  <a:pt x="723900" y="23049"/>
                </a:lnTo>
                <a:lnTo>
                  <a:pt x="673100" y="33281"/>
                </a:lnTo>
                <a:lnTo>
                  <a:pt x="609600" y="45616"/>
                </a:lnTo>
                <a:lnTo>
                  <a:pt x="546100" y="60130"/>
                </a:lnTo>
                <a:lnTo>
                  <a:pt x="482600" y="76900"/>
                </a:lnTo>
                <a:lnTo>
                  <a:pt x="431800" y="96002"/>
                </a:lnTo>
                <a:lnTo>
                  <a:pt x="368299" y="117512"/>
                </a:lnTo>
                <a:lnTo>
                  <a:pt x="317499" y="141506"/>
                </a:lnTo>
                <a:lnTo>
                  <a:pt x="266700" y="168061"/>
                </a:lnTo>
                <a:lnTo>
                  <a:pt x="215900" y="197253"/>
                </a:lnTo>
                <a:lnTo>
                  <a:pt x="165099" y="229158"/>
                </a:lnTo>
                <a:lnTo>
                  <a:pt x="126999" y="263853"/>
                </a:lnTo>
                <a:lnTo>
                  <a:pt x="88899" y="301413"/>
                </a:lnTo>
                <a:lnTo>
                  <a:pt x="50799" y="341916"/>
                </a:lnTo>
                <a:lnTo>
                  <a:pt x="25399" y="385437"/>
                </a:lnTo>
                <a:lnTo>
                  <a:pt x="0" y="432054"/>
                </a:lnTo>
                <a:lnTo>
                  <a:pt x="0" y="469900"/>
                </a:lnTo>
                <a:lnTo>
                  <a:pt x="12699" y="457200"/>
                </a:lnTo>
                <a:lnTo>
                  <a:pt x="12699" y="431800"/>
                </a:lnTo>
                <a:lnTo>
                  <a:pt x="25399" y="419100"/>
                </a:lnTo>
                <a:lnTo>
                  <a:pt x="25399" y="393700"/>
                </a:lnTo>
                <a:lnTo>
                  <a:pt x="38099" y="381000"/>
                </a:lnTo>
                <a:lnTo>
                  <a:pt x="38099" y="368300"/>
                </a:lnTo>
                <a:lnTo>
                  <a:pt x="63499" y="342900"/>
                </a:lnTo>
                <a:lnTo>
                  <a:pt x="63499" y="342042"/>
                </a:lnTo>
                <a:lnTo>
                  <a:pt x="65598" y="340801"/>
                </a:lnTo>
                <a:lnTo>
                  <a:pt x="76199" y="330200"/>
                </a:lnTo>
                <a:lnTo>
                  <a:pt x="76199" y="317500"/>
                </a:lnTo>
                <a:lnTo>
                  <a:pt x="88899" y="304800"/>
                </a:lnTo>
                <a:lnTo>
                  <a:pt x="101599" y="304800"/>
                </a:lnTo>
                <a:lnTo>
                  <a:pt x="101599" y="292100"/>
                </a:lnTo>
                <a:lnTo>
                  <a:pt x="114299" y="279400"/>
                </a:lnTo>
                <a:lnTo>
                  <a:pt x="126999" y="279400"/>
                </a:lnTo>
                <a:lnTo>
                  <a:pt x="126999" y="266700"/>
                </a:lnTo>
                <a:lnTo>
                  <a:pt x="139699" y="254000"/>
                </a:lnTo>
                <a:lnTo>
                  <a:pt x="152399" y="254000"/>
                </a:lnTo>
                <a:lnTo>
                  <a:pt x="165099" y="241300"/>
                </a:lnTo>
                <a:lnTo>
                  <a:pt x="177799" y="235533"/>
                </a:lnTo>
                <a:lnTo>
                  <a:pt x="177799" y="227724"/>
                </a:lnTo>
                <a:lnTo>
                  <a:pt x="190499" y="221939"/>
                </a:lnTo>
                <a:lnTo>
                  <a:pt x="190499" y="228600"/>
                </a:lnTo>
                <a:lnTo>
                  <a:pt x="203199" y="215900"/>
                </a:lnTo>
                <a:lnTo>
                  <a:pt x="215900" y="208145"/>
                </a:lnTo>
                <a:lnTo>
                  <a:pt x="215900" y="203200"/>
                </a:lnTo>
                <a:lnTo>
                  <a:pt x="228600" y="198966"/>
                </a:lnTo>
                <a:lnTo>
                  <a:pt x="228600" y="195692"/>
                </a:lnTo>
                <a:lnTo>
                  <a:pt x="265378" y="179121"/>
                </a:lnTo>
                <a:lnTo>
                  <a:pt x="279400" y="165100"/>
                </a:lnTo>
                <a:lnTo>
                  <a:pt x="322749" y="150650"/>
                </a:lnTo>
                <a:lnTo>
                  <a:pt x="342899" y="140193"/>
                </a:lnTo>
                <a:lnTo>
                  <a:pt x="406399" y="116547"/>
                </a:lnTo>
                <a:lnTo>
                  <a:pt x="457200" y="95516"/>
                </a:lnTo>
                <a:lnTo>
                  <a:pt x="520700" y="77009"/>
                </a:lnTo>
                <a:lnTo>
                  <a:pt x="557681" y="68106"/>
                </a:lnTo>
                <a:lnTo>
                  <a:pt x="609600" y="50800"/>
                </a:lnTo>
                <a:lnTo>
                  <a:pt x="635000" y="50800"/>
                </a:lnTo>
                <a:lnTo>
                  <a:pt x="647700" y="47208"/>
                </a:lnTo>
                <a:lnTo>
                  <a:pt x="667586" y="44171"/>
                </a:lnTo>
                <a:lnTo>
                  <a:pt x="685800" y="38100"/>
                </a:lnTo>
                <a:lnTo>
                  <a:pt x="698500" y="38100"/>
                </a:lnTo>
                <a:lnTo>
                  <a:pt x="711200" y="35733"/>
                </a:lnTo>
                <a:lnTo>
                  <a:pt x="745461" y="30913"/>
                </a:lnTo>
                <a:lnTo>
                  <a:pt x="762000" y="25400"/>
                </a:lnTo>
                <a:lnTo>
                  <a:pt x="774700" y="25400"/>
                </a:lnTo>
                <a:lnTo>
                  <a:pt x="825500" y="19181"/>
                </a:lnTo>
                <a:lnTo>
                  <a:pt x="866416" y="15994"/>
                </a:lnTo>
                <a:lnTo>
                  <a:pt x="876300" y="12700"/>
                </a:lnTo>
                <a:lnTo>
                  <a:pt x="914400" y="12700"/>
                </a:lnTo>
                <a:lnTo>
                  <a:pt x="939800" y="10559"/>
                </a:lnTo>
                <a:lnTo>
                  <a:pt x="990600" y="8996"/>
                </a:lnTo>
                <a:lnTo>
                  <a:pt x="1041400" y="9144"/>
                </a:lnTo>
                <a:lnTo>
                  <a:pt x="1092200" y="9906"/>
                </a:lnTo>
                <a:lnTo>
                  <a:pt x="1155700" y="12700"/>
                </a:lnTo>
                <a:lnTo>
                  <a:pt x="1282700" y="12700"/>
                </a:lnTo>
                <a:close/>
              </a:path>
              <a:path w="2095500" h="1020746">
                <a:moveTo>
                  <a:pt x="12700" y="614172"/>
                </a:moveTo>
                <a:lnTo>
                  <a:pt x="12700" y="571500"/>
                </a:lnTo>
                <a:lnTo>
                  <a:pt x="0" y="571500"/>
                </a:lnTo>
                <a:lnTo>
                  <a:pt x="0" y="589026"/>
                </a:lnTo>
                <a:lnTo>
                  <a:pt x="12700" y="614172"/>
                </a:lnTo>
                <a:close/>
              </a:path>
              <a:path w="2095500" h="1020746">
                <a:moveTo>
                  <a:pt x="76199" y="334532"/>
                </a:moveTo>
                <a:lnTo>
                  <a:pt x="65598" y="340801"/>
                </a:lnTo>
                <a:lnTo>
                  <a:pt x="63499" y="342900"/>
                </a:lnTo>
                <a:lnTo>
                  <a:pt x="76199" y="334532"/>
                </a:lnTo>
                <a:close/>
              </a:path>
              <a:path w="2095500" h="1020746">
                <a:moveTo>
                  <a:pt x="254000" y="190500"/>
                </a:moveTo>
                <a:lnTo>
                  <a:pt x="228600" y="197711"/>
                </a:lnTo>
                <a:lnTo>
                  <a:pt x="228600" y="198966"/>
                </a:lnTo>
                <a:lnTo>
                  <a:pt x="254000" y="190500"/>
                </a:lnTo>
                <a:close/>
              </a:path>
              <a:path w="2095500" h="1020746">
                <a:moveTo>
                  <a:pt x="266700" y="178526"/>
                </a:moveTo>
                <a:lnTo>
                  <a:pt x="265378" y="179121"/>
                </a:lnTo>
                <a:lnTo>
                  <a:pt x="254000" y="190500"/>
                </a:lnTo>
                <a:lnTo>
                  <a:pt x="266700" y="178526"/>
                </a:lnTo>
                <a:close/>
              </a:path>
              <a:path w="2095500" h="1020746">
                <a:moveTo>
                  <a:pt x="355599" y="139700"/>
                </a:moveTo>
                <a:lnTo>
                  <a:pt x="322749" y="150650"/>
                </a:lnTo>
                <a:lnTo>
                  <a:pt x="317500" y="153374"/>
                </a:lnTo>
                <a:lnTo>
                  <a:pt x="355599" y="139700"/>
                </a:lnTo>
                <a:close/>
              </a:path>
              <a:path w="2095500" h="1020746">
                <a:moveTo>
                  <a:pt x="571500" y="64779"/>
                </a:moveTo>
                <a:lnTo>
                  <a:pt x="557681" y="68106"/>
                </a:lnTo>
                <a:lnTo>
                  <a:pt x="495300" y="88900"/>
                </a:lnTo>
                <a:lnTo>
                  <a:pt x="571500" y="64779"/>
                </a:lnTo>
                <a:close/>
              </a:path>
              <a:path w="2095500" h="1020746">
                <a:moveTo>
                  <a:pt x="685800" y="41389"/>
                </a:moveTo>
                <a:lnTo>
                  <a:pt x="667586" y="44171"/>
                </a:lnTo>
                <a:lnTo>
                  <a:pt x="647700" y="50800"/>
                </a:lnTo>
                <a:lnTo>
                  <a:pt x="685800" y="41389"/>
                </a:lnTo>
                <a:close/>
              </a:path>
              <a:path w="2095500" h="1020746">
                <a:moveTo>
                  <a:pt x="762000" y="28586"/>
                </a:moveTo>
                <a:lnTo>
                  <a:pt x="745461" y="30913"/>
                </a:lnTo>
                <a:lnTo>
                  <a:pt x="723900" y="38100"/>
                </a:lnTo>
                <a:lnTo>
                  <a:pt x="762000" y="28586"/>
                </a:lnTo>
                <a:close/>
              </a:path>
              <a:path w="2095500" h="1020746">
                <a:moveTo>
                  <a:pt x="876300" y="15224"/>
                </a:moveTo>
                <a:lnTo>
                  <a:pt x="866416" y="15994"/>
                </a:lnTo>
                <a:lnTo>
                  <a:pt x="838200" y="25400"/>
                </a:lnTo>
                <a:lnTo>
                  <a:pt x="876300" y="15224"/>
                </a:lnTo>
                <a:close/>
              </a:path>
              <a:path w="2095500" h="1020746">
                <a:moveTo>
                  <a:pt x="2055135" y="381000"/>
                </a:moveTo>
                <a:lnTo>
                  <a:pt x="2032000" y="341500"/>
                </a:lnTo>
                <a:lnTo>
                  <a:pt x="1993900" y="301121"/>
                </a:lnTo>
                <a:lnTo>
                  <a:pt x="1955800" y="263658"/>
                </a:lnTo>
                <a:lnTo>
                  <a:pt x="1917700" y="229035"/>
                </a:lnTo>
                <a:lnTo>
                  <a:pt x="1866900" y="197179"/>
                </a:lnTo>
                <a:lnTo>
                  <a:pt x="1816100" y="168018"/>
                </a:lnTo>
                <a:lnTo>
                  <a:pt x="1765300" y="141479"/>
                </a:lnTo>
                <a:lnTo>
                  <a:pt x="1714500" y="117486"/>
                </a:lnTo>
                <a:lnTo>
                  <a:pt x="1651000" y="95969"/>
                </a:lnTo>
                <a:lnTo>
                  <a:pt x="1600200" y="76852"/>
                </a:lnTo>
                <a:lnTo>
                  <a:pt x="1536700" y="60063"/>
                </a:lnTo>
                <a:lnTo>
                  <a:pt x="1473200" y="45529"/>
                </a:lnTo>
                <a:lnTo>
                  <a:pt x="1409700" y="33176"/>
                </a:lnTo>
                <a:lnTo>
                  <a:pt x="1358900" y="22932"/>
                </a:lnTo>
                <a:lnTo>
                  <a:pt x="1295400" y="14721"/>
                </a:lnTo>
                <a:lnTo>
                  <a:pt x="1282700" y="12700"/>
                </a:lnTo>
                <a:lnTo>
                  <a:pt x="1193800" y="12700"/>
                </a:lnTo>
                <a:lnTo>
                  <a:pt x="1200538" y="14946"/>
                </a:lnTo>
                <a:lnTo>
                  <a:pt x="1244600" y="17584"/>
                </a:lnTo>
                <a:lnTo>
                  <a:pt x="1295400" y="23006"/>
                </a:lnTo>
                <a:lnTo>
                  <a:pt x="1308100" y="25400"/>
                </a:lnTo>
                <a:lnTo>
                  <a:pt x="1333500" y="25400"/>
                </a:lnTo>
                <a:lnTo>
                  <a:pt x="1380441" y="37135"/>
                </a:lnTo>
                <a:lnTo>
                  <a:pt x="1397000" y="39624"/>
                </a:lnTo>
                <a:lnTo>
                  <a:pt x="1460500" y="50800"/>
                </a:lnTo>
                <a:lnTo>
                  <a:pt x="1473200" y="50800"/>
                </a:lnTo>
                <a:lnTo>
                  <a:pt x="1574800" y="76200"/>
                </a:lnTo>
                <a:lnTo>
                  <a:pt x="1600200" y="88900"/>
                </a:lnTo>
                <a:lnTo>
                  <a:pt x="1600200" y="87349"/>
                </a:lnTo>
                <a:lnTo>
                  <a:pt x="1625600" y="97783"/>
                </a:lnTo>
                <a:lnTo>
                  <a:pt x="1689100" y="117895"/>
                </a:lnTo>
                <a:lnTo>
                  <a:pt x="1689100" y="119742"/>
                </a:lnTo>
                <a:lnTo>
                  <a:pt x="1714500" y="127000"/>
                </a:lnTo>
                <a:lnTo>
                  <a:pt x="1763060" y="151280"/>
                </a:lnTo>
                <a:lnTo>
                  <a:pt x="1765767" y="152555"/>
                </a:lnTo>
                <a:lnTo>
                  <a:pt x="1803400" y="165100"/>
                </a:lnTo>
                <a:lnTo>
                  <a:pt x="1917700" y="241300"/>
                </a:lnTo>
                <a:lnTo>
                  <a:pt x="1930400" y="254000"/>
                </a:lnTo>
                <a:lnTo>
                  <a:pt x="1930400" y="249992"/>
                </a:lnTo>
                <a:lnTo>
                  <a:pt x="1943100" y="255138"/>
                </a:lnTo>
                <a:lnTo>
                  <a:pt x="1981200" y="290379"/>
                </a:lnTo>
                <a:lnTo>
                  <a:pt x="1993900" y="303554"/>
                </a:lnTo>
                <a:lnTo>
                  <a:pt x="1993900" y="304800"/>
                </a:lnTo>
                <a:lnTo>
                  <a:pt x="2006600" y="317500"/>
                </a:lnTo>
                <a:lnTo>
                  <a:pt x="2006600" y="330200"/>
                </a:lnTo>
                <a:lnTo>
                  <a:pt x="2019300" y="330200"/>
                </a:lnTo>
                <a:lnTo>
                  <a:pt x="2019300" y="342900"/>
                </a:lnTo>
                <a:lnTo>
                  <a:pt x="2032000" y="342900"/>
                </a:lnTo>
                <a:lnTo>
                  <a:pt x="2032000" y="368300"/>
                </a:lnTo>
                <a:lnTo>
                  <a:pt x="2044700" y="368300"/>
                </a:lnTo>
                <a:lnTo>
                  <a:pt x="2044700" y="381000"/>
                </a:lnTo>
                <a:lnTo>
                  <a:pt x="2055135" y="381000"/>
                </a:lnTo>
                <a:close/>
              </a:path>
              <a:path w="2095500" h="1020746">
                <a:moveTo>
                  <a:pt x="1231900" y="25400"/>
                </a:moveTo>
                <a:lnTo>
                  <a:pt x="1200538" y="14946"/>
                </a:lnTo>
                <a:lnTo>
                  <a:pt x="1193800" y="14542"/>
                </a:lnTo>
                <a:lnTo>
                  <a:pt x="1231900" y="25400"/>
                </a:lnTo>
                <a:close/>
              </a:path>
              <a:path w="2095500" h="1020746">
                <a:moveTo>
                  <a:pt x="1435100" y="50800"/>
                </a:moveTo>
                <a:lnTo>
                  <a:pt x="1380441" y="37135"/>
                </a:lnTo>
                <a:lnTo>
                  <a:pt x="1358900" y="33897"/>
                </a:lnTo>
                <a:lnTo>
                  <a:pt x="1435100" y="50800"/>
                </a:lnTo>
                <a:close/>
              </a:path>
              <a:path w="2095500" h="1020746">
                <a:moveTo>
                  <a:pt x="1625600" y="101600"/>
                </a:moveTo>
                <a:lnTo>
                  <a:pt x="1600200" y="87349"/>
                </a:lnTo>
                <a:lnTo>
                  <a:pt x="1600200" y="88900"/>
                </a:lnTo>
                <a:lnTo>
                  <a:pt x="1625600" y="101600"/>
                </a:lnTo>
                <a:close/>
              </a:path>
              <a:path w="2095500" h="1020746">
                <a:moveTo>
                  <a:pt x="1689100" y="121513"/>
                </a:moveTo>
                <a:lnTo>
                  <a:pt x="1689100" y="119742"/>
                </a:lnTo>
                <a:lnTo>
                  <a:pt x="1625600" y="101600"/>
                </a:lnTo>
                <a:lnTo>
                  <a:pt x="1689100" y="121513"/>
                </a:lnTo>
                <a:close/>
              </a:path>
              <a:path w="2095500" h="1020746">
                <a:moveTo>
                  <a:pt x="1765300" y="152400"/>
                </a:moveTo>
                <a:lnTo>
                  <a:pt x="1763060" y="151280"/>
                </a:lnTo>
                <a:lnTo>
                  <a:pt x="1739900" y="140366"/>
                </a:lnTo>
                <a:lnTo>
                  <a:pt x="1727200" y="136281"/>
                </a:lnTo>
                <a:lnTo>
                  <a:pt x="1765300" y="152400"/>
                </a:lnTo>
                <a:close/>
              </a:path>
              <a:path w="2095500" h="1020746">
                <a:moveTo>
                  <a:pt x="1778000" y="158320"/>
                </a:moveTo>
                <a:lnTo>
                  <a:pt x="1765767" y="152555"/>
                </a:lnTo>
                <a:lnTo>
                  <a:pt x="1765300" y="152400"/>
                </a:lnTo>
                <a:lnTo>
                  <a:pt x="1778000" y="158320"/>
                </a:lnTo>
                <a:close/>
              </a:path>
              <a:path w="2095500" h="1020746">
                <a:moveTo>
                  <a:pt x="1955800" y="279400"/>
                </a:moveTo>
                <a:lnTo>
                  <a:pt x="1930400" y="249992"/>
                </a:lnTo>
                <a:lnTo>
                  <a:pt x="1930400" y="254000"/>
                </a:lnTo>
                <a:lnTo>
                  <a:pt x="1955800" y="279400"/>
                </a:lnTo>
                <a:close/>
              </a:path>
              <a:path w="2095500" h="1020746">
                <a:moveTo>
                  <a:pt x="1993900" y="304800"/>
                </a:moveTo>
                <a:lnTo>
                  <a:pt x="1993900" y="303554"/>
                </a:lnTo>
                <a:lnTo>
                  <a:pt x="1955800" y="279400"/>
                </a:lnTo>
                <a:lnTo>
                  <a:pt x="1993900" y="304800"/>
                </a:lnTo>
                <a:close/>
              </a:path>
              <a:path w="2095500" h="1020746">
                <a:moveTo>
                  <a:pt x="2053377" y="639022"/>
                </a:moveTo>
                <a:lnTo>
                  <a:pt x="2044700" y="647700"/>
                </a:lnTo>
                <a:lnTo>
                  <a:pt x="2044700" y="658282"/>
                </a:lnTo>
                <a:lnTo>
                  <a:pt x="2053377" y="639022"/>
                </a:lnTo>
                <a:close/>
              </a:path>
              <a:path w="2095500" h="1020746">
                <a:moveTo>
                  <a:pt x="2057400" y="635000"/>
                </a:moveTo>
                <a:lnTo>
                  <a:pt x="2057400" y="630094"/>
                </a:lnTo>
                <a:lnTo>
                  <a:pt x="2053377" y="639022"/>
                </a:lnTo>
                <a:lnTo>
                  <a:pt x="2057400" y="635000"/>
                </a:lnTo>
                <a:close/>
              </a:path>
              <a:path w="2095500" h="1020746">
                <a:moveTo>
                  <a:pt x="2057400" y="384865"/>
                </a:moveTo>
                <a:lnTo>
                  <a:pt x="2057400" y="381000"/>
                </a:lnTo>
                <a:lnTo>
                  <a:pt x="2055135" y="381000"/>
                </a:lnTo>
                <a:lnTo>
                  <a:pt x="2057400" y="384865"/>
                </a:lnTo>
                <a:close/>
              </a:path>
              <a:path w="2095500" h="1020746">
                <a:moveTo>
                  <a:pt x="2069181" y="406400"/>
                </a:moveTo>
                <a:lnTo>
                  <a:pt x="2057400" y="384865"/>
                </a:lnTo>
                <a:lnTo>
                  <a:pt x="2057400" y="406400"/>
                </a:lnTo>
                <a:lnTo>
                  <a:pt x="2069181" y="406400"/>
                </a:lnTo>
                <a:close/>
              </a:path>
              <a:path w="2095500" h="1020746">
                <a:moveTo>
                  <a:pt x="2067315" y="612384"/>
                </a:moveTo>
                <a:lnTo>
                  <a:pt x="2057400" y="622300"/>
                </a:lnTo>
                <a:lnTo>
                  <a:pt x="2057400" y="630094"/>
                </a:lnTo>
                <a:lnTo>
                  <a:pt x="2067315" y="612384"/>
                </a:lnTo>
                <a:close/>
              </a:path>
              <a:path w="2095500" h="1020746">
                <a:moveTo>
                  <a:pt x="2070100" y="609600"/>
                </a:moveTo>
                <a:lnTo>
                  <a:pt x="2070100" y="607411"/>
                </a:lnTo>
                <a:lnTo>
                  <a:pt x="2067315" y="612384"/>
                </a:lnTo>
                <a:lnTo>
                  <a:pt x="2070100" y="609600"/>
                </a:lnTo>
                <a:close/>
              </a:path>
              <a:path w="2095500" h="1020746">
                <a:moveTo>
                  <a:pt x="2070100" y="408078"/>
                </a:moveTo>
                <a:lnTo>
                  <a:pt x="2070100" y="406400"/>
                </a:lnTo>
                <a:lnTo>
                  <a:pt x="2069181" y="406400"/>
                </a:lnTo>
                <a:lnTo>
                  <a:pt x="2070100" y="408078"/>
                </a:lnTo>
                <a:close/>
              </a:path>
              <a:path w="2095500" h="1020746">
                <a:moveTo>
                  <a:pt x="2082800" y="444500"/>
                </a:moveTo>
                <a:lnTo>
                  <a:pt x="2082800" y="431292"/>
                </a:lnTo>
                <a:lnTo>
                  <a:pt x="2070100" y="408078"/>
                </a:lnTo>
                <a:lnTo>
                  <a:pt x="2070100" y="444500"/>
                </a:lnTo>
                <a:lnTo>
                  <a:pt x="2082800" y="444500"/>
                </a:lnTo>
                <a:close/>
              </a:path>
              <a:path w="2095500" h="1020746">
                <a:moveTo>
                  <a:pt x="2095500" y="536448"/>
                </a:moveTo>
                <a:lnTo>
                  <a:pt x="2095500" y="483108"/>
                </a:lnTo>
                <a:lnTo>
                  <a:pt x="2082800" y="457200"/>
                </a:lnTo>
                <a:lnTo>
                  <a:pt x="2082800" y="571500"/>
                </a:lnTo>
                <a:lnTo>
                  <a:pt x="2070100" y="584200"/>
                </a:lnTo>
                <a:lnTo>
                  <a:pt x="2070100" y="607411"/>
                </a:lnTo>
                <a:lnTo>
                  <a:pt x="2082800" y="584728"/>
                </a:lnTo>
                <a:lnTo>
                  <a:pt x="2095500" y="536448"/>
                </a:lnTo>
                <a:close/>
              </a:path>
              <a:path w="2095500" h="1020746">
                <a:moveTo>
                  <a:pt x="1177097" y="1016000"/>
                </a:moveTo>
                <a:lnTo>
                  <a:pt x="910682" y="1016000"/>
                </a:lnTo>
                <a:lnTo>
                  <a:pt x="941305" y="1018086"/>
                </a:lnTo>
                <a:lnTo>
                  <a:pt x="998188" y="1020290"/>
                </a:lnTo>
                <a:lnTo>
                  <a:pt x="1051888" y="1020746"/>
                </a:lnTo>
                <a:lnTo>
                  <a:pt x="1101852" y="1019556"/>
                </a:lnTo>
                <a:lnTo>
                  <a:pt x="1155192" y="1017270"/>
                </a:lnTo>
                <a:lnTo>
                  <a:pt x="1177097" y="1016000"/>
                </a:lnTo>
                <a:close/>
              </a:path>
              <a:path w="2095500" h="1020746">
                <a:moveTo>
                  <a:pt x="814611" y="1007311"/>
                </a:moveTo>
                <a:lnTo>
                  <a:pt x="798709" y="1003300"/>
                </a:lnTo>
                <a:lnTo>
                  <a:pt x="783195" y="1003300"/>
                </a:lnTo>
                <a:lnTo>
                  <a:pt x="814611" y="1007311"/>
                </a:lnTo>
                <a:close/>
              </a:path>
              <a:path w="2095500" h="1020746">
                <a:moveTo>
                  <a:pt x="691847" y="989529"/>
                </a:moveTo>
                <a:lnTo>
                  <a:pt x="458843" y="931957"/>
                </a:lnTo>
                <a:lnTo>
                  <a:pt x="500281" y="945127"/>
                </a:lnTo>
                <a:lnTo>
                  <a:pt x="564016" y="962429"/>
                </a:lnTo>
                <a:lnTo>
                  <a:pt x="628426" y="977267"/>
                </a:lnTo>
                <a:lnTo>
                  <a:pt x="691847" y="989529"/>
                </a:lnTo>
                <a:close/>
              </a:path>
              <a:path w="2095500" h="1020746">
                <a:moveTo>
                  <a:pt x="330641" y="882623"/>
                </a:moveTo>
                <a:lnTo>
                  <a:pt x="296064" y="863600"/>
                </a:lnTo>
                <a:lnTo>
                  <a:pt x="251792" y="838200"/>
                </a:lnTo>
                <a:lnTo>
                  <a:pt x="209687" y="812800"/>
                </a:lnTo>
                <a:lnTo>
                  <a:pt x="170017" y="787400"/>
                </a:lnTo>
                <a:lnTo>
                  <a:pt x="155023" y="777097"/>
                </a:lnTo>
                <a:lnTo>
                  <a:pt x="162918" y="783873"/>
                </a:lnTo>
                <a:lnTo>
                  <a:pt x="211026" y="818098"/>
                </a:lnTo>
                <a:lnTo>
                  <a:pt x="263117" y="849247"/>
                </a:lnTo>
                <a:lnTo>
                  <a:pt x="318639" y="877423"/>
                </a:lnTo>
                <a:lnTo>
                  <a:pt x="330641" y="882623"/>
                </a:lnTo>
                <a:close/>
              </a:path>
              <a:path w="2095500" h="1020746">
                <a:moveTo>
                  <a:pt x="116769" y="743750"/>
                </a:moveTo>
                <a:lnTo>
                  <a:pt x="99060" y="723900"/>
                </a:lnTo>
                <a:lnTo>
                  <a:pt x="98298" y="723900"/>
                </a:lnTo>
                <a:lnTo>
                  <a:pt x="88392" y="711200"/>
                </a:lnTo>
                <a:lnTo>
                  <a:pt x="85975" y="711200"/>
                </a:lnTo>
                <a:lnTo>
                  <a:pt x="116769" y="743750"/>
                </a:lnTo>
                <a:close/>
              </a:path>
              <a:path w="2095500" h="1020746">
                <a:moveTo>
                  <a:pt x="80010" y="704655"/>
                </a:moveTo>
                <a:lnTo>
                  <a:pt x="80010" y="698500"/>
                </a:lnTo>
                <a:lnTo>
                  <a:pt x="75421" y="698500"/>
                </a:lnTo>
                <a:lnTo>
                  <a:pt x="80010" y="704655"/>
                </a:lnTo>
                <a:close/>
              </a:path>
              <a:path w="2095500" h="1020746">
                <a:moveTo>
                  <a:pt x="70104" y="691368"/>
                </a:moveTo>
                <a:lnTo>
                  <a:pt x="70104" y="685800"/>
                </a:lnTo>
                <a:lnTo>
                  <a:pt x="65952" y="685800"/>
                </a:lnTo>
                <a:lnTo>
                  <a:pt x="70104" y="691368"/>
                </a:lnTo>
                <a:close/>
              </a:path>
              <a:path w="2095500" h="1020746">
                <a:moveTo>
                  <a:pt x="60198" y="678081"/>
                </a:moveTo>
                <a:lnTo>
                  <a:pt x="60198" y="673100"/>
                </a:lnTo>
                <a:lnTo>
                  <a:pt x="56484" y="673100"/>
                </a:lnTo>
                <a:lnTo>
                  <a:pt x="60198" y="678081"/>
                </a:lnTo>
                <a:close/>
              </a:path>
              <a:path w="2095500" h="1020746">
                <a:moveTo>
                  <a:pt x="51054" y="665816"/>
                </a:moveTo>
                <a:lnTo>
                  <a:pt x="51054" y="660400"/>
                </a:lnTo>
                <a:lnTo>
                  <a:pt x="47260" y="660400"/>
                </a:lnTo>
                <a:lnTo>
                  <a:pt x="48001" y="661721"/>
                </a:lnTo>
                <a:lnTo>
                  <a:pt x="51054" y="665816"/>
                </a:lnTo>
                <a:close/>
              </a:path>
              <a:path w="2095500" h="1020746">
                <a:moveTo>
                  <a:pt x="2032308" y="685800"/>
                </a:moveTo>
                <a:lnTo>
                  <a:pt x="2027877" y="685800"/>
                </a:lnTo>
                <a:lnTo>
                  <a:pt x="2019891" y="698500"/>
                </a:lnTo>
                <a:lnTo>
                  <a:pt x="2011589" y="711200"/>
                </a:lnTo>
                <a:lnTo>
                  <a:pt x="2008470" y="715810"/>
                </a:lnTo>
                <a:lnTo>
                  <a:pt x="2011877" y="712313"/>
                </a:lnTo>
                <a:lnTo>
                  <a:pt x="2032308" y="685800"/>
                </a:lnTo>
                <a:close/>
              </a:path>
              <a:path w="2095500" h="1020746">
                <a:moveTo>
                  <a:pt x="2000587" y="723900"/>
                </a:moveTo>
                <a:lnTo>
                  <a:pt x="1994141" y="723900"/>
                </a:lnTo>
                <a:lnTo>
                  <a:pt x="1993725" y="730941"/>
                </a:lnTo>
                <a:lnTo>
                  <a:pt x="2000587" y="723900"/>
                </a:lnTo>
                <a:close/>
              </a:path>
              <a:path w="2095500" h="1020746">
                <a:moveTo>
                  <a:pt x="1988211" y="736600"/>
                </a:moveTo>
                <a:lnTo>
                  <a:pt x="1983486" y="736600"/>
                </a:lnTo>
                <a:lnTo>
                  <a:pt x="1975365" y="749300"/>
                </a:lnTo>
                <a:lnTo>
                  <a:pt x="1974616" y="750321"/>
                </a:lnTo>
                <a:lnTo>
                  <a:pt x="1975851" y="749283"/>
                </a:lnTo>
                <a:lnTo>
                  <a:pt x="1988211" y="736600"/>
                </a:lnTo>
                <a:close/>
              </a:path>
              <a:path w="2095500" h="1020746">
                <a:moveTo>
                  <a:pt x="1960708" y="762000"/>
                </a:moveTo>
                <a:lnTo>
                  <a:pt x="1956431" y="762000"/>
                </a:lnTo>
                <a:lnTo>
                  <a:pt x="1948490" y="772260"/>
                </a:lnTo>
                <a:lnTo>
                  <a:pt x="1960708" y="762000"/>
                </a:lnTo>
                <a:close/>
              </a:path>
              <a:path w="2095500" h="1020746">
                <a:moveTo>
                  <a:pt x="1929578" y="787400"/>
                </a:moveTo>
                <a:lnTo>
                  <a:pt x="1926532" y="787400"/>
                </a:lnTo>
                <a:lnTo>
                  <a:pt x="1922651" y="792272"/>
                </a:lnTo>
                <a:lnTo>
                  <a:pt x="1929578" y="787400"/>
                </a:lnTo>
                <a:close/>
              </a:path>
              <a:path w="2095500" h="1020746">
                <a:moveTo>
                  <a:pt x="1911524" y="800100"/>
                </a:moveTo>
                <a:lnTo>
                  <a:pt x="1902714" y="800100"/>
                </a:lnTo>
                <a:lnTo>
                  <a:pt x="1901901" y="806868"/>
                </a:lnTo>
                <a:lnTo>
                  <a:pt x="1911524" y="800100"/>
                </a:lnTo>
                <a:close/>
              </a:path>
              <a:path w="2095500" h="1020746">
                <a:moveTo>
                  <a:pt x="1893469" y="812800"/>
                </a:moveTo>
                <a:lnTo>
                  <a:pt x="1886077" y="812800"/>
                </a:lnTo>
                <a:lnTo>
                  <a:pt x="1883303" y="819251"/>
                </a:lnTo>
                <a:lnTo>
                  <a:pt x="1890014" y="815231"/>
                </a:lnTo>
                <a:lnTo>
                  <a:pt x="1893469" y="812800"/>
                </a:lnTo>
                <a:close/>
              </a:path>
              <a:path w="2095500" h="1020746">
                <a:moveTo>
                  <a:pt x="1872871" y="825500"/>
                </a:moveTo>
                <a:lnTo>
                  <a:pt x="1872221" y="825500"/>
                </a:lnTo>
                <a:lnTo>
                  <a:pt x="1870273" y="827056"/>
                </a:lnTo>
                <a:lnTo>
                  <a:pt x="1872871" y="825500"/>
                </a:lnTo>
                <a:close/>
              </a:path>
              <a:path w="2095500" h="1020746">
                <a:moveTo>
                  <a:pt x="1794380" y="868619"/>
                </a:moveTo>
                <a:lnTo>
                  <a:pt x="1740049" y="889000"/>
                </a:lnTo>
                <a:lnTo>
                  <a:pt x="1726647" y="898754"/>
                </a:lnTo>
                <a:lnTo>
                  <a:pt x="1736131" y="895040"/>
                </a:lnTo>
                <a:lnTo>
                  <a:pt x="1789945" y="870908"/>
                </a:lnTo>
                <a:lnTo>
                  <a:pt x="1794380" y="868619"/>
                </a:lnTo>
                <a:close/>
              </a:path>
              <a:path w="2095500" h="1020746">
                <a:moveTo>
                  <a:pt x="1612000" y="939800"/>
                </a:moveTo>
                <a:lnTo>
                  <a:pt x="1597155" y="939800"/>
                </a:lnTo>
                <a:lnTo>
                  <a:pt x="1526761" y="963863"/>
                </a:lnTo>
                <a:lnTo>
                  <a:pt x="1567039" y="953302"/>
                </a:lnTo>
                <a:lnTo>
                  <a:pt x="1612000" y="939800"/>
                </a:lnTo>
                <a:close/>
              </a:path>
              <a:path w="2095500" h="1020746">
                <a:moveTo>
                  <a:pt x="1467554" y="977900"/>
                </a:moveTo>
                <a:lnTo>
                  <a:pt x="1448109" y="977900"/>
                </a:lnTo>
                <a:lnTo>
                  <a:pt x="1418426" y="987903"/>
                </a:lnTo>
                <a:lnTo>
                  <a:pt x="1454162" y="980944"/>
                </a:lnTo>
                <a:lnTo>
                  <a:pt x="1467554" y="977900"/>
                </a:lnTo>
                <a:close/>
              </a:path>
              <a:path w="2095500" h="1020746">
                <a:moveTo>
                  <a:pt x="1404575" y="990600"/>
                </a:moveTo>
                <a:lnTo>
                  <a:pt x="1372708" y="990600"/>
                </a:lnTo>
                <a:lnTo>
                  <a:pt x="1342627" y="1000741"/>
                </a:lnTo>
                <a:lnTo>
                  <a:pt x="1346978" y="1000166"/>
                </a:lnTo>
                <a:lnTo>
                  <a:pt x="1399547" y="991579"/>
                </a:lnTo>
                <a:lnTo>
                  <a:pt x="1404575" y="990600"/>
                </a:lnTo>
                <a:close/>
              </a:path>
              <a:path w="2095500" h="1020746">
                <a:moveTo>
                  <a:pt x="1323274" y="1003300"/>
                </a:moveTo>
                <a:lnTo>
                  <a:pt x="1297483" y="1003300"/>
                </a:lnTo>
                <a:lnTo>
                  <a:pt x="1283205" y="1008152"/>
                </a:lnTo>
                <a:lnTo>
                  <a:pt x="1297483" y="1006710"/>
                </a:lnTo>
                <a:lnTo>
                  <a:pt x="1323274" y="1003300"/>
                </a:lnTo>
                <a:close/>
              </a:path>
            </a:pathLst>
          </a:custGeom>
          <a:solidFill>
            <a:srgbClr val="FFC000"/>
          </a:solidFill>
        </p:spPr>
        <p:txBody>
          <a:bodyPr wrap="square" lIns="0" tIns="0" rIns="0" bIns="0" rtlCol="0">
            <a:noAutofit/>
          </a:bodyPr>
          <a:lstStyle/>
          <a:p>
            <a:endParaRPr/>
          </a:p>
        </p:txBody>
      </p:sp>
      <p:sp>
        <p:nvSpPr>
          <p:cNvPr id="8" name="object 8"/>
          <p:cNvSpPr/>
          <p:nvPr/>
        </p:nvSpPr>
        <p:spPr>
          <a:xfrm>
            <a:off x="5995301" y="4925567"/>
            <a:ext cx="2087118" cy="1011174"/>
          </a:xfrm>
          <a:custGeom>
            <a:avLst/>
            <a:gdLst/>
            <a:ahLst/>
            <a:cxnLst/>
            <a:rect l="l" t="t" r="r" b="b"/>
            <a:pathLst>
              <a:path w="2087118" h="1011174">
                <a:moveTo>
                  <a:pt x="2087118" y="505206"/>
                </a:moveTo>
                <a:lnTo>
                  <a:pt x="2083659" y="463788"/>
                </a:lnTo>
                <a:lnTo>
                  <a:pt x="2073462" y="423289"/>
                </a:lnTo>
                <a:lnTo>
                  <a:pt x="2056797" y="383839"/>
                </a:lnTo>
                <a:lnTo>
                  <a:pt x="2033930" y="345570"/>
                </a:lnTo>
                <a:lnTo>
                  <a:pt x="2005131" y="308610"/>
                </a:lnTo>
                <a:lnTo>
                  <a:pt x="1970669" y="273090"/>
                </a:lnTo>
                <a:lnTo>
                  <a:pt x="1930811" y="239140"/>
                </a:lnTo>
                <a:lnTo>
                  <a:pt x="1885828" y="206892"/>
                </a:lnTo>
                <a:lnTo>
                  <a:pt x="1835986" y="176474"/>
                </a:lnTo>
                <a:lnTo>
                  <a:pt x="1781556" y="148018"/>
                </a:lnTo>
                <a:lnTo>
                  <a:pt x="1722804" y="121654"/>
                </a:lnTo>
                <a:lnTo>
                  <a:pt x="1660001" y="97511"/>
                </a:lnTo>
                <a:lnTo>
                  <a:pt x="1593415" y="75721"/>
                </a:lnTo>
                <a:lnTo>
                  <a:pt x="1523314" y="56413"/>
                </a:lnTo>
                <a:lnTo>
                  <a:pt x="1449966" y="39719"/>
                </a:lnTo>
                <a:lnTo>
                  <a:pt x="1373642" y="25767"/>
                </a:lnTo>
                <a:lnTo>
                  <a:pt x="1294608" y="14689"/>
                </a:lnTo>
                <a:lnTo>
                  <a:pt x="1213134" y="6615"/>
                </a:lnTo>
                <a:lnTo>
                  <a:pt x="1129488" y="1675"/>
                </a:lnTo>
                <a:lnTo>
                  <a:pt x="1043940" y="0"/>
                </a:lnTo>
                <a:lnTo>
                  <a:pt x="958282" y="1675"/>
                </a:lnTo>
                <a:lnTo>
                  <a:pt x="874539" y="6615"/>
                </a:lnTo>
                <a:lnTo>
                  <a:pt x="792977" y="14689"/>
                </a:lnTo>
                <a:lnTo>
                  <a:pt x="713865" y="25767"/>
                </a:lnTo>
                <a:lnTo>
                  <a:pt x="637472" y="39719"/>
                </a:lnTo>
                <a:lnTo>
                  <a:pt x="564065" y="56413"/>
                </a:lnTo>
                <a:lnTo>
                  <a:pt x="493911" y="75721"/>
                </a:lnTo>
                <a:lnTo>
                  <a:pt x="427280" y="97511"/>
                </a:lnTo>
                <a:lnTo>
                  <a:pt x="364439" y="121654"/>
                </a:lnTo>
                <a:lnTo>
                  <a:pt x="305657" y="148018"/>
                </a:lnTo>
                <a:lnTo>
                  <a:pt x="251200" y="176474"/>
                </a:lnTo>
                <a:lnTo>
                  <a:pt x="201338" y="206892"/>
                </a:lnTo>
                <a:lnTo>
                  <a:pt x="156338" y="239140"/>
                </a:lnTo>
                <a:lnTo>
                  <a:pt x="116469" y="273090"/>
                </a:lnTo>
                <a:lnTo>
                  <a:pt x="81998" y="308610"/>
                </a:lnTo>
                <a:lnTo>
                  <a:pt x="53193" y="345570"/>
                </a:lnTo>
                <a:lnTo>
                  <a:pt x="30323" y="383839"/>
                </a:lnTo>
                <a:lnTo>
                  <a:pt x="13655" y="423289"/>
                </a:lnTo>
                <a:lnTo>
                  <a:pt x="3458" y="463788"/>
                </a:lnTo>
                <a:lnTo>
                  <a:pt x="0" y="505206"/>
                </a:lnTo>
                <a:lnTo>
                  <a:pt x="3458" y="546732"/>
                </a:lnTo>
                <a:lnTo>
                  <a:pt x="13655" y="587329"/>
                </a:lnTo>
                <a:lnTo>
                  <a:pt x="30323" y="626866"/>
                </a:lnTo>
                <a:lnTo>
                  <a:pt x="53193" y="665213"/>
                </a:lnTo>
                <a:lnTo>
                  <a:pt x="81998" y="702242"/>
                </a:lnTo>
                <a:lnTo>
                  <a:pt x="116469" y="737822"/>
                </a:lnTo>
                <a:lnTo>
                  <a:pt x="156338" y="771823"/>
                </a:lnTo>
                <a:lnTo>
                  <a:pt x="201338" y="804117"/>
                </a:lnTo>
                <a:lnTo>
                  <a:pt x="251200" y="834572"/>
                </a:lnTo>
                <a:lnTo>
                  <a:pt x="305657" y="863060"/>
                </a:lnTo>
                <a:lnTo>
                  <a:pt x="364439" y="889450"/>
                </a:lnTo>
                <a:lnTo>
                  <a:pt x="427280" y="913613"/>
                </a:lnTo>
                <a:lnTo>
                  <a:pt x="493911" y="935419"/>
                </a:lnTo>
                <a:lnTo>
                  <a:pt x="564065" y="954739"/>
                </a:lnTo>
                <a:lnTo>
                  <a:pt x="637472" y="971442"/>
                </a:lnTo>
                <a:lnTo>
                  <a:pt x="713865" y="985400"/>
                </a:lnTo>
                <a:lnTo>
                  <a:pt x="792977" y="996481"/>
                </a:lnTo>
                <a:lnTo>
                  <a:pt x="874539" y="1004557"/>
                </a:lnTo>
                <a:lnTo>
                  <a:pt x="958282" y="1009498"/>
                </a:lnTo>
                <a:lnTo>
                  <a:pt x="1043940" y="1011174"/>
                </a:lnTo>
                <a:lnTo>
                  <a:pt x="1129488" y="1009498"/>
                </a:lnTo>
                <a:lnTo>
                  <a:pt x="1213134" y="1004557"/>
                </a:lnTo>
                <a:lnTo>
                  <a:pt x="1294608" y="996481"/>
                </a:lnTo>
                <a:lnTo>
                  <a:pt x="1373642" y="985400"/>
                </a:lnTo>
                <a:lnTo>
                  <a:pt x="1449966" y="971442"/>
                </a:lnTo>
                <a:lnTo>
                  <a:pt x="1523314" y="954739"/>
                </a:lnTo>
                <a:lnTo>
                  <a:pt x="1593415" y="935419"/>
                </a:lnTo>
                <a:lnTo>
                  <a:pt x="1660001" y="913613"/>
                </a:lnTo>
                <a:lnTo>
                  <a:pt x="1722804" y="889450"/>
                </a:lnTo>
                <a:lnTo>
                  <a:pt x="1781556" y="863060"/>
                </a:lnTo>
                <a:lnTo>
                  <a:pt x="1835986" y="834572"/>
                </a:lnTo>
                <a:lnTo>
                  <a:pt x="1885828" y="804117"/>
                </a:lnTo>
                <a:lnTo>
                  <a:pt x="1930811" y="771823"/>
                </a:lnTo>
                <a:lnTo>
                  <a:pt x="1970669" y="737822"/>
                </a:lnTo>
                <a:lnTo>
                  <a:pt x="2005131" y="702242"/>
                </a:lnTo>
                <a:lnTo>
                  <a:pt x="2033930" y="665213"/>
                </a:lnTo>
                <a:lnTo>
                  <a:pt x="2056797" y="626866"/>
                </a:lnTo>
                <a:lnTo>
                  <a:pt x="2073462" y="587329"/>
                </a:lnTo>
                <a:lnTo>
                  <a:pt x="2083659" y="546732"/>
                </a:lnTo>
                <a:lnTo>
                  <a:pt x="2087118" y="505206"/>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5990729" y="4920996"/>
            <a:ext cx="2097024" cy="1020746"/>
          </a:xfrm>
          <a:custGeom>
            <a:avLst/>
            <a:gdLst/>
            <a:ahLst/>
            <a:cxnLst/>
            <a:rect l="l" t="t" r="r" b="b"/>
            <a:pathLst>
              <a:path w="2097024" h="1020746">
                <a:moveTo>
                  <a:pt x="2097024" y="509778"/>
                </a:moveTo>
                <a:lnTo>
                  <a:pt x="2091689" y="457200"/>
                </a:lnTo>
                <a:lnTo>
                  <a:pt x="2064573" y="384865"/>
                </a:lnTo>
                <a:lnTo>
                  <a:pt x="2037876" y="341500"/>
                </a:lnTo>
                <a:lnTo>
                  <a:pt x="2005309" y="301121"/>
                </a:lnTo>
                <a:lnTo>
                  <a:pt x="1967436" y="263658"/>
                </a:lnTo>
                <a:lnTo>
                  <a:pt x="1924824" y="229035"/>
                </a:lnTo>
                <a:lnTo>
                  <a:pt x="1878039" y="197179"/>
                </a:lnTo>
                <a:lnTo>
                  <a:pt x="1827647" y="168018"/>
                </a:lnTo>
                <a:lnTo>
                  <a:pt x="1774213" y="141479"/>
                </a:lnTo>
                <a:lnTo>
                  <a:pt x="1718305" y="117486"/>
                </a:lnTo>
                <a:lnTo>
                  <a:pt x="1660488" y="95969"/>
                </a:lnTo>
                <a:lnTo>
                  <a:pt x="1601328" y="76852"/>
                </a:lnTo>
                <a:lnTo>
                  <a:pt x="1541391" y="60063"/>
                </a:lnTo>
                <a:lnTo>
                  <a:pt x="1481243" y="45529"/>
                </a:lnTo>
                <a:lnTo>
                  <a:pt x="1421450" y="33176"/>
                </a:lnTo>
                <a:lnTo>
                  <a:pt x="1362579" y="22932"/>
                </a:lnTo>
                <a:lnTo>
                  <a:pt x="1305195" y="14721"/>
                </a:lnTo>
                <a:lnTo>
                  <a:pt x="1249864" y="8473"/>
                </a:lnTo>
                <a:lnTo>
                  <a:pt x="1197152" y="4112"/>
                </a:lnTo>
                <a:lnTo>
                  <a:pt x="1147626" y="1566"/>
                </a:lnTo>
                <a:lnTo>
                  <a:pt x="1101852" y="762"/>
                </a:lnTo>
                <a:lnTo>
                  <a:pt x="1048512" y="0"/>
                </a:lnTo>
                <a:lnTo>
                  <a:pt x="994410" y="762"/>
                </a:lnTo>
                <a:lnTo>
                  <a:pt x="948578" y="1623"/>
                </a:lnTo>
                <a:lnTo>
                  <a:pt x="899008" y="4207"/>
                </a:lnTo>
                <a:lnTo>
                  <a:pt x="846265" y="8588"/>
                </a:lnTo>
                <a:lnTo>
                  <a:pt x="790914" y="14843"/>
                </a:lnTo>
                <a:lnTo>
                  <a:pt x="733521" y="23049"/>
                </a:lnTo>
                <a:lnTo>
                  <a:pt x="674651" y="33281"/>
                </a:lnTo>
                <a:lnTo>
                  <a:pt x="614871" y="45616"/>
                </a:lnTo>
                <a:lnTo>
                  <a:pt x="554745" y="60130"/>
                </a:lnTo>
                <a:lnTo>
                  <a:pt x="494840" y="76900"/>
                </a:lnTo>
                <a:lnTo>
                  <a:pt x="435721" y="96002"/>
                </a:lnTo>
                <a:lnTo>
                  <a:pt x="377953" y="117512"/>
                </a:lnTo>
                <a:lnTo>
                  <a:pt x="322102" y="141506"/>
                </a:lnTo>
                <a:lnTo>
                  <a:pt x="268735" y="168061"/>
                </a:lnTo>
                <a:lnTo>
                  <a:pt x="218415" y="197253"/>
                </a:lnTo>
                <a:lnTo>
                  <a:pt x="171710" y="229158"/>
                </a:lnTo>
                <a:lnTo>
                  <a:pt x="129185" y="263853"/>
                </a:lnTo>
                <a:lnTo>
                  <a:pt x="91404" y="301413"/>
                </a:lnTo>
                <a:lnTo>
                  <a:pt x="58935" y="341916"/>
                </a:lnTo>
                <a:lnTo>
                  <a:pt x="32342" y="385437"/>
                </a:lnTo>
                <a:lnTo>
                  <a:pt x="12191" y="432054"/>
                </a:lnTo>
                <a:lnTo>
                  <a:pt x="1523" y="483870"/>
                </a:lnTo>
                <a:lnTo>
                  <a:pt x="0" y="510540"/>
                </a:lnTo>
                <a:lnTo>
                  <a:pt x="1524" y="536448"/>
                </a:lnTo>
                <a:lnTo>
                  <a:pt x="5334" y="563118"/>
                </a:lnTo>
                <a:lnTo>
                  <a:pt x="9144" y="577511"/>
                </a:lnTo>
                <a:lnTo>
                  <a:pt x="9144" y="509778"/>
                </a:lnTo>
                <a:lnTo>
                  <a:pt x="10667" y="484632"/>
                </a:lnTo>
                <a:lnTo>
                  <a:pt x="21335" y="434340"/>
                </a:lnTo>
                <a:lnTo>
                  <a:pt x="42711" y="386522"/>
                </a:lnTo>
                <a:lnTo>
                  <a:pt x="70839" y="342042"/>
                </a:lnTo>
                <a:lnTo>
                  <a:pt x="105122" y="300809"/>
                </a:lnTo>
                <a:lnTo>
                  <a:pt x="144960" y="262733"/>
                </a:lnTo>
                <a:lnTo>
                  <a:pt x="189752" y="227724"/>
                </a:lnTo>
                <a:lnTo>
                  <a:pt x="238900" y="195692"/>
                </a:lnTo>
                <a:lnTo>
                  <a:pt x="291804" y="166545"/>
                </a:lnTo>
                <a:lnTo>
                  <a:pt x="347863" y="140193"/>
                </a:lnTo>
                <a:lnTo>
                  <a:pt x="406480" y="116547"/>
                </a:lnTo>
                <a:lnTo>
                  <a:pt x="467053" y="95516"/>
                </a:lnTo>
                <a:lnTo>
                  <a:pt x="528984" y="77009"/>
                </a:lnTo>
                <a:lnTo>
                  <a:pt x="591672" y="60937"/>
                </a:lnTo>
                <a:lnTo>
                  <a:pt x="654519" y="47208"/>
                </a:lnTo>
                <a:lnTo>
                  <a:pt x="716925" y="35733"/>
                </a:lnTo>
                <a:lnTo>
                  <a:pt x="778289" y="26421"/>
                </a:lnTo>
                <a:lnTo>
                  <a:pt x="838013" y="19181"/>
                </a:lnTo>
                <a:lnTo>
                  <a:pt x="895497" y="13924"/>
                </a:lnTo>
                <a:lnTo>
                  <a:pt x="948578" y="10655"/>
                </a:lnTo>
                <a:lnTo>
                  <a:pt x="1001541" y="8996"/>
                </a:lnTo>
                <a:lnTo>
                  <a:pt x="1048512" y="9144"/>
                </a:lnTo>
                <a:lnTo>
                  <a:pt x="1101852" y="9906"/>
                </a:lnTo>
                <a:lnTo>
                  <a:pt x="1155192" y="12192"/>
                </a:lnTo>
                <a:lnTo>
                  <a:pt x="1198516" y="14001"/>
                </a:lnTo>
                <a:lnTo>
                  <a:pt x="1245755" y="17584"/>
                </a:lnTo>
                <a:lnTo>
                  <a:pt x="1296310" y="23006"/>
                </a:lnTo>
                <a:lnTo>
                  <a:pt x="1349580" y="30331"/>
                </a:lnTo>
                <a:lnTo>
                  <a:pt x="1404965" y="39624"/>
                </a:lnTo>
                <a:lnTo>
                  <a:pt x="1461866" y="50951"/>
                </a:lnTo>
                <a:lnTo>
                  <a:pt x="1519684" y="64376"/>
                </a:lnTo>
                <a:lnTo>
                  <a:pt x="1577817" y="79966"/>
                </a:lnTo>
                <a:lnTo>
                  <a:pt x="1635668" y="97783"/>
                </a:lnTo>
                <a:lnTo>
                  <a:pt x="1692635" y="117895"/>
                </a:lnTo>
                <a:lnTo>
                  <a:pt x="1748119" y="140366"/>
                </a:lnTo>
                <a:lnTo>
                  <a:pt x="1801521" y="165260"/>
                </a:lnTo>
                <a:lnTo>
                  <a:pt x="1852240" y="192644"/>
                </a:lnTo>
                <a:lnTo>
                  <a:pt x="1899676" y="222581"/>
                </a:lnTo>
                <a:lnTo>
                  <a:pt x="1943253" y="255158"/>
                </a:lnTo>
                <a:lnTo>
                  <a:pt x="1982365" y="290447"/>
                </a:lnTo>
                <a:lnTo>
                  <a:pt x="2016296" y="328369"/>
                </a:lnTo>
                <a:lnTo>
                  <a:pt x="2044606" y="369173"/>
                </a:lnTo>
                <a:lnTo>
                  <a:pt x="2066635" y="412857"/>
                </a:lnTo>
                <a:lnTo>
                  <a:pt x="2081783" y="459486"/>
                </a:lnTo>
                <a:lnTo>
                  <a:pt x="2087118" y="510540"/>
                </a:lnTo>
                <a:lnTo>
                  <a:pt x="2087118" y="574667"/>
                </a:lnTo>
                <a:lnTo>
                  <a:pt x="2095500" y="536448"/>
                </a:lnTo>
                <a:lnTo>
                  <a:pt x="2097024" y="509778"/>
                </a:lnTo>
                <a:close/>
              </a:path>
              <a:path w="2097024" h="1020746">
                <a:moveTo>
                  <a:pt x="2087118" y="574667"/>
                </a:moveTo>
                <a:lnTo>
                  <a:pt x="2087118" y="510540"/>
                </a:lnTo>
                <a:lnTo>
                  <a:pt x="2085594" y="535686"/>
                </a:lnTo>
                <a:lnTo>
                  <a:pt x="2081783" y="560832"/>
                </a:lnTo>
                <a:lnTo>
                  <a:pt x="2066689" y="607379"/>
                </a:lnTo>
                <a:lnTo>
                  <a:pt x="2044686" y="651003"/>
                </a:lnTo>
                <a:lnTo>
                  <a:pt x="2016377" y="691765"/>
                </a:lnTo>
                <a:lnTo>
                  <a:pt x="1982304" y="729785"/>
                </a:lnTo>
                <a:lnTo>
                  <a:pt x="1943231" y="764976"/>
                </a:lnTo>
                <a:lnTo>
                  <a:pt x="1899644" y="797517"/>
                </a:lnTo>
                <a:lnTo>
                  <a:pt x="1852140" y="827467"/>
                </a:lnTo>
                <a:lnTo>
                  <a:pt x="1801344" y="854870"/>
                </a:lnTo>
                <a:lnTo>
                  <a:pt x="1747859" y="879791"/>
                </a:lnTo>
                <a:lnTo>
                  <a:pt x="1692287" y="902293"/>
                </a:lnTo>
                <a:lnTo>
                  <a:pt x="1635232" y="922439"/>
                </a:lnTo>
                <a:lnTo>
                  <a:pt x="1577296" y="940291"/>
                </a:lnTo>
                <a:lnTo>
                  <a:pt x="1519082" y="955913"/>
                </a:lnTo>
                <a:lnTo>
                  <a:pt x="1461193" y="969368"/>
                </a:lnTo>
                <a:lnTo>
                  <a:pt x="1404231" y="980720"/>
                </a:lnTo>
                <a:lnTo>
                  <a:pt x="1348799" y="990030"/>
                </a:lnTo>
                <a:lnTo>
                  <a:pt x="1295500" y="997363"/>
                </a:lnTo>
                <a:lnTo>
                  <a:pt x="1244937" y="1002781"/>
                </a:lnTo>
                <a:lnTo>
                  <a:pt x="1198516" y="1006287"/>
                </a:lnTo>
                <a:lnTo>
                  <a:pt x="1154430" y="1008126"/>
                </a:lnTo>
                <a:lnTo>
                  <a:pt x="1101852" y="1010412"/>
                </a:lnTo>
                <a:lnTo>
                  <a:pt x="1048512" y="1010412"/>
                </a:lnTo>
                <a:lnTo>
                  <a:pt x="1001541" y="1010666"/>
                </a:lnTo>
                <a:lnTo>
                  <a:pt x="950954" y="1009267"/>
                </a:lnTo>
                <a:lnTo>
                  <a:pt x="897284" y="1006132"/>
                </a:lnTo>
                <a:lnTo>
                  <a:pt x="841063" y="1001182"/>
                </a:lnTo>
                <a:lnTo>
                  <a:pt x="782826" y="994337"/>
                </a:lnTo>
                <a:lnTo>
                  <a:pt x="723104" y="985516"/>
                </a:lnTo>
                <a:lnTo>
                  <a:pt x="662432" y="974639"/>
                </a:lnTo>
                <a:lnTo>
                  <a:pt x="601342" y="961625"/>
                </a:lnTo>
                <a:lnTo>
                  <a:pt x="540367" y="946395"/>
                </a:lnTo>
                <a:lnTo>
                  <a:pt x="480040" y="928868"/>
                </a:lnTo>
                <a:lnTo>
                  <a:pt x="420895" y="908964"/>
                </a:lnTo>
                <a:lnTo>
                  <a:pt x="363465" y="886602"/>
                </a:lnTo>
                <a:lnTo>
                  <a:pt x="308282" y="861702"/>
                </a:lnTo>
                <a:lnTo>
                  <a:pt x="255880" y="834184"/>
                </a:lnTo>
                <a:lnTo>
                  <a:pt x="206792" y="803968"/>
                </a:lnTo>
                <a:lnTo>
                  <a:pt x="161551" y="770973"/>
                </a:lnTo>
                <a:lnTo>
                  <a:pt x="120690" y="735119"/>
                </a:lnTo>
                <a:lnTo>
                  <a:pt x="84742" y="696325"/>
                </a:lnTo>
                <a:lnTo>
                  <a:pt x="54240" y="654512"/>
                </a:lnTo>
                <a:lnTo>
                  <a:pt x="29718" y="609600"/>
                </a:lnTo>
                <a:lnTo>
                  <a:pt x="14478" y="560832"/>
                </a:lnTo>
                <a:lnTo>
                  <a:pt x="9144" y="509778"/>
                </a:lnTo>
                <a:lnTo>
                  <a:pt x="9144" y="577511"/>
                </a:lnTo>
                <a:lnTo>
                  <a:pt x="21336" y="614172"/>
                </a:lnTo>
                <a:lnTo>
                  <a:pt x="48001" y="661721"/>
                </a:lnTo>
                <a:lnTo>
                  <a:pt x="80854" y="705787"/>
                </a:lnTo>
                <a:lnTo>
                  <a:pt x="119343" y="746470"/>
                </a:lnTo>
                <a:lnTo>
                  <a:pt x="162918" y="783873"/>
                </a:lnTo>
                <a:lnTo>
                  <a:pt x="211026" y="818098"/>
                </a:lnTo>
                <a:lnTo>
                  <a:pt x="263117" y="849247"/>
                </a:lnTo>
                <a:lnTo>
                  <a:pt x="318639" y="877423"/>
                </a:lnTo>
                <a:lnTo>
                  <a:pt x="377041" y="902726"/>
                </a:lnTo>
                <a:lnTo>
                  <a:pt x="437772" y="925260"/>
                </a:lnTo>
                <a:lnTo>
                  <a:pt x="500281" y="945127"/>
                </a:lnTo>
                <a:lnTo>
                  <a:pt x="564016" y="962429"/>
                </a:lnTo>
                <a:lnTo>
                  <a:pt x="628426" y="977267"/>
                </a:lnTo>
                <a:lnTo>
                  <a:pt x="692959" y="989744"/>
                </a:lnTo>
                <a:lnTo>
                  <a:pt x="757065" y="999963"/>
                </a:lnTo>
                <a:lnTo>
                  <a:pt x="820192" y="1008024"/>
                </a:lnTo>
                <a:lnTo>
                  <a:pt x="881790" y="1014031"/>
                </a:lnTo>
                <a:lnTo>
                  <a:pt x="941305" y="1018086"/>
                </a:lnTo>
                <a:lnTo>
                  <a:pt x="998188" y="1020290"/>
                </a:lnTo>
                <a:lnTo>
                  <a:pt x="1051888" y="1020746"/>
                </a:lnTo>
                <a:lnTo>
                  <a:pt x="1101852" y="1019556"/>
                </a:lnTo>
                <a:lnTo>
                  <a:pt x="1155192" y="1017270"/>
                </a:lnTo>
                <a:lnTo>
                  <a:pt x="1207770" y="1014222"/>
                </a:lnTo>
                <a:lnTo>
                  <a:pt x="1250466" y="1011429"/>
                </a:lnTo>
                <a:lnTo>
                  <a:pt x="1297077" y="1006763"/>
                </a:lnTo>
                <a:lnTo>
                  <a:pt x="1346978" y="1000166"/>
                </a:lnTo>
                <a:lnTo>
                  <a:pt x="1399547" y="991579"/>
                </a:lnTo>
                <a:lnTo>
                  <a:pt x="1454162" y="980944"/>
                </a:lnTo>
                <a:lnTo>
                  <a:pt x="1510200" y="968205"/>
                </a:lnTo>
                <a:lnTo>
                  <a:pt x="1567039" y="953302"/>
                </a:lnTo>
                <a:lnTo>
                  <a:pt x="1624055" y="936179"/>
                </a:lnTo>
                <a:lnTo>
                  <a:pt x="1680627" y="916778"/>
                </a:lnTo>
                <a:lnTo>
                  <a:pt x="1736131" y="895040"/>
                </a:lnTo>
                <a:lnTo>
                  <a:pt x="1789945" y="870908"/>
                </a:lnTo>
                <a:lnTo>
                  <a:pt x="1841447" y="844324"/>
                </a:lnTo>
                <a:lnTo>
                  <a:pt x="1890014" y="815231"/>
                </a:lnTo>
                <a:lnTo>
                  <a:pt x="1935023" y="783569"/>
                </a:lnTo>
                <a:lnTo>
                  <a:pt x="1975851" y="749283"/>
                </a:lnTo>
                <a:lnTo>
                  <a:pt x="2011877" y="712313"/>
                </a:lnTo>
                <a:lnTo>
                  <a:pt x="2042477" y="672603"/>
                </a:lnTo>
                <a:lnTo>
                  <a:pt x="2067030" y="630094"/>
                </a:lnTo>
                <a:lnTo>
                  <a:pt x="2084911" y="584728"/>
                </a:lnTo>
                <a:lnTo>
                  <a:pt x="2087118" y="574667"/>
                </a:lnTo>
                <a:close/>
              </a:path>
            </a:pathLst>
          </a:custGeom>
          <a:solidFill>
            <a:srgbClr val="FFC000"/>
          </a:solidFill>
        </p:spPr>
        <p:txBody>
          <a:bodyPr wrap="square" lIns="0" tIns="0" rIns="0" bIns="0" rtlCol="0">
            <a:noAutofit/>
          </a:bodyPr>
          <a:lstStyle/>
          <a:p>
            <a:endParaRPr/>
          </a:p>
        </p:txBody>
      </p:sp>
      <p:sp>
        <p:nvSpPr>
          <p:cNvPr id="10" name="object 10"/>
          <p:cNvSpPr/>
          <p:nvPr/>
        </p:nvSpPr>
        <p:spPr>
          <a:xfrm>
            <a:off x="1552079" y="2609850"/>
            <a:ext cx="7307580" cy="657606"/>
          </a:xfrm>
          <a:custGeom>
            <a:avLst/>
            <a:gdLst/>
            <a:ahLst/>
            <a:cxnLst/>
            <a:rect l="l" t="t" r="r" b="b"/>
            <a:pathLst>
              <a:path w="7307580" h="657606">
                <a:moveTo>
                  <a:pt x="7307580" y="592073"/>
                </a:moveTo>
                <a:lnTo>
                  <a:pt x="7307433" y="61100"/>
                </a:lnTo>
                <a:lnTo>
                  <a:pt x="7291556" y="22586"/>
                </a:lnTo>
                <a:lnTo>
                  <a:pt x="7256367" y="1576"/>
                </a:lnTo>
                <a:lnTo>
                  <a:pt x="7242048" y="0"/>
                </a:lnTo>
                <a:lnTo>
                  <a:pt x="61100" y="142"/>
                </a:lnTo>
                <a:lnTo>
                  <a:pt x="22586" y="15767"/>
                </a:lnTo>
                <a:lnTo>
                  <a:pt x="1576" y="50979"/>
                </a:lnTo>
                <a:lnTo>
                  <a:pt x="0" y="65532"/>
                </a:lnTo>
                <a:lnTo>
                  <a:pt x="142" y="596419"/>
                </a:lnTo>
                <a:lnTo>
                  <a:pt x="15767" y="634709"/>
                </a:lnTo>
                <a:lnTo>
                  <a:pt x="50979" y="655992"/>
                </a:lnTo>
                <a:lnTo>
                  <a:pt x="65532" y="657606"/>
                </a:lnTo>
                <a:lnTo>
                  <a:pt x="7246393" y="657459"/>
                </a:lnTo>
                <a:lnTo>
                  <a:pt x="7284683" y="641582"/>
                </a:lnTo>
                <a:lnTo>
                  <a:pt x="7305966" y="606393"/>
                </a:lnTo>
                <a:lnTo>
                  <a:pt x="7307580" y="592073"/>
                </a:lnTo>
                <a:close/>
              </a:path>
            </a:pathLst>
          </a:custGeom>
          <a:solidFill>
            <a:srgbClr val="CCC1DA"/>
          </a:solidFill>
        </p:spPr>
        <p:txBody>
          <a:bodyPr wrap="square" lIns="0" tIns="0" rIns="0" bIns="0" rtlCol="0">
            <a:noAutofit/>
          </a:bodyPr>
          <a:lstStyle/>
          <a:p>
            <a:endParaRPr/>
          </a:p>
        </p:txBody>
      </p:sp>
      <p:sp>
        <p:nvSpPr>
          <p:cNvPr id="11" name="object 11"/>
          <p:cNvSpPr/>
          <p:nvPr/>
        </p:nvSpPr>
        <p:spPr>
          <a:xfrm>
            <a:off x="1539125" y="2596895"/>
            <a:ext cx="7333488" cy="683513"/>
          </a:xfrm>
          <a:custGeom>
            <a:avLst/>
            <a:gdLst/>
            <a:ahLst/>
            <a:cxnLst/>
            <a:rect l="l" t="t" r="r" b="b"/>
            <a:pathLst>
              <a:path w="7333488" h="683513">
                <a:moveTo>
                  <a:pt x="7333488" y="605027"/>
                </a:moveTo>
                <a:lnTo>
                  <a:pt x="7333488" y="77723"/>
                </a:lnTo>
                <a:lnTo>
                  <a:pt x="7332726" y="70103"/>
                </a:lnTo>
                <a:lnTo>
                  <a:pt x="7318415" y="32542"/>
                </a:lnTo>
                <a:lnTo>
                  <a:pt x="7288319" y="7410"/>
                </a:lnTo>
                <a:lnTo>
                  <a:pt x="7261859" y="0"/>
                </a:lnTo>
                <a:lnTo>
                  <a:pt x="72990" y="169"/>
                </a:lnTo>
                <a:lnTo>
                  <a:pt x="35051" y="13075"/>
                </a:lnTo>
                <a:lnTo>
                  <a:pt x="8614" y="42843"/>
                </a:lnTo>
                <a:lnTo>
                  <a:pt x="0" y="70866"/>
                </a:lnTo>
                <a:lnTo>
                  <a:pt x="0" y="613410"/>
                </a:lnTo>
                <a:lnTo>
                  <a:pt x="1524" y="621030"/>
                </a:lnTo>
                <a:lnTo>
                  <a:pt x="12551" y="647526"/>
                </a:lnTo>
                <a:lnTo>
                  <a:pt x="19445" y="656458"/>
                </a:lnTo>
                <a:lnTo>
                  <a:pt x="25146" y="662170"/>
                </a:lnTo>
                <a:lnTo>
                  <a:pt x="25146" y="78486"/>
                </a:lnTo>
                <a:lnTo>
                  <a:pt x="25908" y="72390"/>
                </a:lnTo>
                <a:lnTo>
                  <a:pt x="44958" y="37338"/>
                </a:lnTo>
                <a:lnTo>
                  <a:pt x="49530" y="34290"/>
                </a:lnTo>
                <a:lnTo>
                  <a:pt x="54428" y="30606"/>
                </a:lnTo>
                <a:lnTo>
                  <a:pt x="66523" y="26585"/>
                </a:lnTo>
                <a:lnTo>
                  <a:pt x="78486" y="25232"/>
                </a:lnTo>
                <a:lnTo>
                  <a:pt x="7255764" y="25241"/>
                </a:lnTo>
                <a:lnTo>
                  <a:pt x="7298644" y="48468"/>
                </a:lnTo>
                <a:lnTo>
                  <a:pt x="7308342" y="79247"/>
                </a:lnTo>
                <a:lnTo>
                  <a:pt x="7308342" y="662150"/>
                </a:lnTo>
                <a:lnTo>
                  <a:pt x="7310620" y="660230"/>
                </a:lnTo>
                <a:lnTo>
                  <a:pt x="7319241" y="650003"/>
                </a:lnTo>
                <a:lnTo>
                  <a:pt x="7325962" y="638406"/>
                </a:lnTo>
                <a:lnTo>
                  <a:pt x="7330538" y="625635"/>
                </a:lnTo>
                <a:lnTo>
                  <a:pt x="7332726" y="611885"/>
                </a:lnTo>
                <a:lnTo>
                  <a:pt x="7333488" y="605027"/>
                </a:lnTo>
                <a:close/>
              </a:path>
              <a:path w="7333488" h="683513">
                <a:moveTo>
                  <a:pt x="7308342" y="662150"/>
                </a:moveTo>
                <a:lnTo>
                  <a:pt x="7308342" y="79247"/>
                </a:lnTo>
                <a:lnTo>
                  <a:pt x="7307580" y="611123"/>
                </a:lnTo>
                <a:lnTo>
                  <a:pt x="7302641" y="628482"/>
                </a:lnTo>
                <a:lnTo>
                  <a:pt x="7272870" y="654778"/>
                </a:lnTo>
                <a:lnTo>
                  <a:pt x="7254240" y="658367"/>
                </a:lnTo>
                <a:lnTo>
                  <a:pt x="76786" y="657684"/>
                </a:lnTo>
                <a:lnTo>
                  <a:pt x="41127" y="642702"/>
                </a:lnTo>
                <a:lnTo>
                  <a:pt x="25146" y="609600"/>
                </a:lnTo>
                <a:lnTo>
                  <a:pt x="25146" y="662170"/>
                </a:lnTo>
                <a:lnTo>
                  <a:pt x="64991" y="682109"/>
                </a:lnTo>
                <a:lnTo>
                  <a:pt x="78486" y="683514"/>
                </a:lnTo>
                <a:lnTo>
                  <a:pt x="7255764" y="683513"/>
                </a:lnTo>
                <a:lnTo>
                  <a:pt x="7263383" y="682751"/>
                </a:lnTo>
                <a:lnTo>
                  <a:pt x="7275797" y="680742"/>
                </a:lnTo>
                <a:lnTo>
                  <a:pt x="7288653" y="675795"/>
                </a:lnTo>
                <a:lnTo>
                  <a:pt x="7300343" y="668893"/>
                </a:lnTo>
                <a:lnTo>
                  <a:pt x="7308342" y="662150"/>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1557413" y="1949195"/>
            <a:ext cx="7307580" cy="657606"/>
          </a:xfrm>
          <a:custGeom>
            <a:avLst/>
            <a:gdLst/>
            <a:ahLst/>
            <a:cxnLst/>
            <a:rect l="l" t="t" r="r" b="b"/>
            <a:pathLst>
              <a:path w="7307580" h="657606">
                <a:moveTo>
                  <a:pt x="7307580" y="592073"/>
                </a:moveTo>
                <a:lnTo>
                  <a:pt x="7307433" y="61100"/>
                </a:lnTo>
                <a:lnTo>
                  <a:pt x="7291556" y="22586"/>
                </a:lnTo>
                <a:lnTo>
                  <a:pt x="7256367" y="1576"/>
                </a:lnTo>
                <a:lnTo>
                  <a:pt x="7242048" y="0"/>
                </a:lnTo>
                <a:lnTo>
                  <a:pt x="61100" y="142"/>
                </a:lnTo>
                <a:lnTo>
                  <a:pt x="22586" y="15767"/>
                </a:lnTo>
                <a:lnTo>
                  <a:pt x="1576" y="50979"/>
                </a:lnTo>
                <a:lnTo>
                  <a:pt x="0" y="65532"/>
                </a:lnTo>
                <a:lnTo>
                  <a:pt x="142" y="596505"/>
                </a:lnTo>
                <a:lnTo>
                  <a:pt x="15767" y="635019"/>
                </a:lnTo>
                <a:lnTo>
                  <a:pt x="50979" y="656029"/>
                </a:lnTo>
                <a:lnTo>
                  <a:pt x="65532" y="657606"/>
                </a:lnTo>
                <a:lnTo>
                  <a:pt x="7246393" y="657463"/>
                </a:lnTo>
                <a:lnTo>
                  <a:pt x="7284683" y="641838"/>
                </a:lnTo>
                <a:lnTo>
                  <a:pt x="7305966" y="606626"/>
                </a:lnTo>
                <a:lnTo>
                  <a:pt x="7307580" y="592073"/>
                </a:lnTo>
                <a:close/>
              </a:path>
            </a:pathLst>
          </a:custGeom>
          <a:solidFill>
            <a:srgbClr val="BFBFBF"/>
          </a:solidFill>
        </p:spPr>
        <p:txBody>
          <a:bodyPr wrap="square" lIns="0" tIns="0" rIns="0" bIns="0" rtlCol="0">
            <a:noAutofit/>
          </a:bodyPr>
          <a:lstStyle/>
          <a:p>
            <a:endParaRPr/>
          </a:p>
        </p:txBody>
      </p:sp>
      <p:sp>
        <p:nvSpPr>
          <p:cNvPr id="13" name="object 13"/>
          <p:cNvSpPr/>
          <p:nvPr/>
        </p:nvSpPr>
        <p:spPr>
          <a:xfrm>
            <a:off x="1544459" y="1936242"/>
            <a:ext cx="7333488" cy="683513"/>
          </a:xfrm>
          <a:custGeom>
            <a:avLst/>
            <a:gdLst/>
            <a:ahLst/>
            <a:cxnLst/>
            <a:rect l="l" t="t" r="r" b="b"/>
            <a:pathLst>
              <a:path w="7333488" h="683513">
                <a:moveTo>
                  <a:pt x="7333488" y="605027"/>
                </a:moveTo>
                <a:lnTo>
                  <a:pt x="7333488" y="77723"/>
                </a:lnTo>
                <a:lnTo>
                  <a:pt x="7330716" y="57690"/>
                </a:lnTo>
                <a:lnTo>
                  <a:pt x="7310204" y="22867"/>
                </a:lnTo>
                <a:lnTo>
                  <a:pt x="7275609" y="2949"/>
                </a:lnTo>
                <a:lnTo>
                  <a:pt x="7254240" y="0"/>
                </a:lnTo>
                <a:lnTo>
                  <a:pt x="73019" y="217"/>
                </a:lnTo>
                <a:lnTo>
                  <a:pt x="35119" y="13158"/>
                </a:lnTo>
                <a:lnTo>
                  <a:pt x="8598" y="42792"/>
                </a:lnTo>
                <a:lnTo>
                  <a:pt x="0" y="71627"/>
                </a:lnTo>
                <a:lnTo>
                  <a:pt x="0" y="613409"/>
                </a:lnTo>
                <a:lnTo>
                  <a:pt x="19447" y="656452"/>
                </a:lnTo>
                <a:lnTo>
                  <a:pt x="25146" y="662166"/>
                </a:lnTo>
                <a:lnTo>
                  <a:pt x="25146" y="78485"/>
                </a:lnTo>
                <a:lnTo>
                  <a:pt x="25908" y="72389"/>
                </a:lnTo>
                <a:lnTo>
                  <a:pt x="26670" y="67055"/>
                </a:lnTo>
                <a:lnTo>
                  <a:pt x="28194" y="62483"/>
                </a:lnTo>
                <a:lnTo>
                  <a:pt x="29718" y="57149"/>
                </a:lnTo>
                <a:lnTo>
                  <a:pt x="57929" y="29446"/>
                </a:lnTo>
                <a:lnTo>
                  <a:pt x="7255764" y="25241"/>
                </a:lnTo>
                <a:lnTo>
                  <a:pt x="7261098" y="25907"/>
                </a:lnTo>
                <a:lnTo>
                  <a:pt x="7298602" y="48567"/>
                </a:lnTo>
                <a:lnTo>
                  <a:pt x="7308342" y="79247"/>
                </a:lnTo>
                <a:lnTo>
                  <a:pt x="7308342" y="662263"/>
                </a:lnTo>
                <a:lnTo>
                  <a:pt x="7310073" y="660813"/>
                </a:lnTo>
                <a:lnTo>
                  <a:pt x="7318823" y="650524"/>
                </a:lnTo>
                <a:lnTo>
                  <a:pt x="7325690" y="638892"/>
                </a:lnTo>
                <a:lnTo>
                  <a:pt x="7330412" y="626179"/>
                </a:lnTo>
                <a:lnTo>
                  <a:pt x="7332726" y="612647"/>
                </a:lnTo>
                <a:lnTo>
                  <a:pt x="7333488" y="605027"/>
                </a:lnTo>
                <a:close/>
              </a:path>
              <a:path w="7333488" h="683513">
                <a:moveTo>
                  <a:pt x="7308342" y="662263"/>
                </a:moveTo>
                <a:lnTo>
                  <a:pt x="7308342" y="79247"/>
                </a:lnTo>
                <a:lnTo>
                  <a:pt x="7307580" y="611123"/>
                </a:lnTo>
                <a:lnTo>
                  <a:pt x="7302686" y="628363"/>
                </a:lnTo>
                <a:lnTo>
                  <a:pt x="7272855" y="655061"/>
                </a:lnTo>
                <a:lnTo>
                  <a:pt x="78254" y="658358"/>
                </a:lnTo>
                <a:lnTo>
                  <a:pt x="64426" y="656187"/>
                </a:lnTo>
                <a:lnTo>
                  <a:pt x="33197" y="632898"/>
                </a:lnTo>
                <a:lnTo>
                  <a:pt x="25146" y="609599"/>
                </a:lnTo>
                <a:lnTo>
                  <a:pt x="25146" y="662166"/>
                </a:lnTo>
                <a:lnTo>
                  <a:pt x="65844" y="682756"/>
                </a:lnTo>
                <a:lnTo>
                  <a:pt x="7255764" y="683513"/>
                </a:lnTo>
                <a:lnTo>
                  <a:pt x="7263383" y="682751"/>
                </a:lnTo>
                <a:lnTo>
                  <a:pt x="7275155" y="681009"/>
                </a:lnTo>
                <a:lnTo>
                  <a:pt x="7287976" y="676317"/>
                </a:lnTo>
                <a:lnTo>
                  <a:pt x="7299703" y="669498"/>
                </a:lnTo>
                <a:lnTo>
                  <a:pt x="7308342" y="662263"/>
                </a:lnTo>
                <a:close/>
              </a:path>
            </a:pathLst>
          </a:custGeom>
          <a:solidFill>
            <a:srgbClr val="FFFFFF"/>
          </a:solidFill>
        </p:spPr>
        <p:txBody>
          <a:bodyPr wrap="square" lIns="0" tIns="0" rIns="0" bIns="0" rtlCol="0">
            <a:noAutofit/>
          </a:bodyPr>
          <a:lstStyle/>
          <a:p>
            <a:endParaRPr/>
          </a:p>
        </p:txBody>
      </p:sp>
      <p:sp>
        <p:nvSpPr>
          <p:cNvPr id="14" name="object 14"/>
          <p:cNvSpPr txBox="1"/>
          <p:nvPr/>
        </p:nvSpPr>
        <p:spPr>
          <a:xfrm>
            <a:off x="1616335" y="2095246"/>
            <a:ext cx="6304280" cy="3650615"/>
          </a:xfrm>
          <a:prstGeom prst="rect">
            <a:avLst/>
          </a:prstGeom>
        </p:spPr>
        <p:txBody>
          <a:bodyPr vert="horz" wrap="square" lIns="0" tIns="0" rIns="0" bIns="0" rtlCol="0">
            <a:noAutofit/>
          </a:bodyPr>
          <a:lstStyle/>
          <a:p>
            <a:pPr marL="24130">
              <a:lnSpc>
                <a:spcPct val="100000"/>
              </a:lnSpc>
            </a:pPr>
            <a:r>
              <a:rPr sz="2000" b="1" spc="-15" dirty="0">
                <a:latin typeface="Calibri"/>
                <a:cs typeface="Calibri"/>
              </a:rPr>
              <a:t>St</a:t>
            </a:r>
            <a:r>
              <a:rPr sz="2000" b="1" spc="-55" dirty="0">
                <a:latin typeface="Calibri"/>
                <a:cs typeface="Calibri"/>
              </a:rPr>
              <a:t>r</a:t>
            </a:r>
            <a:r>
              <a:rPr sz="2000" b="1" spc="-30" dirty="0">
                <a:latin typeface="Calibri"/>
                <a:cs typeface="Calibri"/>
              </a:rPr>
              <a:t>a</a:t>
            </a:r>
            <a:r>
              <a:rPr sz="2000" b="1" spc="-40" dirty="0">
                <a:latin typeface="Calibri"/>
                <a:cs typeface="Calibri"/>
              </a:rPr>
              <a:t>t</a:t>
            </a:r>
            <a:r>
              <a:rPr sz="2000" b="1" spc="-10" dirty="0">
                <a:latin typeface="Calibri"/>
                <a:cs typeface="Calibri"/>
              </a:rPr>
              <a:t>e</a:t>
            </a:r>
            <a:r>
              <a:rPr sz="2000" b="1" spc="-15" dirty="0">
                <a:latin typeface="Calibri"/>
                <a:cs typeface="Calibri"/>
              </a:rPr>
              <a:t>jinin</a:t>
            </a:r>
            <a:r>
              <a:rPr sz="2000" b="1" spc="5" dirty="0">
                <a:latin typeface="Calibri"/>
                <a:cs typeface="Calibri"/>
              </a:rPr>
              <a:t> </a:t>
            </a:r>
            <a:r>
              <a:rPr sz="2000" b="1" spc="-10" dirty="0">
                <a:latin typeface="Calibri"/>
                <a:cs typeface="Calibri"/>
              </a:rPr>
              <a:t>ilgililiği/u</a:t>
            </a:r>
            <a:r>
              <a:rPr sz="2000" b="1" spc="-25" dirty="0">
                <a:latin typeface="Calibri"/>
                <a:cs typeface="Calibri"/>
              </a:rPr>
              <a:t>y</a:t>
            </a:r>
            <a:r>
              <a:rPr sz="2000" b="1" spc="-10" dirty="0">
                <a:latin typeface="Calibri"/>
                <a:cs typeface="Calibri"/>
              </a:rPr>
              <a:t>gunl</a:t>
            </a:r>
            <a:r>
              <a:rPr sz="2000" b="1" spc="-20" dirty="0">
                <a:latin typeface="Calibri"/>
                <a:cs typeface="Calibri"/>
              </a:rPr>
              <a:t>u</a:t>
            </a:r>
            <a:r>
              <a:rPr sz="2000" b="1" spc="-10" dirty="0">
                <a:latin typeface="Calibri"/>
                <a:cs typeface="Calibri"/>
              </a:rPr>
              <a:t>ğ</a:t>
            </a:r>
            <a:r>
              <a:rPr sz="2000" b="1" spc="-15" dirty="0">
                <a:latin typeface="Calibri"/>
                <a:cs typeface="Calibri"/>
              </a:rPr>
              <a:t>u</a:t>
            </a:r>
            <a:r>
              <a:rPr sz="2000" b="1" spc="-10" dirty="0">
                <a:latin typeface="Calibri"/>
                <a:cs typeface="Calibri"/>
              </a:rPr>
              <a:t> (30 </a:t>
            </a:r>
            <a:r>
              <a:rPr sz="2000" b="1" spc="-15" dirty="0">
                <a:latin typeface="Calibri"/>
                <a:cs typeface="Calibri"/>
              </a:rPr>
              <a:t>puan</a:t>
            </a:r>
            <a:r>
              <a:rPr sz="2000" b="1" spc="5" dirty="0">
                <a:latin typeface="Calibri"/>
                <a:cs typeface="Calibri"/>
              </a:rPr>
              <a:t> </a:t>
            </a:r>
            <a:r>
              <a:rPr sz="2000" b="1" spc="-15" dirty="0">
                <a:latin typeface="Calibri"/>
                <a:cs typeface="Calibri"/>
              </a:rPr>
              <a:t>ü</a:t>
            </a:r>
            <a:r>
              <a:rPr sz="2000" b="1" spc="-50" dirty="0">
                <a:latin typeface="Calibri"/>
                <a:cs typeface="Calibri"/>
              </a:rPr>
              <a:t>z</a:t>
            </a:r>
            <a:r>
              <a:rPr sz="2000" b="1" spc="-10" dirty="0">
                <a:latin typeface="Calibri"/>
                <a:cs typeface="Calibri"/>
              </a:rPr>
              <a:t>erinden)</a:t>
            </a:r>
            <a:endParaRPr sz="2000" dirty="0">
              <a:latin typeface="Calibri"/>
              <a:cs typeface="Calibri"/>
            </a:endParaRPr>
          </a:p>
          <a:p>
            <a:pPr>
              <a:lnSpc>
                <a:spcPts val="550"/>
              </a:lnSpc>
              <a:spcBef>
                <a:spcPts val="5"/>
              </a:spcBef>
            </a:pPr>
            <a:endParaRPr sz="550" dirty="0"/>
          </a:p>
          <a:p>
            <a:pPr marL="20955" marR="12700" indent="-8890">
              <a:lnSpc>
                <a:spcPts val="5390"/>
              </a:lnSpc>
            </a:pPr>
            <a:r>
              <a:rPr sz="2000" b="1" spc="-20" dirty="0">
                <a:latin typeface="Calibri"/>
                <a:cs typeface="Calibri"/>
              </a:rPr>
              <a:t>Or</a:t>
            </a:r>
            <a:r>
              <a:rPr sz="2000" b="1" spc="-35" dirty="0">
                <a:latin typeface="Calibri"/>
                <a:cs typeface="Calibri"/>
              </a:rPr>
              <a:t>t</a:t>
            </a:r>
            <a:r>
              <a:rPr sz="2000" b="1" spc="-15" dirty="0">
                <a:latin typeface="Calibri"/>
                <a:cs typeface="Calibri"/>
              </a:rPr>
              <a:t>ak</a:t>
            </a:r>
            <a:r>
              <a:rPr sz="2000" b="1" spc="-5" dirty="0">
                <a:latin typeface="Calibri"/>
                <a:cs typeface="Calibri"/>
              </a:rPr>
              <a:t>lı</a:t>
            </a:r>
            <a:r>
              <a:rPr sz="2000" b="1" spc="-10" dirty="0">
                <a:latin typeface="Calibri"/>
                <a:cs typeface="Calibri"/>
              </a:rPr>
              <a:t>k</a:t>
            </a:r>
            <a:r>
              <a:rPr sz="2000" b="1" spc="-5" dirty="0">
                <a:latin typeface="Calibri"/>
                <a:cs typeface="Calibri"/>
              </a:rPr>
              <a:t> </a:t>
            </a:r>
            <a:r>
              <a:rPr sz="2000" b="1" spc="-20" dirty="0">
                <a:latin typeface="Calibri"/>
                <a:cs typeface="Calibri"/>
              </a:rPr>
              <a:t>me</a:t>
            </a:r>
            <a:r>
              <a:rPr sz="2000" b="1" spc="-35" dirty="0">
                <a:latin typeface="Calibri"/>
                <a:cs typeface="Calibri"/>
              </a:rPr>
              <a:t>k</a:t>
            </a:r>
            <a:r>
              <a:rPr sz="2000" b="1" spc="-15" dirty="0">
                <a:latin typeface="Calibri"/>
                <a:cs typeface="Calibri"/>
              </a:rPr>
              <a:t>anizmala</a:t>
            </a:r>
            <a:r>
              <a:rPr sz="2000" b="1" spc="-10" dirty="0">
                <a:latin typeface="Calibri"/>
                <a:cs typeface="Calibri"/>
              </a:rPr>
              <a:t>r</a:t>
            </a:r>
            <a:r>
              <a:rPr sz="2000" b="1" spc="-5" dirty="0">
                <a:latin typeface="Calibri"/>
                <a:cs typeface="Calibri"/>
              </a:rPr>
              <a:t>ı</a:t>
            </a:r>
            <a:r>
              <a:rPr sz="2000" b="1" spc="-15" dirty="0">
                <a:latin typeface="Calibri"/>
                <a:cs typeface="Calibri"/>
              </a:rPr>
              <a:t>n</a:t>
            </a:r>
            <a:r>
              <a:rPr sz="2000" b="1" spc="-5" dirty="0">
                <a:latin typeface="Calibri"/>
                <a:cs typeface="Calibri"/>
              </a:rPr>
              <a:t>ı</a:t>
            </a:r>
            <a:r>
              <a:rPr sz="2000" b="1" spc="-15" dirty="0">
                <a:latin typeface="Calibri"/>
                <a:cs typeface="Calibri"/>
              </a:rPr>
              <a:t>n</a:t>
            </a:r>
            <a:r>
              <a:rPr sz="2000" b="1" spc="10" dirty="0">
                <a:latin typeface="Calibri"/>
                <a:cs typeface="Calibri"/>
              </a:rPr>
              <a:t> </a:t>
            </a:r>
            <a:r>
              <a:rPr sz="2000" b="1" spc="-35" dirty="0">
                <a:latin typeface="Calibri"/>
                <a:cs typeface="Calibri"/>
              </a:rPr>
              <a:t>k</a:t>
            </a:r>
            <a:r>
              <a:rPr sz="2000" b="1" spc="-15" dirty="0">
                <a:latin typeface="Calibri"/>
                <a:cs typeface="Calibri"/>
              </a:rPr>
              <a:t>a</a:t>
            </a:r>
            <a:r>
              <a:rPr sz="2000" b="1" spc="-5" dirty="0">
                <a:latin typeface="Calibri"/>
                <a:cs typeface="Calibri"/>
              </a:rPr>
              <a:t>li</a:t>
            </a:r>
            <a:r>
              <a:rPr sz="2000" b="1" spc="-35" dirty="0">
                <a:latin typeface="Calibri"/>
                <a:cs typeface="Calibri"/>
              </a:rPr>
              <a:t>t</a:t>
            </a:r>
            <a:r>
              <a:rPr sz="2000" b="1" spc="-10" dirty="0">
                <a:latin typeface="Calibri"/>
                <a:cs typeface="Calibri"/>
              </a:rPr>
              <a:t>esi (30</a:t>
            </a:r>
            <a:r>
              <a:rPr sz="2000" b="1" spc="-5" dirty="0">
                <a:latin typeface="Calibri"/>
                <a:cs typeface="Calibri"/>
              </a:rPr>
              <a:t> </a:t>
            </a:r>
            <a:r>
              <a:rPr sz="2000" b="1" spc="-15" dirty="0">
                <a:latin typeface="Calibri"/>
                <a:cs typeface="Calibri"/>
              </a:rPr>
              <a:t>puan</a:t>
            </a:r>
            <a:r>
              <a:rPr sz="2000" b="1" spc="5" dirty="0">
                <a:latin typeface="Calibri"/>
                <a:cs typeface="Calibri"/>
              </a:rPr>
              <a:t> </a:t>
            </a:r>
            <a:r>
              <a:rPr sz="2000" b="1" spc="-15" dirty="0">
                <a:latin typeface="Calibri"/>
                <a:cs typeface="Calibri"/>
              </a:rPr>
              <a:t>ü</a:t>
            </a:r>
            <a:r>
              <a:rPr sz="2000" b="1" spc="-50" dirty="0">
                <a:latin typeface="Calibri"/>
                <a:cs typeface="Calibri"/>
              </a:rPr>
              <a:t>z</a:t>
            </a:r>
            <a:r>
              <a:rPr sz="2000" b="1" spc="-10" dirty="0">
                <a:latin typeface="Calibri"/>
                <a:cs typeface="Calibri"/>
              </a:rPr>
              <a:t>erinden)</a:t>
            </a:r>
            <a:r>
              <a:rPr sz="2000" b="1" spc="-5" dirty="0">
                <a:latin typeface="Calibri"/>
                <a:cs typeface="Calibri"/>
              </a:rPr>
              <a:t> </a:t>
            </a:r>
            <a:r>
              <a:rPr sz="2000" b="1" spc="-20" dirty="0" err="1">
                <a:latin typeface="Calibri"/>
                <a:cs typeface="Calibri"/>
              </a:rPr>
              <a:t>P</a:t>
            </a:r>
            <a:r>
              <a:rPr sz="2000" b="1" spc="-40" dirty="0" err="1">
                <a:latin typeface="Calibri"/>
                <a:cs typeface="Calibri"/>
              </a:rPr>
              <a:t>r</a:t>
            </a:r>
            <a:r>
              <a:rPr sz="2000" b="1" spc="-15" dirty="0" err="1">
                <a:latin typeface="Calibri"/>
                <a:cs typeface="Calibri"/>
              </a:rPr>
              <a:t>oj</a:t>
            </a:r>
            <a:r>
              <a:rPr sz="2000" b="1" spc="-10" dirty="0" err="1">
                <a:latin typeface="Calibri"/>
                <a:cs typeface="Calibri"/>
              </a:rPr>
              <a:t>e</a:t>
            </a:r>
            <a:r>
              <a:rPr sz="2000" b="1" spc="10" dirty="0">
                <a:latin typeface="Calibri"/>
                <a:cs typeface="Calibri"/>
              </a:rPr>
              <a:t> </a:t>
            </a:r>
            <a:r>
              <a:rPr lang="tr-TR" sz="2000" b="1" spc="10" dirty="0" smtClean="0">
                <a:latin typeface="Calibri"/>
                <a:cs typeface="Calibri"/>
              </a:rPr>
              <a:t>T</a:t>
            </a:r>
            <a:r>
              <a:rPr sz="2000" b="1" spc="-15" dirty="0" err="1" smtClean="0">
                <a:latin typeface="Calibri"/>
                <a:cs typeface="Calibri"/>
              </a:rPr>
              <a:t>a</a:t>
            </a:r>
            <a:r>
              <a:rPr sz="2000" b="1" spc="-10" dirty="0" err="1" smtClean="0">
                <a:latin typeface="Calibri"/>
                <a:cs typeface="Calibri"/>
              </a:rPr>
              <a:t>s</a:t>
            </a:r>
            <a:r>
              <a:rPr sz="2000" b="1" spc="-15" dirty="0" err="1" smtClean="0">
                <a:latin typeface="Calibri"/>
                <a:cs typeface="Calibri"/>
              </a:rPr>
              <a:t>a</a:t>
            </a:r>
            <a:r>
              <a:rPr sz="2000" b="1" spc="-5" dirty="0" err="1" smtClean="0">
                <a:latin typeface="Calibri"/>
                <a:cs typeface="Calibri"/>
              </a:rPr>
              <a:t>rı</a:t>
            </a:r>
            <a:r>
              <a:rPr sz="2000" b="1" spc="-20" dirty="0" err="1" smtClean="0">
                <a:latin typeface="Calibri"/>
                <a:cs typeface="Calibri"/>
              </a:rPr>
              <a:t>m</a:t>
            </a:r>
            <a:r>
              <a:rPr sz="2000" b="1" spc="-20" dirty="0" smtClean="0">
                <a:latin typeface="Calibri"/>
                <a:cs typeface="Calibri"/>
              </a:rPr>
              <a:t> </a:t>
            </a:r>
            <a:r>
              <a:rPr sz="2000" b="1" spc="-30" dirty="0">
                <a:latin typeface="Calibri"/>
                <a:cs typeface="Calibri"/>
              </a:rPr>
              <a:t>v</a:t>
            </a:r>
            <a:r>
              <a:rPr sz="2000" b="1" spc="-10" dirty="0">
                <a:latin typeface="Calibri"/>
                <a:cs typeface="Calibri"/>
              </a:rPr>
              <a:t>e</a:t>
            </a:r>
            <a:r>
              <a:rPr sz="2000" b="1" spc="5" dirty="0">
                <a:latin typeface="Calibri"/>
                <a:cs typeface="Calibri"/>
              </a:rPr>
              <a:t> </a:t>
            </a:r>
            <a:r>
              <a:rPr sz="2000" b="1" spc="-15" dirty="0">
                <a:latin typeface="Calibri"/>
                <a:cs typeface="Calibri"/>
              </a:rPr>
              <a:t>u</a:t>
            </a:r>
            <a:r>
              <a:rPr sz="2000" b="1" spc="-25" dirty="0">
                <a:latin typeface="Calibri"/>
                <a:cs typeface="Calibri"/>
              </a:rPr>
              <a:t>y</a:t>
            </a:r>
            <a:r>
              <a:rPr sz="2000" b="1" spc="-15" dirty="0">
                <a:latin typeface="Calibri"/>
                <a:cs typeface="Calibri"/>
              </a:rPr>
              <a:t>gulamas</a:t>
            </a:r>
            <a:r>
              <a:rPr sz="2000" b="1" spc="-5" dirty="0">
                <a:latin typeface="Calibri"/>
                <a:cs typeface="Calibri"/>
              </a:rPr>
              <a:t>ı</a:t>
            </a:r>
            <a:r>
              <a:rPr sz="2000" b="1" spc="-15" dirty="0">
                <a:latin typeface="Calibri"/>
                <a:cs typeface="Calibri"/>
              </a:rPr>
              <a:t>n</a:t>
            </a:r>
            <a:r>
              <a:rPr sz="2000" b="1" spc="-5" dirty="0">
                <a:latin typeface="Calibri"/>
                <a:cs typeface="Calibri"/>
              </a:rPr>
              <a:t>ı</a:t>
            </a:r>
            <a:r>
              <a:rPr sz="2000" b="1" spc="-15" dirty="0">
                <a:latin typeface="Calibri"/>
                <a:cs typeface="Calibri"/>
              </a:rPr>
              <a:t>n</a:t>
            </a:r>
            <a:r>
              <a:rPr sz="2000" b="1" spc="-5" dirty="0">
                <a:latin typeface="Calibri"/>
                <a:cs typeface="Calibri"/>
              </a:rPr>
              <a:t> </a:t>
            </a:r>
            <a:r>
              <a:rPr sz="2000" b="1" spc="-35" dirty="0">
                <a:latin typeface="Calibri"/>
                <a:cs typeface="Calibri"/>
              </a:rPr>
              <a:t>k</a:t>
            </a:r>
            <a:r>
              <a:rPr sz="2000" b="1" spc="-15" dirty="0">
                <a:latin typeface="Calibri"/>
                <a:cs typeface="Calibri"/>
              </a:rPr>
              <a:t>a</a:t>
            </a:r>
            <a:r>
              <a:rPr sz="2000" b="1" spc="-5" dirty="0">
                <a:latin typeface="Calibri"/>
                <a:cs typeface="Calibri"/>
              </a:rPr>
              <a:t>li</a:t>
            </a:r>
            <a:r>
              <a:rPr sz="2000" b="1" spc="-35" dirty="0">
                <a:latin typeface="Calibri"/>
                <a:cs typeface="Calibri"/>
              </a:rPr>
              <a:t>t</a:t>
            </a:r>
            <a:r>
              <a:rPr sz="2000" b="1" spc="-10" dirty="0">
                <a:latin typeface="Calibri"/>
                <a:cs typeface="Calibri"/>
              </a:rPr>
              <a:t>esi (20</a:t>
            </a:r>
            <a:r>
              <a:rPr sz="2000" b="1" spc="-5" dirty="0">
                <a:latin typeface="Calibri"/>
                <a:cs typeface="Calibri"/>
              </a:rPr>
              <a:t> </a:t>
            </a:r>
            <a:r>
              <a:rPr sz="2000" b="1" spc="-15" dirty="0">
                <a:latin typeface="Calibri"/>
                <a:cs typeface="Calibri"/>
              </a:rPr>
              <a:t>puan</a:t>
            </a:r>
            <a:r>
              <a:rPr sz="2000" b="1" spc="5" dirty="0">
                <a:latin typeface="Calibri"/>
                <a:cs typeface="Calibri"/>
              </a:rPr>
              <a:t> </a:t>
            </a:r>
            <a:r>
              <a:rPr sz="2000" b="1" spc="-15" dirty="0">
                <a:latin typeface="Calibri"/>
                <a:cs typeface="Calibri"/>
              </a:rPr>
              <a:t>ü</a:t>
            </a:r>
            <a:r>
              <a:rPr sz="2000" b="1" spc="-50" dirty="0">
                <a:latin typeface="Calibri"/>
                <a:cs typeface="Calibri"/>
              </a:rPr>
              <a:t>z</a:t>
            </a:r>
            <a:r>
              <a:rPr sz="2000" b="1" spc="-10" dirty="0">
                <a:latin typeface="Calibri"/>
                <a:cs typeface="Calibri"/>
              </a:rPr>
              <a:t>erinden)</a:t>
            </a:r>
            <a:endParaRPr sz="2000" dirty="0">
              <a:latin typeface="Calibri"/>
              <a:cs typeface="Calibri"/>
            </a:endParaRPr>
          </a:p>
          <a:p>
            <a:pPr>
              <a:lnSpc>
                <a:spcPts val="1000"/>
              </a:lnSpc>
            </a:pPr>
            <a:endParaRPr sz="1000" dirty="0"/>
          </a:p>
          <a:p>
            <a:pPr>
              <a:lnSpc>
                <a:spcPts val="1200"/>
              </a:lnSpc>
              <a:spcBef>
                <a:spcPts val="1"/>
              </a:spcBef>
            </a:pPr>
            <a:endParaRPr sz="1200" dirty="0"/>
          </a:p>
          <a:p>
            <a:pPr marL="49530">
              <a:lnSpc>
                <a:spcPct val="100000"/>
              </a:lnSpc>
            </a:pPr>
            <a:r>
              <a:rPr sz="2000" b="1" spc="-45" dirty="0">
                <a:latin typeface="Calibri"/>
                <a:cs typeface="Calibri"/>
              </a:rPr>
              <a:t>E</a:t>
            </a:r>
            <a:r>
              <a:rPr sz="2000" b="1" spc="-15" dirty="0">
                <a:latin typeface="Calibri"/>
                <a:cs typeface="Calibri"/>
              </a:rPr>
              <a:t>t</a:t>
            </a:r>
            <a:r>
              <a:rPr sz="2000" b="1" spc="-10" dirty="0">
                <a:latin typeface="Calibri"/>
                <a:cs typeface="Calibri"/>
              </a:rPr>
              <a:t>ki</a:t>
            </a:r>
            <a:r>
              <a:rPr sz="2000" b="1" spc="-5" dirty="0">
                <a:latin typeface="Calibri"/>
                <a:cs typeface="Calibri"/>
              </a:rPr>
              <a:t> </a:t>
            </a:r>
            <a:r>
              <a:rPr sz="2000" b="1" spc="-30" dirty="0">
                <a:latin typeface="Calibri"/>
                <a:cs typeface="Calibri"/>
              </a:rPr>
              <a:t>v</a:t>
            </a:r>
            <a:r>
              <a:rPr sz="2000" b="1" spc="-10" dirty="0">
                <a:latin typeface="Calibri"/>
                <a:cs typeface="Calibri"/>
              </a:rPr>
              <a:t>e</a:t>
            </a:r>
            <a:r>
              <a:rPr sz="2000" b="1" spc="5" dirty="0">
                <a:latin typeface="Calibri"/>
                <a:cs typeface="Calibri"/>
              </a:rPr>
              <a:t> </a:t>
            </a:r>
            <a:r>
              <a:rPr sz="2000" b="1" spc="-45" dirty="0">
                <a:latin typeface="Calibri"/>
                <a:cs typeface="Calibri"/>
              </a:rPr>
              <a:t>ya</a:t>
            </a:r>
            <a:r>
              <a:rPr sz="2000" b="1" spc="-25" dirty="0">
                <a:latin typeface="Calibri"/>
                <a:cs typeface="Calibri"/>
              </a:rPr>
              <a:t>y</a:t>
            </a:r>
            <a:r>
              <a:rPr sz="2000" b="1" spc="-15" dirty="0">
                <a:latin typeface="Calibri"/>
                <a:cs typeface="Calibri"/>
              </a:rPr>
              <a:t>g</a:t>
            </a:r>
            <a:r>
              <a:rPr sz="2000" b="1" spc="-5" dirty="0">
                <a:latin typeface="Calibri"/>
                <a:cs typeface="Calibri"/>
              </a:rPr>
              <a:t>ı</a:t>
            </a:r>
            <a:r>
              <a:rPr sz="2000" b="1" spc="-10" dirty="0">
                <a:latin typeface="Calibri"/>
                <a:cs typeface="Calibri"/>
              </a:rPr>
              <a:t>nl</a:t>
            </a:r>
            <a:r>
              <a:rPr sz="2000" b="1" spc="-15" dirty="0">
                <a:latin typeface="Calibri"/>
                <a:cs typeface="Calibri"/>
              </a:rPr>
              <a:t>a</a:t>
            </a:r>
            <a:r>
              <a:rPr sz="2000" b="1" spc="-35" dirty="0">
                <a:latin typeface="Calibri"/>
                <a:cs typeface="Calibri"/>
              </a:rPr>
              <a:t>ş</a:t>
            </a:r>
            <a:r>
              <a:rPr sz="2000" b="1" spc="-15" dirty="0">
                <a:latin typeface="Calibri"/>
                <a:cs typeface="Calibri"/>
              </a:rPr>
              <a:t>t</a:t>
            </a:r>
            <a:r>
              <a:rPr sz="2000" b="1" spc="-5" dirty="0">
                <a:latin typeface="Calibri"/>
                <a:cs typeface="Calibri"/>
              </a:rPr>
              <a:t>ı</a:t>
            </a:r>
            <a:r>
              <a:rPr sz="2000" b="1" spc="-20" dirty="0">
                <a:latin typeface="Calibri"/>
                <a:cs typeface="Calibri"/>
              </a:rPr>
              <a:t>rm</a:t>
            </a:r>
            <a:r>
              <a:rPr sz="2000" b="1" spc="-10" dirty="0">
                <a:latin typeface="Calibri"/>
                <a:cs typeface="Calibri"/>
              </a:rPr>
              <a:t>a (20</a:t>
            </a:r>
            <a:r>
              <a:rPr sz="2000" b="1" spc="-5" dirty="0">
                <a:latin typeface="Calibri"/>
                <a:cs typeface="Calibri"/>
              </a:rPr>
              <a:t> </a:t>
            </a:r>
            <a:r>
              <a:rPr sz="2000" b="1" spc="-15" dirty="0">
                <a:latin typeface="Calibri"/>
                <a:cs typeface="Calibri"/>
              </a:rPr>
              <a:t>puan</a:t>
            </a:r>
            <a:r>
              <a:rPr sz="2000" b="1" spc="5" dirty="0">
                <a:latin typeface="Calibri"/>
                <a:cs typeface="Calibri"/>
              </a:rPr>
              <a:t> </a:t>
            </a:r>
            <a:r>
              <a:rPr sz="2000" b="1" spc="-15" dirty="0">
                <a:latin typeface="Calibri"/>
                <a:cs typeface="Calibri"/>
              </a:rPr>
              <a:t>ü</a:t>
            </a:r>
            <a:r>
              <a:rPr sz="2000" b="1" spc="-50" dirty="0">
                <a:latin typeface="Calibri"/>
                <a:cs typeface="Calibri"/>
              </a:rPr>
              <a:t>z</a:t>
            </a:r>
            <a:r>
              <a:rPr sz="2000" b="1" spc="-10" dirty="0">
                <a:latin typeface="Calibri"/>
                <a:cs typeface="Calibri"/>
              </a:rPr>
              <a:t>erinden)</a:t>
            </a:r>
            <a:endParaRPr sz="2000" dirty="0">
              <a:latin typeface="Calibri"/>
              <a:cs typeface="Calibri"/>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400"/>
              </a:lnSpc>
              <a:spcBef>
                <a:spcPts val="6"/>
              </a:spcBef>
            </a:pPr>
            <a:endParaRPr sz="1400" dirty="0"/>
          </a:p>
          <a:p>
            <a:pPr marL="4780280" marR="240029" indent="255904">
              <a:lnSpc>
                <a:spcPct val="100000"/>
              </a:lnSpc>
            </a:pPr>
            <a:r>
              <a:rPr sz="2000" b="1" spc="-185" dirty="0">
                <a:solidFill>
                  <a:srgbClr val="C00000"/>
                </a:solidFill>
                <a:latin typeface="Calibri"/>
                <a:cs typeface="Calibri"/>
              </a:rPr>
              <a:t>T</a:t>
            </a:r>
            <a:r>
              <a:rPr sz="2000" b="1" spc="-10" dirty="0">
                <a:solidFill>
                  <a:srgbClr val="C00000"/>
                </a:solidFill>
                <a:latin typeface="Calibri"/>
                <a:cs typeface="Calibri"/>
              </a:rPr>
              <a:t>opl</a:t>
            </a:r>
            <a:r>
              <a:rPr sz="2000" b="1" spc="-15" dirty="0">
                <a:solidFill>
                  <a:srgbClr val="C00000"/>
                </a:solidFill>
                <a:latin typeface="Calibri"/>
                <a:cs typeface="Calibri"/>
              </a:rPr>
              <a:t>a</a:t>
            </a:r>
            <a:r>
              <a:rPr sz="2000" b="1" spc="-20" dirty="0">
                <a:solidFill>
                  <a:srgbClr val="C00000"/>
                </a:solidFill>
                <a:latin typeface="Calibri"/>
                <a:cs typeface="Calibri"/>
              </a:rPr>
              <a:t>m</a:t>
            </a:r>
            <a:r>
              <a:rPr sz="2000" b="1" spc="-10" dirty="0">
                <a:solidFill>
                  <a:srgbClr val="C00000"/>
                </a:solidFill>
                <a:latin typeface="Calibri"/>
                <a:cs typeface="Calibri"/>
              </a:rPr>
              <a:t> min.</a:t>
            </a:r>
            <a:r>
              <a:rPr sz="2000" b="1" spc="-5" dirty="0">
                <a:solidFill>
                  <a:srgbClr val="C00000"/>
                </a:solidFill>
                <a:latin typeface="Calibri"/>
                <a:cs typeface="Calibri"/>
              </a:rPr>
              <a:t> </a:t>
            </a:r>
            <a:r>
              <a:rPr sz="2000" b="1" spc="-10" dirty="0">
                <a:solidFill>
                  <a:srgbClr val="C00000"/>
                </a:solidFill>
                <a:latin typeface="Calibri"/>
                <a:cs typeface="Calibri"/>
              </a:rPr>
              <a:t>60/100</a:t>
            </a:r>
            <a:endParaRPr sz="2000" dirty="0">
              <a:latin typeface="Calibri"/>
              <a:cs typeface="Calibri"/>
            </a:endParaRPr>
          </a:p>
        </p:txBody>
      </p:sp>
      <p:sp>
        <p:nvSpPr>
          <p:cNvPr id="15" name="object 15"/>
          <p:cNvSpPr/>
          <p:nvPr/>
        </p:nvSpPr>
        <p:spPr>
          <a:xfrm>
            <a:off x="7841374" y="1434591"/>
            <a:ext cx="1603755" cy="1280668"/>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800" b="1" dirty="0">
                <a:solidFill>
                  <a:srgbClr val="C00000"/>
                </a:solidFill>
                <a:latin typeface="Arial"/>
                <a:cs typeface="Arial"/>
              </a:rPr>
              <a:t>Stratejinin</a:t>
            </a:r>
            <a:r>
              <a:rPr sz="2800" b="1" spc="-15" dirty="0">
                <a:solidFill>
                  <a:srgbClr val="C00000"/>
                </a:solidFill>
                <a:latin typeface="Arial"/>
                <a:cs typeface="Arial"/>
              </a:rPr>
              <a:t> </a:t>
            </a:r>
            <a:r>
              <a:rPr sz="2800" b="1" spc="0" dirty="0">
                <a:solidFill>
                  <a:srgbClr val="C00000"/>
                </a:solidFill>
                <a:latin typeface="Arial"/>
                <a:cs typeface="Arial"/>
              </a:rPr>
              <a:t>uygunl</a:t>
            </a:r>
            <a:r>
              <a:rPr sz="2800" b="1" spc="-5" dirty="0">
                <a:solidFill>
                  <a:srgbClr val="C00000"/>
                </a:solidFill>
                <a:latin typeface="Arial"/>
                <a:cs typeface="Arial"/>
              </a:rPr>
              <a:t>uğ</a:t>
            </a:r>
            <a:r>
              <a:rPr sz="2800" b="1" spc="0" dirty="0">
                <a:solidFill>
                  <a:srgbClr val="C00000"/>
                </a:solidFill>
                <a:latin typeface="Arial"/>
                <a:cs typeface="Arial"/>
              </a:rPr>
              <a:t>u/ilgilil</a:t>
            </a:r>
            <a:r>
              <a:rPr sz="2800" b="1" spc="-5" dirty="0">
                <a:solidFill>
                  <a:srgbClr val="C00000"/>
                </a:solidFill>
                <a:latin typeface="Arial"/>
                <a:cs typeface="Arial"/>
              </a:rPr>
              <a:t>iğ</a:t>
            </a:r>
            <a:r>
              <a:rPr sz="2800" b="1" spc="0" dirty="0">
                <a:solidFill>
                  <a:srgbClr val="C00000"/>
                </a:solidFill>
                <a:latin typeface="Arial"/>
                <a:cs typeface="Arial"/>
              </a:rPr>
              <a:t>i</a:t>
            </a:r>
            <a:r>
              <a:rPr sz="2800" b="1" spc="-25" dirty="0">
                <a:solidFill>
                  <a:srgbClr val="C00000"/>
                </a:solidFill>
                <a:latin typeface="Arial"/>
                <a:cs typeface="Arial"/>
              </a:rPr>
              <a:t> </a:t>
            </a:r>
            <a:r>
              <a:rPr sz="2800" b="1" spc="0" dirty="0">
                <a:solidFill>
                  <a:srgbClr val="C00000"/>
                </a:solidFill>
                <a:latin typeface="Arial"/>
                <a:cs typeface="Arial"/>
              </a:rPr>
              <a:t>(30 puan):</a:t>
            </a:r>
            <a:endParaRPr sz="2800">
              <a:latin typeface="Arial"/>
              <a:cs typeface="Arial"/>
            </a:endParaRPr>
          </a:p>
        </p:txBody>
      </p:sp>
      <p:sp>
        <p:nvSpPr>
          <p:cNvPr id="3" name="object 3"/>
          <p:cNvSpPr txBox="1"/>
          <p:nvPr/>
        </p:nvSpPr>
        <p:spPr>
          <a:xfrm>
            <a:off x="1310773" y="2647950"/>
            <a:ext cx="8070850" cy="1108075"/>
          </a:xfrm>
          <a:prstGeom prst="rect">
            <a:avLst/>
          </a:prstGeom>
        </p:spPr>
        <p:txBody>
          <a:bodyPr vert="horz" wrap="square" lIns="0" tIns="0" rIns="0" bIns="0" rtlCol="0">
            <a:noAutofit/>
          </a:bodyPr>
          <a:lstStyle/>
          <a:p>
            <a:pPr marL="355600" marR="12700" indent="-342900" algn="just">
              <a:lnSpc>
                <a:spcPct val="100000"/>
              </a:lnSpc>
              <a:buFont typeface="Arial"/>
              <a:buChar char="•"/>
              <a:tabLst>
                <a:tab pos="354965" algn="l"/>
                <a:tab pos="1013460" algn="l"/>
              </a:tabLst>
            </a:pPr>
            <a:r>
              <a:rPr sz="1800" spc="-15" dirty="0">
                <a:latin typeface="Arial"/>
                <a:cs typeface="Arial"/>
              </a:rPr>
              <a:t>"Explai</a:t>
            </a:r>
            <a:r>
              <a:rPr sz="1800" spc="0" dirty="0">
                <a:latin typeface="Arial"/>
                <a:cs typeface="Arial"/>
              </a:rPr>
              <a:t>n   </a:t>
            </a:r>
            <a:r>
              <a:rPr sz="1800" spc="85" dirty="0">
                <a:latin typeface="Arial"/>
                <a:cs typeface="Arial"/>
              </a:rPr>
              <a:t> </a:t>
            </a:r>
            <a:r>
              <a:rPr sz="1800" spc="0" dirty="0">
                <a:latin typeface="Arial"/>
                <a:cs typeface="Arial"/>
              </a:rPr>
              <a:t>w</a:t>
            </a:r>
            <a:r>
              <a:rPr sz="1800" spc="-5" dirty="0">
                <a:latin typeface="Arial"/>
                <a:cs typeface="Arial"/>
              </a:rPr>
              <a:t>h</a:t>
            </a:r>
            <a:r>
              <a:rPr sz="1800" spc="0" dirty="0">
                <a:latin typeface="Arial"/>
                <a:cs typeface="Arial"/>
              </a:rPr>
              <a:t>y   </a:t>
            </a:r>
            <a:r>
              <a:rPr sz="1800" spc="85" dirty="0">
                <a:latin typeface="Arial"/>
                <a:cs typeface="Arial"/>
              </a:rPr>
              <a:t> </a:t>
            </a:r>
            <a:r>
              <a:rPr sz="1800" spc="-5" dirty="0">
                <a:latin typeface="Arial"/>
                <a:cs typeface="Arial"/>
              </a:rPr>
              <a:t>th</a:t>
            </a:r>
            <a:r>
              <a:rPr sz="1800" spc="0" dirty="0">
                <a:latin typeface="Arial"/>
                <a:cs typeface="Arial"/>
              </a:rPr>
              <a:t>e   </a:t>
            </a:r>
            <a:r>
              <a:rPr sz="1800" spc="85" dirty="0">
                <a:latin typeface="Arial"/>
                <a:cs typeface="Arial"/>
              </a:rPr>
              <a:t> </a:t>
            </a:r>
            <a:r>
              <a:rPr sz="1800" spc="0" dirty="0">
                <a:latin typeface="Arial"/>
                <a:cs typeface="Arial"/>
              </a:rPr>
              <a:t>p</a:t>
            </a:r>
            <a:r>
              <a:rPr sz="1800" spc="-5" dirty="0">
                <a:latin typeface="Arial"/>
                <a:cs typeface="Arial"/>
              </a:rPr>
              <a:t>lanne</a:t>
            </a:r>
            <a:r>
              <a:rPr sz="1800" spc="0" dirty="0">
                <a:latin typeface="Arial"/>
                <a:cs typeface="Arial"/>
              </a:rPr>
              <a:t>d   </a:t>
            </a:r>
            <a:r>
              <a:rPr sz="1800" spc="75" dirty="0">
                <a:latin typeface="Arial"/>
                <a:cs typeface="Arial"/>
              </a:rPr>
              <a:t> </a:t>
            </a:r>
            <a:r>
              <a:rPr sz="1800" spc="-5" dirty="0">
                <a:latin typeface="Arial"/>
                <a:cs typeface="Arial"/>
              </a:rPr>
              <a:t>mobilit</a:t>
            </a:r>
            <a:r>
              <a:rPr sz="1800" spc="0" dirty="0">
                <a:latin typeface="Arial"/>
                <a:cs typeface="Arial"/>
              </a:rPr>
              <a:t>y   </a:t>
            </a:r>
            <a:r>
              <a:rPr sz="1800" spc="85" dirty="0">
                <a:latin typeface="Arial"/>
                <a:cs typeface="Arial"/>
              </a:rPr>
              <a:t> </a:t>
            </a:r>
            <a:r>
              <a:rPr sz="1800" spc="-5" dirty="0">
                <a:latin typeface="Arial"/>
                <a:cs typeface="Arial"/>
              </a:rPr>
              <a:t>projec</a:t>
            </a:r>
            <a:r>
              <a:rPr sz="1800" spc="0" dirty="0">
                <a:latin typeface="Arial"/>
                <a:cs typeface="Arial"/>
              </a:rPr>
              <a:t>t   </a:t>
            </a:r>
            <a:r>
              <a:rPr sz="1800" spc="80" dirty="0">
                <a:latin typeface="Arial"/>
                <a:cs typeface="Arial"/>
              </a:rPr>
              <a:t> </a:t>
            </a:r>
            <a:r>
              <a:rPr sz="1800" spc="0" dirty="0">
                <a:latin typeface="Arial"/>
                <a:cs typeface="Arial"/>
              </a:rPr>
              <a:t>is   </a:t>
            </a:r>
            <a:r>
              <a:rPr sz="1800" spc="85" dirty="0">
                <a:latin typeface="Arial"/>
                <a:cs typeface="Arial"/>
              </a:rPr>
              <a:t> </a:t>
            </a:r>
            <a:r>
              <a:rPr sz="1800" spc="0" dirty="0">
                <a:latin typeface="Arial"/>
                <a:cs typeface="Arial"/>
              </a:rPr>
              <a:t>r</a:t>
            </a:r>
            <a:r>
              <a:rPr sz="1800" spc="-5" dirty="0">
                <a:latin typeface="Arial"/>
                <a:cs typeface="Arial"/>
              </a:rPr>
              <a:t>elevan</a:t>
            </a:r>
            <a:r>
              <a:rPr sz="1800" spc="0" dirty="0">
                <a:latin typeface="Arial"/>
                <a:cs typeface="Arial"/>
              </a:rPr>
              <a:t>t   </a:t>
            </a:r>
            <a:r>
              <a:rPr sz="1800" spc="80" dirty="0">
                <a:latin typeface="Arial"/>
                <a:cs typeface="Arial"/>
              </a:rPr>
              <a:t> </a:t>
            </a:r>
            <a:r>
              <a:rPr sz="1800" spc="-10" dirty="0">
                <a:latin typeface="Arial"/>
                <a:cs typeface="Arial"/>
              </a:rPr>
              <a:t>to   </a:t>
            </a:r>
            <a:r>
              <a:rPr sz="1800" spc="85" dirty="0">
                <a:latin typeface="Arial"/>
                <a:cs typeface="Arial"/>
              </a:rPr>
              <a:t> </a:t>
            </a:r>
            <a:r>
              <a:rPr sz="1800" spc="-5" dirty="0">
                <a:latin typeface="Arial"/>
                <a:cs typeface="Arial"/>
              </a:rPr>
              <a:t>the </a:t>
            </a:r>
            <a:r>
              <a:rPr sz="1800" b="1" spc="-10" dirty="0">
                <a:latin typeface="Arial"/>
                <a:cs typeface="Arial"/>
              </a:rPr>
              <a:t>internationalisation</a:t>
            </a:r>
            <a:r>
              <a:rPr sz="1800" b="1" spc="175" dirty="0">
                <a:latin typeface="Arial"/>
                <a:cs typeface="Arial"/>
              </a:rPr>
              <a:t> </a:t>
            </a:r>
            <a:r>
              <a:rPr sz="1800" b="1" spc="0" dirty="0">
                <a:latin typeface="Arial"/>
                <a:cs typeface="Arial"/>
              </a:rPr>
              <a:t>strategy</a:t>
            </a:r>
            <a:r>
              <a:rPr sz="1800" b="1" spc="175" dirty="0">
                <a:latin typeface="Arial"/>
                <a:cs typeface="Arial"/>
              </a:rPr>
              <a:t> </a:t>
            </a:r>
            <a:r>
              <a:rPr sz="1800" b="1" spc="-20" dirty="0">
                <a:latin typeface="Arial"/>
                <a:cs typeface="Arial"/>
              </a:rPr>
              <a:t>o</a:t>
            </a:r>
            <a:r>
              <a:rPr sz="1800" b="1" spc="0" dirty="0">
                <a:latin typeface="Arial"/>
                <a:cs typeface="Arial"/>
              </a:rPr>
              <a:t>f</a:t>
            </a:r>
            <a:r>
              <a:rPr sz="1800" b="1" spc="175" dirty="0">
                <a:latin typeface="Arial"/>
                <a:cs typeface="Arial"/>
              </a:rPr>
              <a:t> </a:t>
            </a:r>
            <a:r>
              <a:rPr sz="1800" b="1" spc="0" dirty="0">
                <a:latin typeface="Arial"/>
                <a:cs typeface="Arial"/>
              </a:rPr>
              <a:t>t</a:t>
            </a:r>
            <a:r>
              <a:rPr sz="1800" b="1" spc="-15" dirty="0">
                <a:latin typeface="Arial"/>
                <a:cs typeface="Arial"/>
              </a:rPr>
              <a:t>he</a:t>
            </a:r>
            <a:r>
              <a:rPr sz="1800" b="1" spc="175" dirty="0">
                <a:latin typeface="Arial"/>
                <a:cs typeface="Arial"/>
              </a:rPr>
              <a:t> </a:t>
            </a:r>
            <a:r>
              <a:rPr sz="1800" spc="-5" dirty="0">
                <a:latin typeface="Arial"/>
                <a:cs typeface="Arial"/>
              </a:rPr>
              <a:t>highe</a:t>
            </a:r>
            <a:r>
              <a:rPr sz="1800" spc="0" dirty="0">
                <a:latin typeface="Arial"/>
                <a:cs typeface="Arial"/>
              </a:rPr>
              <a:t>r</a:t>
            </a:r>
            <a:r>
              <a:rPr sz="1800" spc="175" dirty="0">
                <a:latin typeface="Arial"/>
                <a:cs typeface="Arial"/>
              </a:rPr>
              <a:t> </a:t>
            </a:r>
            <a:r>
              <a:rPr sz="1800" spc="-5" dirty="0">
                <a:latin typeface="Arial"/>
                <a:cs typeface="Arial"/>
              </a:rPr>
              <a:t>educatio</a:t>
            </a:r>
            <a:r>
              <a:rPr sz="1800" spc="0" dirty="0">
                <a:latin typeface="Arial"/>
                <a:cs typeface="Arial"/>
              </a:rPr>
              <a:t>n</a:t>
            </a:r>
            <a:r>
              <a:rPr sz="1800" spc="175" dirty="0">
                <a:latin typeface="Arial"/>
                <a:cs typeface="Arial"/>
              </a:rPr>
              <a:t> </a:t>
            </a:r>
            <a:r>
              <a:rPr sz="1800" spc="-5" dirty="0">
                <a:latin typeface="Arial"/>
                <a:cs typeface="Arial"/>
              </a:rPr>
              <a:t>institution</a:t>
            </a:r>
            <a:r>
              <a:rPr sz="1800" spc="0" dirty="0">
                <a:latin typeface="Arial"/>
                <a:cs typeface="Arial"/>
              </a:rPr>
              <a:t>s</a:t>
            </a:r>
            <a:r>
              <a:rPr sz="1800" spc="175" dirty="0">
                <a:latin typeface="Arial"/>
                <a:cs typeface="Arial"/>
              </a:rPr>
              <a:t> </a:t>
            </a:r>
            <a:r>
              <a:rPr sz="1800" spc="-5" dirty="0">
                <a:latin typeface="Arial"/>
                <a:cs typeface="Arial"/>
              </a:rPr>
              <a:t>involved </a:t>
            </a:r>
            <a:r>
              <a:rPr sz="1800" spc="0" dirty="0">
                <a:latin typeface="Arial"/>
                <a:cs typeface="Arial"/>
              </a:rPr>
              <a:t>(both	in </a:t>
            </a:r>
            <a:r>
              <a:rPr sz="1800" spc="75" dirty="0">
                <a:latin typeface="Arial"/>
                <a:cs typeface="Arial"/>
              </a:rPr>
              <a:t> </a:t>
            </a:r>
            <a:r>
              <a:rPr sz="1800" spc="-10" dirty="0">
                <a:latin typeface="Arial"/>
                <a:cs typeface="Arial"/>
              </a:rPr>
              <a:t>t</a:t>
            </a:r>
            <a:r>
              <a:rPr sz="1800" spc="0" dirty="0">
                <a:latin typeface="Arial"/>
                <a:cs typeface="Arial"/>
              </a:rPr>
              <a:t>he </a:t>
            </a:r>
            <a:r>
              <a:rPr sz="1800" spc="85" dirty="0">
                <a:latin typeface="Arial"/>
                <a:cs typeface="Arial"/>
              </a:rPr>
              <a:t> </a:t>
            </a:r>
            <a:r>
              <a:rPr sz="1800" spc="0" dirty="0">
                <a:latin typeface="Arial"/>
                <a:cs typeface="Arial"/>
              </a:rPr>
              <a:t>Programme </a:t>
            </a:r>
            <a:r>
              <a:rPr sz="1800" spc="80" dirty="0">
                <a:latin typeface="Arial"/>
                <a:cs typeface="Arial"/>
              </a:rPr>
              <a:t> </a:t>
            </a:r>
            <a:r>
              <a:rPr sz="1800" b="1" spc="-15" dirty="0">
                <a:latin typeface="Arial"/>
                <a:cs typeface="Arial"/>
              </a:rPr>
              <a:t>and </a:t>
            </a:r>
            <a:r>
              <a:rPr sz="1800" b="1" spc="75" dirty="0">
                <a:latin typeface="Arial"/>
                <a:cs typeface="Arial"/>
              </a:rPr>
              <a:t> </a:t>
            </a:r>
            <a:r>
              <a:rPr sz="1800" b="1" spc="-20" dirty="0">
                <a:latin typeface="Arial"/>
                <a:cs typeface="Arial"/>
              </a:rPr>
              <a:t>P</a:t>
            </a:r>
            <a:r>
              <a:rPr sz="1800" b="1" spc="0" dirty="0">
                <a:latin typeface="Arial"/>
                <a:cs typeface="Arial"/>
              </a:rPr>
              <a:t>artner </a:t>
            </a:r>
            <a:r>
              <a:rPr sz="1800" b="1" spc="75" dirty="0">
                <a:latin typeface="Arial"/>
                <a:cs typeface="Arial"/>
              </a:rPr>
              <a:t> </a:t>
            </a:r>
            <a:r>
              <a:rPr sz="1800" b="1" spc="-10" dirty="0">
                <a:latin typeface="Arial"/>
                <a:cs typeface="Arial"/>
              </a:rPr>
              <a:t>Country). </a:t>
            </a:r>
            <a:r>
              <a:rPr sz="1800" b="1" spc="75" dirty="0">
                <a:latin typeface="Arial"/>
                <a:cs typeface="Arial"/>
              </a:rPr>
              <a:t> </a:t>
            </a:r>
            <a:r>
              <a:rPr sz="1800" b="1" spc="0" dirty="0">
                <a:latin typeface="Arial"/>
                <a:cs typeface="Arial"/>
              </a:rPr>
              <a:t>Justify </a:t>
            </a:r>
            <a:r>
              <a:rPr sz="1800" b="1" spc="75" dirty="0">
                <a:latin typeface="Arial"/>
                <a:cs typeface="Arial"/>
              </a:rPr>
              <a:t> </a:t>
            </a:r>
            <a:r>
              <a:rPr sz="1800" b="1" spc="0" dirty="0">
                <a:latin typeface="Arial"/>
                <a:cs typeface="Arial"/>
              </a:rPr>
              <a:t>t</a:t>
            </a:r>
            <a:r>
              <a:rPr sz="1800" b="1" spc="-15" dirty="0">
                <a:latin typeface="Arial"/>
                <a:cs typeface="Arial"/>
              </a:rPr>
              <a:t>he </a:t>
            </a:r>
            <a:r>
              <a:rPr sz="1800" b="1" spc="80" dirty="0">
                <a:latin typeface="Arial"/>
                <a:cs typeface="Arial"/>
              </a:rPr>
              <a:t> </a:t>
            </a:r>
            <a:r>
              <a:rPr sz="1800" spc="-5" dirty="0">
                <a:latin typeface="Arial"/>
                <a:cs typeface="Arial"/>
              </a:rPr>
              <a:t>proposed </a:t>
            </a:r>
            <a:r>
              <a:rPr sz="1800" b="1" spc="-5" dirty="0">
                <a:latin typeface="Arial"/>
                <a:cs typeface="Arial"/>
              </a:rPr>
              <a:t>type(s</a:t>
            </a:r>
            <a:r>
              <a:rPr sz="1800" b="1" spc="0" dirty="0">
                <a:latin typeface="Arial"/>
                <a:cs typeface="Arial"/>
              </a:rPr>
              <a:t>)</a:t>
            </a:r>
            <a:r>
              <a:rPr sz="1800" b="1" spc="-5" dirty="0">
                <a:latin typeface="Arial"/>
                <a:cs typeface="Arial"/>
              </a:rPr>
              <a:t> </a:t>
            </a:r>
            <a:r>
              <a:rPr sz="1800" b="1" spc="-20" dirty="0">
                <a:latin typeface="Arial"/>
                <a:cs typeface="Arial"/>
              </a:rPr>
              <a:t>o</a:t>
            </a:r>
            <a:r>
              <a:rPr sz="1800" b="1" spc="0" dirty="0">
                <a:latin typeface="Arial"/>
                <a:cs typeface="Arial"/>
              </a:rPr>
              <a:t>f</a:t>
            </a:r>
            <a:r>
              <a:rPr sz="1800" b="1" spc="-5" dirty="0">
                <a:latin typeface="Arial"/>
                <a:cs typeface="Arial"/>
              </a:rPr>
              <a:t> </a:t>
            </a:r>
            <a:r>
              <a:rPr sz="1800" b="1" spc="0" dirty="0">
                <a:latin typeface="Arial"/>
                <a:cs typeface="Arial"/>
              </a:rPr>
              <a:t>m</a:t>
            </a:r>
            <a:r>
              <a:rPr sz="1800" b="1" spc="-15" dirty="0">
                <a:latin typeface="Arial"/>
                <a:cs typeface="Arial"/>
              </a:rPr>
              <a:t>obilit</a:t>
            </a:r>
            <a:r>
              <a:rPr sz="1800" b="1" spc="-10" dirty="0">
                <a:latin typeface="Arial"/>
                <a:cs typeface="Arial"/>
              </a:rPr>
              <a:t>y</a:t>
            </a:r>
            <a:r>
              <a:rPr sz="1800" b="1" spc="10" dirty="0">
                <a:latin typeface="Arial"/>
                <a:cs typeface="Arial"/>
              </a:rPr>
              <a:t> </a:t>
            </a:r>
            <a:r>
              <a:rPr sz="1800" b="1" spc="0" dirty="0">
                <a:latin typeface="Arial"/>
                <a:cs typeface="Arial"/>
              </a:rPr>
              <a:t>(</a:t>
            </a:r>
            <a:r>
              <a:rPr sz="1800" b="1" spc="-15" dirty="0">
                <a:latin typeface="Arial"/>
                <a:cs typeface="Arial"/>
              </a:rPr>
              <a:t>student</a:t>
            </a:r>
            <a:r>
              <a:rPr sz="1800" b="1" spc="-10" dirty="0">
                <a:latin typeface="Arial"/>
                <a:cs typeface="Arial"/>
              </a:rPr>
              <a:t>s</a:t>
            </a:r>
            <a:r>
              <a:rPr sz="1800" b="1" spc="-5" dirty="0">
                <a:latin typeface="Arial"/>
                <a:cs typeface="Arial"/>
              </a:rPr>
              <a:t> </a:t>
            </a:r>
            <a:r>
              <a:rPr sz="1800" b="1" spc="0" dirty="0">
                <a:latin typeface="Arial"/>
                <a:cs typeface="Arial"/>
              </a:rPr>
              <a:t>a</a:t>
            </a:r>
            <a:r>
              <a:rPr sz="1800" b="1" spc="-15" dirty="0">
                <a:latin typeface="Arial"/>
                <a:cs typeface="Arial"/>
              </a:rPr>
              <a:t>nd/o</a:t>
            </a:r>
            <a:r>
              <a:rPr sz="1800" b="1" spc="-10" dirty="0">
                <a:latin typeface="Arial"/>
                <a:cs typeface="Arial"/>
              </a:rPr>
              <a:t>r</a:t>
            </a:r>
            <a:r>
              <a:rPr sz="1800" b="1" spc="5" dirty="0">
                <a:latin typeface="Arial"/>
                <a:cs typeface="Arial"/>
              </a:rPr>
              <a:t> </a:t>
            </a:r>
            <a:r>
              <a:rPr sz="1800" b="1" spc="-5" dirty="0">
                <a:latin typeface="Arial"/>
                <a:cs typeface="Arial"/>
              </a:rPr>
              <a:t>staff)."</a:t>
            </a:r>
            <a:endParaRPr sz="180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800" b="1" dirty="0">
                <a:solidFill>
                  <a:srgbClr val="C00000"/>
                </a:solidFill>
                <a:latin typeface="Arial"/>
                <a:cs typeface="Arial"/>
              </a:rPr>
              <a:t>Stratejinin</a:t>
            </a:r>
            <a:r>
              <a:rPr sz="2800" b="1" spc="-15" dirty="0">
                <a:solidFill>
                  <a:srgbClr val="C00000"/>
                </a:solidFill>
                <a:latin typeface="Arial"/>
                <a:cs typeface="Arial"/>
              </a:rPr>
              <a:t> </a:t>
            </a:r>
            <a:r>
              <a:rPr sz="2800" b="1" spc="0" dirty="0">
                <a:solidFill>
                  <a:srgbClr val="C00000"/>
                </a:solidFill>
                <a:latin typeface="Arial"/>
                <a:cs typeface="Arial"/>
              </a:rPr>
              <a:t>uygunl</a:t>
            </a:r>
            <a:r>
              <a:rPr sz="2800" b="1" spc="-5" dirty="0">
                <a:solidFill>
                  <a:srgbClr val="C00000"/>
                </a:solidFill>
                <a:latin typeface="Arial"/>
                <a:cs typeface="Arial"/>
              </a:rPr>
              <a:t>uğ</a:t>
            </a:r>
            <a:r>
              <a:rPr sz="2800" b="1" spc="0" dirty="0">
                <a:solidFill>
                  <a:srgbClr val="C00000"/>
                </a:solidFill>
                <a:latin typeface="Arial"/>
                <a:cs typeface="Arial"/>
              </a:rPr>
              <a:t>u/ilgilil</a:t>
            </a:r>
            <a:r>
              <a:rPr sz="2800" b="1" spc="-5" dirty="0">
                <a:solidFill>
                  <a:srgbClr val="C00000"/>
                </a:solidFill>
                <a:latin typeface="Arial"/>
                <a:cs typeface="Arial"/>
              </a:rPr>
              <a:t>iğ</a:t>
            </a:r>
            <a:r>
              <a:rPr sz="2800" b="1" spc="0" dirty="0">
                <a:solidFill>
                  <a:srgbClr val="C00000"/>
                </a:solidFill>
                <a:latin typeface="Arial"/>
                <a:cs typeface="Arial"/>
              </a:rPr>
              <a:t>i</a:t>
            </a:r>
            <a:r>
              <a:rPr sz="2800" b="1" spc="-25" dirty="0">
                <a:solidFill>
                  <a:srgbClr val="C00000"/>
                </a:solidFill>
                <a:latin typeface="Arial"/>
                <a:cs typeface="Arial"/>
              </a:rPr>
              <a:t> </a:t>
            </a:r>
            <a:r>
              <a:rPr sz="2800" b="1" spc="0" dirty="0">
                <a:solidFill>
                  <a:srgbClr val="C00000"/>
                </a:solidFill>
                <a:latin typeface="Arial"/>
                <a:cs typeface="Arial"/>
              </a:rPr>
              <a:t>(30 puan):</a:t>
            </a:r>
            <a:endParaRPr sz="2800">
              <a:latin typeface="Arial"/>
              <a:cs typeface="Arial"/>
            </a:endParaRPr>
          </a:p>
        </p:txBody>
      </p:sp>
      <p:sp>
        <p:nvSpPr>
          <p:cNvPr id="3" name="object 3"/>
          <p:cNvSpPr txBox="1"/>
          <p:nvPr/>
        </p:nvSpPr>
        <p:spPr>
          <a:xfrm>
            <a:off x="929773" y="1989582"/>
            <a:ext cx="8907145" cy="3851275"/>
          </a:xfrm>
          <a:prstGeom prst="rect">
            <a:avLst/>
          </a:prstGeom>
        </p:spPr>
        <p:txBody>
          <a:bodyPr vert="horz" wrap="square" lIns="0" tIns="0" rIns="0" bIns="0" rtlCol="0">
            <a:noAutofit/>
          </a:bodyPr>
          <a:lstStyle/>
          <a:p>
            <a:pPr marL="355600" indent="-342900">
              <a:lnSpc>
                <a:spcPct val="100000"/>
              </a:lnSpc>
              <a:buClr>
                <a:srgbClr val="C00000"/>
              </a:buClr>
              <a:buFont typeface="Arial"/>
              <a:buChar char="•"/>
              <a:tabLst>
                <a:tab pos="354965" algn="l"/>
              </a:tabLst>
            </a:pPr>
            <a:r>
              <a:rPr sz="1800" b="1" spc="-5" dirty="0">
                <a:solidFill>
                  <a:srgbClr val="C00000"/>
                </a:solidFill>
                <a:latin typeface="Arial"/>
                <a:cs typeface="Arial"/>
              </a:rPr>
              <a:t>İ</a:t>
            </a:r>
            <a:r>
              <a:rPr sz="1800" b="1" spc="-15" dirty="0">
                <a:solidFill>
                  <a:srgbClr val="C00000"/>
                </a:solidFill>
                <a:latin typeface="Arial"/>
                <a:cs typeface="Arial"/>
              </a:rPr>
              <a:t>lgil</a:t>
            </a:r>
            <a:r>
              <a:rPr sz="1800" b="1" spc="-5" dirty="0">
                <a:solidFill>
                  <a:srgbClr val="C00000"/>
                </a:solidFill>
                <a:latin typeface="Arial"/>
                <a:cs typeface="Arial"/>
              </a:rPr>
              <a:t>i</a:t>
            </a:r>
            <a:r>
              <a:rPr sz="1800" b="1" spc="5" dirty="0">
                <a:solidFill>
                  <a:srgbClr val="C00000"/>
                </a:solidFill>
                <a:latin typeface="Arial"/>
                <a:cs typeface="Arial"/>
              </a:rPr>
              <a:t> </a:t>
            </a:r>
            <a:r>
              <a:rPr sz="1800" b="1" spc="-15" dirty="0">
                <a:solidFill>
                  <a:srgbClr val="C00000"/>
                </a:solidFill>
                <a:latin typeface="Arial"/>
                <a:cs typeface="Arial"/>
              </a:rPr>
              <a:t>ülk</a:t>
            </a:r>
            <a:r>
              <a:rPr sz="1800" b="1" spc="-10" dirty="0">
                <a:solidFill>
                  <a:srgbClr val="C00000"/>
                </a:solidFill>
                <a:latin typeface="Arial"/>
                <a:cs typeface="Arial"/>
              </a:rPr>
              <a:t>e ile</a:t>
            </a:r>
            <a:r>
              <a:rPr sz="1800" b="1" spc="-5" dirty="0">
                <a:solidFill>
                  <a:srgbClr val="C00000"/>
                </a:solidFill>
                <a:latin typeface="Arial"/>
                <a:cs typeface="Arial"/>
              </a:rPr>
              <a:t> hareketlili</a:t>
            </a:r>
            <a:r>
              <a:rPr sz="1800" b="1" spc="0" dirty="0">
                <a:solidFill>
                  <a:srgbClr val="C00000"/>
                </a:solidFill>
                <a:latin typeface="Arial"/>
                <a:cs typeface="Arial"/>
              </a:rPr>
              <a:t>k</a:t>
            </a:r>
            <a:r>
              <a:rPr sz="1800" b="1" spc="-5" dirty="0">
                <a:solidFill>
                  <a:srgbClr val="C00000"/>
                </a:solidFill>
                <a:latin typeface="Arial"/>
                <a:cs typeface="Arial"/>
              </a:rPr>
              <a:t> gerçekl</a:t>
            </a:r>
            <a:r>
              <a:rPr sz="1800" b="1" spc="0" dirty="0">
                <a:solidFill>
                  <a:srgbClr val="C00000"/>
                </a:solidFill>
                <a:latin typeface="Arial"/>
                <a:cs typeface="Arial"/>
              </a:rPr>
              <a:t>eştirmek</a:t>
            </a:r>
            <a:r>
              <a:rPr sz="1800" b="1" spc="-15" dirty="0">
                <a:solidFill>
                  <a:srgbClr val="C00000"/>
                </a:solidFill>
                <a:latin typeface="Arial"/>
                <a:cs typeface="Arial"/>
              </a:rPr>
              <a:t> </a:t>
            </a:r>
            <a:r>
              <a:rPr sz="1800" b="1" spc="-10" dirty="0">
                <a:solidFill>
                  <a:srgbClr val="C00000"/>
                </a:solidFill>
                <a:latin typeface="Arial"/>
                <a:cs typeface="Arial"/>
              </a:rPr>
              <a:t>istenmesinin </a:t>
            </a:r>
            <a:r>
              <a:rPr sz="1800" b="1" spc="-20" dirty="0">
                <a:solidFill>
                  <a:srgbClr val="C00000"/>
                </a:solidFill>
                <a:latin typeface="Arial"/>
                <a:cs typeface="Arial"/>
              </a:rPr>
              <a:t>n</a:t>
            </a:r>
            <a:r>
              <a:rPr sz="1800" b="1" spc="-10" dirty="0">
                <a:solidFill>
                  <a:srgbClr val="C00000"/>
                </a:solidFill>
                <a:latin typeface="Arial"/>
                <a:cs typeface="Arial"/>
              </a:rPr>
              <a:t>edenleri</a:t>
            </a:r>
            <a:r>
              <a:rPr sz="1800" b="1" spc="-5" dirty="0">
                <a:solidFill>
                  <a:srgbClr val="C00000"/>
                </a:solidFill>
                <a:latin typeface="Arial"/>
                <a:cs typeface="Arial"/>
              </a:rPr>
              <a:t> </a:t>
            </a:r>
            <a:r>
              <a:rPr sz="1800" b="1" spc="-10" dirty="0">
                <a:solidFill>
                  <a:srgbClr val="C00000"/>
                </a:solidFill>
                <a:latin typeface="Arial"/>
                <a:cs typeface="Arial"/>
              </a:rPr>
              <a:t>neler?</a:t>
            </a:r>
            <a:endParaRPr sz="1800">
              <a:latin typeface="Arial"/>
              <a:cs typeface="Arial"/>
            </a:endParaRPr>
          </a:p>
          <a:p>
            <a:pPr marL="755015" lvl="1" indent="-285750">
              <a:lnSpc>
                <a:spcPct val="100000"/>
              </a:lnSpc>
              <a:spcBef>
                <a:spcPts val="430"/>
              </a:spcBef>
              <a:buFont typeface="Arial"/>
              <a:buChar char="–"/>
              <a:tabLst>
                <a:tab pos="755015" algn="l"/>
              </a:tabLst>
            </a:pPr>
            <a:r>
              <a:rPr sz="1800" dirty="0">
                <a:latin typeface="Arial"/>
                <a:cs typeface="Arial"/>
              </a:rPr>
              <a:t>Uluslararas</a:t>
            </a:r>
            <a:r>
              <a:rPr sz="1800" spc="-10" dirty="0">
                <a:latin typeface="Arial"/>
                <a:cs typeface="Arial"/>
              </a:rPr>
              <a:t>ı</a:t>
            </a:r>
            <a:r>
              <a:rPr sz="1800" spc="0" dirty="0">
                <a:latin typeface="Arial"/>
                <a:cs typeface="Arial"/>
              </a:rPr>
              <a:t>laşma</a:t>
            </a:r>
            <a:r>
              <a:rPr sz="1800" spc="-20" dirty="0">
                <a:latin typeface="Arial"/>
                <a:cs typeface="Arial"/>
              </a:rPr>
              <a:t> </a:t>
            </a:r>
            <a:r>
              <a:rPr sz="1800" spc="0" dirty="0">
                <a:latin typeface="Arial"/>
                <a:cs typeface="Arial"/>
              </a:rPr>
              <a:t>stratejiniz/hedeflerinizde</a:t>
            </a:r>
            <a:r>
              <a:rPr sz="1800" spc="-25" dirty="0">
                <a:latin typeface="Arial"/>
                <a:cs typeface="Arial"/>
              </a:rPr>
              <a:t> </a:t>
            </a:r>
            <a:r>
              <a:rPr sz="1800" spc="0" dirty="0">
                <a:latin typeface="Arial"/>
                <a:cs typeface="Arial"/>
              </a:rPr>
              <a:t>bu</a:t>
            </a:r>
            <a:r>
              <a:rPr sz="1800" spc="-5" dirty="0">
                <a:latin typeface="Arial"/>
                <a:cs typeface="Arial"/>
              </a:rPr>
              <a:t> </a:t>
            </a:r>
            <a:r>
              <a:rPr sz="1800" spc="0" dirty="0">
                <a:latin typeface="Arial"/>
                <a:cs typeface="Arial"/>
              </a:rPr>
              <a:t>ülkenin</a:t>
            </a:r>
            <a:r>
              <a:rPr sz="1800" spc="-15" dirty="0">
                <a:latin typeface="Arial"/>
                <a:cs typeface="Arial"/>
              </a:rPr>
              <a:t> </a:t>
            </a:r>
            <a:r>
              <a:rPr sz="1800" spc="0" dirty="0">
                <a:latin typeface="Arial"/>
                <a:cs typeface="Arial"/>
              </a:rPr>
              <a:t>yerinden</a:t>
            </a:r>
            <a:r>
              <a:rPr sz="1800" spc="-10" dirty="0">
                <a:latin typeface="Arial"/>
                <a:cs typeface="Arial"/>
              </a:rPr>
              <a:t> </a:t>
            </a:r>
            <a:r>
              <a:rPr sz="1800" spc="0" dirty="0">
                <a:latin typeface="Arial"/>
                <a:cs typeface="Arial"/>
              </a:rPr>
              <a:t>bahsedin!</a:t>
            </a:r>
            <a:endParaRPr sz="1800">
              <a:latin typeface="Arial"/>
              <a:cs typeface="Arial"/>
            </a:endParaRPr>
          </a:p>
          <a:p>
            <a:pPr lvl="1">
              <a:lnSpc>
                <a:spcPts val="1000"/>
              </a:lnSpc>
              <a:buFont typeface="Arial"/>
              <a:buChar char="–"/>
            </a:pPr>
            <a:endParaRPr sz="1000"/>
          </a:p>
          <a:p>
            <a:pPr lvl="1">
              <a:lnSpc>
                <a:spcPts val="1000"/>
              </a:lnSpc>
              <a:buFont typeface="Arial"/>
              <a:buChar char="–"/>
            </a:pPr>
            <a:endParaRPr sz="1000"/>
          </a:p>
          <a:p>
            <a:pPr lvl="1">
              <a:lnSpc>
                <a:spcPts val="1000"/>
              </a:lnSpc>
              <a:spcBef>
                <a:spcPts val="24"/>
              </a:spcBef>
              <a:buFont typeface="Arial"/>
              <a:buChar char="–"/>
            </a:pPr>
            <a:endParaRPr sz="1000"/>
          </a:p>
          <a:p>
            <a:pPr marL="355600" indent="-342900">
              <a:lnSpc>
                <a:spcPct val="100000"/>
              </a:lnSpc>
              <a:buClr>
                <a:srgbClr val="C00000"/>
              </a:buClr>
              <a:buFont typeface="Arial"/>
              <a:buChar char="•"/>
              <a:tabLst>
                <a:tab pos="354965" algn="l"/>
              </a:tabLst>
            </a:pPr>
            <a:r>
              <a:rPr sz="1800" b="1" dirty="0">
                <a:solidFill>
                  <a:srgbClr val="C00000"/>
                </a:solidFill>
                <a:latin typeface="Arial"/>
                <a:cs typeface="Arial"/>
              </a:rPr>
              <a:t>2</a:t>
            </a:r>
            <a:r>
              <a:rPr sz="1800" b="1" spc="-5" dirty="0">
                <a:solidFill>
                  <a:srgbClr val="C00000"/>
                </a:solidFill>
                <a:latin typeface="Arial"/>
                <a:cs typeface="Arial"/>
              </a:rPr>
              <a:t> </a:t>
            </a:r>
            <a:r>
              <a:rPr sz="1800" b="1" spc="0" dirty="0">
                <a:solidFill>
                  <a:srgbClr val="C00000"/>
                </a:solidFill>
                <a:latin typeface="Arial"/>
                <a:cs typeface="Arial"/>
              </a:rPr>
              <a:t>k</a:t>
            </a:r>
            <a:r>
              <a:rPr sz="1800" b="1" spc="-15" dirty="0">
                <a:solidFill>
                  <a:srgbClr val="C00000"/>
                </a:solidFill>
                <a:latin typeface="Arial"/>
                <a:cs typeface="Arial"/>
              </a:rPr>
              <a:t>urumun ortak</a:t>
            </a:r>
            <a:r>
              <a:rPr sz="1800" b="1" spc="-10" dirty="0">
                <a:solidFill>
                  <a:srgbClr val="C00000"/>
                </a:solidFill>
                <a:latin typeface="Arial"/>
                <a:cs typeface="Arial"/>
              </a:rPr>
              <a:t> </a:t>
            </a:r>
            <a:r>
              <a:rPr sz="1800" b="1" spc="-20" dirty="0">
                <a:solidFill>
                  <a:srgbClr val="C00000"/>
                </a:solidFill>
                <a:latin typeface="Arial"/>
                <a:cs typeface="Arial"/>
              </a:rPr>
              <a:t>o</a:t>
            </a:r>
            <a:r>
              <a:rPr sz="1800" b="1" spc="0" dirty="0">
                <a:solidFill>
                  <a:srgbClr val="C00000"/>
                </a:solidFill>
                <a:latin typeface="Arial"/>
                <a:cs typeface="Arial"/>
              </a:rPr>
              <a:t>lma sebepleri</a:t>
            </a:r>
            <a:r>
              <a:rPr sz="1800" b="1" spc="-5" dirty="0">
                <a:solidFill>
                  <a:srgbClr val="C00000"/>
                </a:solidFill>
                <a:latin typeface="Arial"/>
                <a:cs typeface="Arial"/>
              </a:rPr>
              <a:t> </a:t>
            </a:r>
            <a:r>
              <a:rPr sz="1800" b="1" spc="-10" dirty="0">
                <a:solidFill>
                  <a:srgbClr val="C00000"/>
                </a:solidFill>
                <a:latin typeface="Arial"/>
                <a:cs typeface="Arial"/>
              </a:rPr>
              <a:t>neler?</a:t>
            </a:r>
            <a:endParaRPr sz="1800">
              <a:latin typeface="Arial"/>
              <a:cs typeface="Arial"/>
            </a:endParaRPr>
          </a:p>
          <a:p>
            <a:pPr marL="755015" lvl="1" indent="-285750">
              <a:lnSpc>
                <a:spcPct val="100000"/>
              </a:lnSpc>
              <a:spcBef>
                <a:spcPts val="430"/>
              </a:spcBef>
              <a:buFont typeface="Arial"/>
              <a:buChar char="–"/>
              <a:tabLst>
                <a:tab pos="755015" algn="l"/>
              </a:tabLst>
            </a:pPr>
            <a:r>
              <a:rPr sz="1800" spc="-20" dirty="0">
                <a:latin typeface="Arial"/>
                <a:cs typeface="Arial"/>
              </a:rPr>
              <a:t>K</a:t>
            </a:r>
            <a:r>
              <a:rPr sz="1800" spc="0" dirty="0">
                <a:latin typeface="Arial"/>
                <a:cs typeface="Arial"/>
              </a:rPr>
              <a:t>urumsal</a:t>
            </a:r>
            <a:r>
              <a:rPr sz="1800" spc="-10" dirty="0">
                <a:latin typeface="Arial"/>
                <a:cs typeface="Arial"/>
              </a:rPr>
              <a:t> </a:t>
            </a:r>
            <a:r>
              <a:rPr sz="1800" spc="0" dirty="0">
                <a:latin typeface="Arial"/>
                <a:cs typeface="Arial"/>
              </a:rPr>
              <a:t>politikal</a:t>
            </a:r>
            <a:r>
              <a:rPr sz="1800" spc="-5" dirty="0">
                <a:latin typeface="Arial"/>
                <a:cs typeface="Arial"/>
              </a:rPr>
              <a:t>a</a:t>
            </a:r>
            <a:r>
              <a:rPr sz="1800" spc="-105" dirty="0">
                <a:latin typeface="Arial"/>
                <a:cs typeface="Arial"/>
              </a:rPr>
              <a:t>r</a:t>
            </a:r>
            <a:r>
              <a:rPr sz="1800" spc="-5" dirty="0">
                <a:latin typeface="Arial"/>
                <a:cs typeface="Arial"/>
              </a:rPr>
              <a:t>,</a:t>
            </a:r>
            <a:r>
              <a:rPr sz="1800" spc="-15" dirty="0">
                <a:latin typeface="Arial"/>
                <a:cs typeface="Arial"/>
              </a:rPr>
              <a:t> </a:t>
            </a:r>
            <a:r>
              <a:rPr sz="1800" spc="0" dirty="0">
                <a:latin typeface="Arial"/>
                <a:cs typeface="Arial"/>
              </a:rPr>
              <a:t>stratejik</a:t>
            </a:r>
            <a:r>
              <a:rPr sz="1800" spc="-10" dirty="0">
                <a:latin typeface="Arial"/>
                <a:cs typeface="Arial"/>
              </a:rPr>
              <a:t> </a:t>
            </a:r>
            <a:r>
              <a:rPr sz="1800" spc="0" dirty="0">
                <a:latin typeface="Arial"/>
                <a:cs typeface="Arial"/>
              </a:rPr>
              <a:t>hedefler</a:t>
            </a:r>
            <a:r>
              <a:rPr sz="1800" spc="-10" dirty="0">
                <a:latin typeface="Arial"/>
                <a:cs typeface="Arial"/>
              </a:rPr>
              <a:t> </a:t>
            </a:r>
            <a:r>
              <a:rPr sz="1800" spc="0" dirty="0">
                <a:latin typeface="Arial"/>
                <a:cs typeface="Arial"/>
              </a:rPr>
              <a:t>vb</a:t>
            </a:r>
            <a:r>
              <a:rPr sz="1800" spc="-5" dirty="0">
                <a:latin typeface="Arial"/>
                <a:cs typeface="Arial"/>
              </a:rPr>
              <a:t> </a:t>
            </a:r>
            <a:r>
              <a:rPr sz="1800" spc="0" dirty="0">
                <a:latin typeface="Arial"/>
                <a:cs typeface="Arial"/>
              </a:rPr>
              <a:t>ile</a:t>
            </a:r>
            <a:r>
              <a:rPr sz="1800" spc="-10" dirty="0">
                <a:latin typeface="Arial"/>
                <a:cs typeface="Arial"/>
              </a:rPr>
              <a:t> </a:t>
            </a:r>
            <a:r>
              <a:rPr sz="1800" spc="0" dirty="0">
                <a:latin typeface="Arial"/>
                <a:cs typeface="Arial"/>
              </a:rPr>
              <a:t>destekleyerek</a:t>
            </a:r>
            <a:r>
              <a:rPr sz="1800" spc="-15" dirty="0">
                <a:latin typeface="Arial"/>
                <a:cs typeface="Arial"/>
              </a:rPr>
              <a:t> </a:t>
            </a:r>
            <a:r>
              <a:rPr sz="1800" spc="0" dirty="0">
                <a:latin typeface="Arial"/>
                <a:cs typeface="Arial"/>
              </a:rPr>
              <a:t>a</a:t>
            </a:r>
            <a:r>
              <a:rPr sz="1800" spc="5" dirty="0">
                <a:latin typeface="Arial"/>
                <a:cs typeface="Arial"/>
              </a:rPr>
              <a:t>ç</a:t>
            </a:r>
            <a:r>
              <a:rPr sz="1800" spc="-10" dirty="0">
                <a:latin typeface="Arial"/>
                <a:cs typeface="Arial"/>
              </a:rPr>
              <a:t>ı</a:t>
            </a:r>
            <a:r>
              <a:rPr sz="1800" spc="0" dirty="0">
                <a:latin typeface="Arial"/>
                <a:cs typeface="Arial"/>
              </a:rPr>
              <a:t>kla</a:t>
            </a:r>
            <a:r>
              <a:rPr sz="1800" spc="-5" dirty="0">
                <a:latin typeface="Arial"/>
                <a:cs typeface="Arial"/>
              </a:rPr>
              <a:t>y</a:t>
            </a:r>
            <a:r>
              <a:rPr sz="1800" spc="-10" dirty="0">
                <a:latin typeface="Arial"/>
                <a:cs typeface="Arial"/>
              </a:rPr>
              <a:t>ın!</a:t>
            </a:r>
            <a:endParaRPr sz="1800">
              <a:latin typeface="Arial"/>
              <a:cs typeface="Arial"/>
            </a:endParaRPr>
          </a:p>
          <a:p>
            <a:pPr marL="755650" lvl="1" indent="-285750">
              <a:lnSpc>
                <a:spcPct val="100000"/>
              </a:lnSpc>
              <a:spcBef>
                <a:spcPts val="430"/>
              </a:spcBef>
              <a:buFont typeface="Arial"/>
              <a:buChar char="–"/>
              <a:tabLst>
                <a:tab pos="755015" algn="l"/>
              </a:tabLst>
            </a:pPr>
            <a:r>
              <a:rPr sz="1800" spc="-150" dirty="0">
                <a:latin typeface="Arial"/>
                <a:cs typeface="Arial"/>
              </a:rPr>
              <a:t>Y</a:t>
            </a:r>
            <a:r>
              <a:rPr sz="1800" spc="0" dirty="0">
                <a:latin typeface="Arial"/>
                <a:cs typeface="Arial"/>
              </a:rPr>
              <a:t>aln</a:t>
            </a:r>
            <a:r>
              <a:rPr sz="1800" spc="-10" dirty="0">
                <a:latin typeface="Arial"/>
                <a:cs typeface="Arial"/>
              </a:rPr>
              <a:t>ı</a:t>
            </a:r>
            <a:r>
              <a:rPr sz="1800" spc="0" dirty="0">
                <a:latin typeface="Arial"/>
                <a:cs typeface="Arial"/>
              </a:rPr>
              <a:t>z</a:t>
            </a:r>
            <a:r>
              <a:rPr sz="1800" spc="-10" dirty="0">
                <a:latin typeface="Arial"/>
                <a:cs typeface="Arial"/>
              </a:rPr>
              <a:t> </a:t>
            </a:r>
            <a:r>
              <a:rPr sz="1800" spc="0" dirty="0">
                <a:latin typeface="Arial"/>
                <a:cs typeface="Arial"/>
              </a:rPr>
              <a:t>kendi</a:t>
            </a:r>
            <a:r>
              <a:rPr sz="1800" spc="-10" dirty="0">
                <a:latin typeface="Arial"/>
                <a:cs typeface="Arial"/>
              </a:rPr>
              <a:t> </a:t>
            </a:r>
            <a:r>
              <a:rPr sz="1800" spc="0" dirty="0">
                <a:latin typeface="Arial"/>
                <a:cs typeface="Arial"/>
              </a:rPr>
              <a:t>kurumunuza</a:t>
            </a:r>
            <a:r>
              <a:rPr sz="1800" spc="-10" dirty="0">
                <a:latin typeface="Arial"/>
                <a:cs typeface="Arial"/>
              </a:rPr>
              <a:t> </a:t>
            </a:r>
            <a:r>
              <a:rPr sz="1800" spc="0" dirty="0">
                <a:latin typeface="Arial"/>
                <a:cs typeface="Arial"/>
              </a:rPr>
              <a:t>odaklanmay</a:t>
            </a:r>
            <a:r>
              <a:rPr sz="1800" spc="-10" dirty="0">
                <a:latin typeface="Arial"/>
                <a:cs typeface="Arial"/>
              </a:rPr>
              <a:t>ın!</a:t>
            </a:r>
            <a:endParaRPr sz="1800">
              <a:latin typeface="Arial"/>
              <a:cs typeface="Arial"/>
            </a:endParaRPr>
          </a:p>
          <a:p>
            <a:pPr marL="755650" lvl="1" indent="-285750">
              <a:lnSpc>
                <a:spcPct val="100000"/>
              </a:lnSpc>
              <a:spcBef>
                <a:spcPts val="430"/>
              </a:spcBef>
              <a:buFont typeface="Arial"/>
              <a:buChar char="–"/>
              <a:tabLst>
                <a:tab pos="755015" algn="l"/>
              </a:tabLst>
            </a:pPr>
            <a:r>
              <a:rPr sz="1800" spc="-20" dirty="0">
                <a:latin typeface="Arial"/>
                <a:cs typeface="Arial"/>
              </a:rPr>
              <a:t>O</a:t>
            </a:r>
            <a:r>
              <a:rPr sz="1800" spc="0" dirty="0">
                <a:latin typeface="Arial"/>
                <a:cs typeface="Arial"/>
              </a:rPr>
              <a:t>r</a:t>
            </a:r>
            <a:r>
              <a:rPr sz="1800" spc="-10" dirty="0">
                <a:latin typeface="Arial"/>
                <a:cs typeface="Arial"/>
              </a:rPr>
              <a:t>t</a:t>
            </a:r>
            <a:r>
              <a:rPr sz="1800" spc="0" dirty="0">
                <a:latin typeface="Arial"/>
                <a:cs typeface="Arial"/>
              </a:rPr>
              <a:t>ağ</a:t>
            </a:r>
            <a:r>
              <a:rPr sz="1800" spc="-10" dirty="0">
                <a:latin typeface="Arial"/>
                <a:cs typeface="Arial"/>
              </a:rPr>
              <a:t>ı</a:t>
            </a:r>
            <a:r>
              <a:rPr sz="1800" spc="0" dirty="0">
                <a:latin typeface="Arial"/>
                <a:cs typeface="Arial"/>
              </a:rPr>
              <a:t>n</a:t>
            </a:r>
            <a:r>
              <a:rPr sz="1800" spc="-10" dirty="0">
                <a:latin typeface="Arial"/>
                <a:cs typeface="Arial"/>
              </a:rPr>
              <a:t>ı</a:t>
            </a:r>
            <a:r>
              <a:rPr sz="1800" spc="0" dirty="0">
                <a:latin typeface="Arial"/>
                <a:cs typeface="Arial"/>
              </a:rPr>
              <a:t>z</a:t>
            </a:r>
            <a:r>
              <a:rPr sz="1800" spc="-10" dirty="0">
                <a:latin typeface="Arial"/>
                <a:cs typeface="Arial"/>
              </a:rPr>
              <a:t>ı</a:t>
            </a:r>
            <a:r>
              <a:rPr sz="1800" spc="0" dirty="0">
                <a:latin typeface="Arial"/>
                <a:cs typeface="Arial"/>
              </a:rPr>
              <a:t>n politika</a:t>
            </a:r>
            <a:r>
              <a:rPr sz="1800" spc="-15" dirty="0">
                <a:latin typeface="Arial"/>
                <a:cs typeface="Arial"/>
              </a:rPr>
              <a:t> </a:t>
            </a:r>
            <a:r>
              <a:rPr sz="1800" spc="0" dirty="0">
                <a:latin typeface="Arial"/>
                <a:cs typeface="Arial"/>
              </a:rPr>
              <a:t>ve</a:t>
            </a:r>
            <a:r>
              <a:rPr sz="1800" spc="-5" dirty="0">
                <a:latin typeface="Arial"/>
                <a:cs typeface="Arial"/>
              </a:rPr>
              <a:t> </a:t>
            </a:r>
            <a:r>
              <a:rPr sz="1800" spc="0" dirty="0">
                <a:latin typeface="Arial"/>
                <a:cs typeface="Arial"/>
              </a:rPr>
              <a:t>stratejik</a:t>
            </a:r>
            <a:r>
              <a:rPr sz="1800" spc="-5" dirty="0">
                <a:latin typeface="Arial"/>
                <a:cs typeface="Arial"/>
              </a:rPr>
              <a:t> </a:t>
            </a:r>
            <a:r>
              <a:rPr sz="1800" spc="0" dirty="0">
                <a:latin typeface="Arial"/>
                <a:cs typeface="Arial"/>
              </a:rPr>
              <a:t>hedeflerine</a:t>
            </a:r>
            <a:r>
              <a:rPr sz="1800" spc="-20" dirty="0">
                <a:latin typeface="Arial"/>
                <a:cs typeface="Arial"/>
              </a:rPr>
              <a:t> </a:t>
            </a:r>
            <a:r>
              <a:rPr sz="1800" spc="0" dirty="0">
                <a:latin typeface="Arial"/>
                <a:cs typeface="Arial"/>
              </a:rPr>
              <a:t>yer</a:t>
            </a:r>
            <a:r>
              <a:rPr sz="1800" spc="-5" dirty="0">
                <a:latin typeface="Arial"/>
                <a:cs typeface="Arial"/>
              </a:rPr>
              <a:t> </a:t>
            </a:r>
            <a:r>
              <a:rPr sz="1800" spc="0" dirty="0">
                <a:latin typeface="Arial"/>
                <a:cs typeface="Arial"/>
              </a:rPr>
              <a:t>verin!</a:t>
            </a:r>
            <a:endParaRPr sz="1800">
              <a:latin typeface="Arial"/>
              <a:cs typeface="Arial"/>
            </a:endParaRPr>
          </a:p>
          <a:p>
            <a:pPr lvl="1">
              <a:lnSpc>
                <a:spcPts val="1000"/>
              </a:lnSpc>
              <a:buFont typeface="Arial"/>
              <a:buChar char="–"/>
            </a:pPr>
            <a:endParaRPr sz="1000"/>
          </a:p>
          <a:p>
            <a:pPr lvl="1">
              <a:lnSpc>
                <a:spcPts val="1000"/>
              </a:lnSpc>
              <a:buFont typeface="Arial"/>
              <a:buChar char="–"/>
            </a:pPr>
            <a:endParaRPr sz="1000"/>
          </a:p>
          <a:p>
            <a:pPr lvl="1">
              <a:lnSpc>
                <a:spcPts val="1000"/>
              </a:lnSpc>
              <a:spcBef>
                <a:spcPts val="24"/>
              </a:spcBef>
              <a:buFont typeface="Arial"/>
              <a:buChar char="–"/>
            </a:pPr>
            <a:endParaRPr sz="1000"/>
          </a:p>
          <a:p>
            <a:pPr marL="355600" indent="-342900">
              <a:lnSpc>
                <a:spcPct val="100000"/>
              </a:lnSpc>
              <a:buClr>
                <a:srgbClr val="C00000"/>
              </a:buClr>
              <a:buFont typeface="Arial"/>
              <a:buChar char="•"/>
              <a:tabLst>
                <a:tab pos="355600" algn="l"/>
              </a:tabLst>
            </a:pPr>
            <a:r>
              <a:rPr sz="1800" b="1" spc="-5" dirty="0">
                <a:solidFill>
                  <a:srgbClr val="C00000"/>
                </a:solidFill>
                <a:latin typeface="Arial"/>
                <a:cs typeface="Arial"/>
              </a:rPr>
              <a:t>Orta</a:t>
            </a:r>
            <a:r>
              <a:rPr sz="1800" b="1" spc="0" dirty="0">
                <a:solidFill>
                  <a:srgbClr val="C00000"/>
                </a:solidFill>
                <a:latin typeface="Arial"/>
                <a:cs typeface="Arial"/>
              </a:rPr>
              <a:t>k</a:t>
            </a:r>
            <a:r>
              <a:rPr sz="1800" b="1" spc="-5" dirty="0">
                <a:solidFill>
                  <a:srgbClr val="C00000"/>
                </a:solidFill>
                <a:latin typeface="Arial"/>
                <a:cs typeface="Arial"/>
              </a:rPr>
              <a:t> </a:t>
            </a:r>
            <a:r>
              <a:rPr sz="1800" b="1" spc="0" dirty="0">
                <a:solidFill>
                  <a:srgbClr val="C00000"/>
                </a:solidFill>
                <a:latin typeface="Arial"/>
                <a:cs typeface="Arial"/>
              </a:rPr>
              <a:t>k</a:t>
            </a:r>
            <a:r>
              <a:rPr sz="1800" b="1" spc="-5" dirty="0">
                <a:solidFill>
                  <a:srgbClr val="C00000"/>
                </a:solidFill>
                <a:latin typeface="Arial"/>
                <a:cs typeface="Arial"/>
              </a:rPr>
              <a:t>uru</a:t>
            </a:r>
            <a:r>
              <a:rPr sz="1800" b="1" spc="0" dirty="0">
                <a:solidFill>
                  <a:srgbClr val="C00000"/>
                </a:solidFill>
                <a:latin typeface="Arial"/>
                <a:cs typeface="Arial"/>
              </a:rPr>
              <a:t>m</a:t>
            </a:r>
            <a:r>
              <a:rPr sz="1800" b="1" spc="-5" dirty="0">
                <a:solidFill>
                  <a:srgbClr val="C00000"/>
                </a:solidFill>
                <a:latin typeface="Arial"/>
                <a:cs typeface="Arial"/>
              </a:rPr>
              <a:t> </a:t>
            </a:r>
            <a:r>
              <a:rPr sz="1800" b="1" spc="-10" dirty="0">
                <a:solidFill>
                  <a:srgbClr val="C00000"/>
                </a:solidFill>
                <a:latin typeface="Arial"/>
                <a:cs typeface="Arial"/>
              </a:rPr>
              <a:t>ile</a:t>
            </a:r>
            <a:r>
              <a:rPr sz="1800" b="1" spc="-5" dirty="0">
                <a:solidFill>
                  <a:srgbClr val="C00000"/>
                </a:solidFill>
                <a:latin typeface="Arial"/>
                <a:cs typeface="Arial"/>
              </a:rPr>
              <a:t> </a:t>
            </a:r>
            <a:r>
              <a:rPr sz="1800" b="1" spc="-20" dirty="0">
                <a:solidFill>
                  <a:srgbClr val="C00000"/>
                </a:solidFill>
                <a:latin typeface="Arial"/>
                <a:cs typeface="Arial"/>
              </a:rPr>
              <a:t>hang</a:t>
            </a:r>
            <a:r>
              <a:rPr sz="1800" b="1" spc="-5" dirty="0">
                <a:solidFill>
                  <a:srgbClr val="C00000"/>
                </a:solidFill>
                <a:latin typeface="Arial"/>
                <a:cs typeface="Arial"/>
              </a:rPr>
              <a:t>i</a:t>
            </a:r>
            <a:r>
              <a:rPr sz="1800" b="1" spc="5" dirty="0">
                <a:solidFill>
                  <a:srgbClr val="C00000"/>
                </a:solidFill>
                <a:latin typeface="Arial"/>
                <a:cs typeface="Arial"/>
              </a:rPr>
              <a:t> </a:t>
            </a:r>
            <a:r>
              <a:rPr sz="1800" b="1" spc="-5" dirty="0">
                <a:solidFill>
                  <a:srgbClr val="C00000"/>
                </a:solidFill>
                <a:latin typeface="Arial"/>
                <a:cs typeface="Arial"/>
              </a:rPr>
              <a:t>ç</a:t>
            </a:r>
            <a:r>
              <a:rPr sz="1800" b="1" spc="0" dirty="0">
                <a:solidFill>
                  <a:srgbClr val="C00000"/>
                </a:solidFill>
                <a:latin typeface="Arial"/>
                <a:cs typeface="Arial"/>
              </a:rPr>
              <a:t>eş</a:t>
            </a:r>
            <a:r>
              <a:rPr sz="1800" b="1" spc="-10" dirty="0">
                <a:solidFill>
                  <a:srgbClr val="C00000"/>
                </a:solidFill>
                <a:latin typeface="Arial"/>
                <a:cs typeface="Arial"/>
              </a:rPr>
              <a:t>it </a:t>
            </a:r>
            <a:r>
              <a:rPr sz="1800" b="1" spc="-5" dirty="0">
                <a:solidFill>
                  <a:srgbClr val="C00000"/>
                </a:solidFill>
                <a:latin typeface="Arial"/>
                <a:cs typeface="Arial"/>
              </a:rPr>
              <a:t>faaliyetleri</a:t>
            </a:r>
            <a:r>
              <a:rPr sz="1800" b="1" spc="0" dirty="0">
                <a:solidFill>
                  <a:srgbClr val="C00000"/>
                </a:solidFill>
                <a:latin typeface="Arial"/>
                <a:cs typeface="Arial"/>
              </a:rPr>
              <a:t>n</a:t>
            </a:r>
            <a:r>
              <a:rPr sz="1800" b="1" spc="-5" dirty="0">
                <a:solidFill>
                  <a:srgbClr val="C00000"/>
                </a:solidFill>
                <a:latin typeface="Arial"/>
                <a:cs typeface="Arial"/>
              </a:rPr>
              <a:t> </a:t>
            </a:r>
            <a:r>
              <a:rPr sz="1800" b="1" spc="-20" dirty="0">
                <a:solidFill>
                  <a:srgbClr val="C00000"/>
                </a:solidFill>
                <a:latin typeface="Arial"/>
                <a:cs typeface="Arial"/>
              </a:rPr>
              <a:t>gerçekl</a:t>
            </a:r>
            <a:r>
              <a:rPr sz="1800" b="1" spc="0" dirty="0">
                <a:solidFill>
                  <a:srgbClr val="C00000"/>
                </a:solidFill>
                <a:latin typeface="Arial"/>
                <a:cs typeface="Arial"/>
              </a:rPr>
              <a:t>eş</a:t>
            </a:r>
            <a:r>
              <a:rPr sz="1800" b="1" spc="-15" dirty="0">
                <a:solidFill>
                  <a:srgbClr val="C00000"/>
                </a:solidFill>
                <a:latin typeface="Arial"/>
                <a:cs typeface="Arial"/>
              </a:rPr>
              <a:t>tirilmes</a:t>
            </a:r>
            <a:r>
              <a:rPr sz="1800" b="1" spc="-5" dirty="0">
                <a:solidFill>
                  <a:srgbClr val="C00000"/>
                </a:solidFill>
                <a:latin typeface="Arial"/>
                <a:cs typeface="Arial"/>
              </a:rPr>
              <a:t>i</a:t>
            </a:r>
            <a:r>
              <a:rPr sz="1800" b="1" spc="-15" dirty="0">
                <a:solidFill>
                  <a:srgbClr val="C00000"/>
                </a:solidFill>
                <a:latin typeface="Arial"/>
                <a:cs typeface="Arial"/>
              </a:rPr>
              <a:t> planlan</a:t>
            </a:r>
            <a:r>
              <a:rPr sz="1800" b="1" spc="-10" dirty="0">
                <a:solidFill>
                  <a:srgbClr val="C00000"/>
                </a:solidFill>
                <a:latin typeface="Arial"/>
                <a:cs typeface="Arial"/>
              </a:rPr>
              <a:t>ı</a:t>
            </a:r>
            <a:r>
              <a:rPr sz="1800" b="1" spc="-20" dirty="0">
                <a:solidFill>
                  <a:srgbClr val="C00000"/>
                </a:solidFill>
                <a:latin typeface="Arial"/>
                <a:cs typeface="Arial"/>
              </a:rPr>
              <a:t>yo</a:t>
            </a:r>
            <a:r>
              <a:rPr sz="1800" b="1" spc="-105" dirty="0">
                <a:solidFill>
                  <a:srgbClr val="C00000"/>
                </a:solidFill>
                <a:latin typeface="Arial"/>
                <a:cs typeface="Arial"/>
              </a:rPr>
              <a:t>r</a:t>
            </a:r>
            <a:r>
              <a:rPr sz="1800" b="1" spc="-5" dirty="0">
                <a:solidFill>
                  <a:srgbClr val="C00000"/>
                </a:solidFill>
                <a:latin typeface="Arial"/>
                <a:cs typeface="Arial"/>
              </a:rPr>
              <a:t>,</a:t>
            </a:r>
            <a:r>
              <a:rPr sz="1800" b="1" spc="5" dirty="0">
                <a:solidFill>
                  <a:srgbClr val="C00000"/>
                </a:solidFill>
                <a:latin typeface="Arial"/>
                <a:cs typeface="Arial"/>
              </a:rPr>
              <a:t> </a:t>
            </a:r>
            <a:r>
              <a:rPr sz="1800" b="1" spc="-20" dirty="0">
                <a:solidFill>
                  <a:srgbClr val="C00000"/>
                </a:solidFill>
                <a:latin typeface="Arial"/>
                <a:cs typeface="Arial"/>
              </a:rPr>
              <a:t>neden?</a:t>
            </a:r>
            <a:endParaRPr sz="1800">
              <a:latin typeface="Arial"/>
              <a:cs typeface="Arial"/>
            </a:endParaRPr>
          </a:p>
          <a:p>
            <a:pPr marL="755650" lvl="1" indent="-286385">
              <a:lnSpc>
                <a:spcPct val="100000"/>
              </a:lnSpc>
              <a:spcBef>
                <a:spcPts val="430"/>
              </a:spcBef>
              <a:buFont typeface="Arial"/>
              <a:buChar char="–"/>
              <a:tabLst>
                <a:tab pos="755650" algn="l"/>
              </a:tabLst>
            </a:pPr>
            <a:r>
              <a:rPr sz="1800" spc="-20" dirty="0">
                <a:latin typeface="Arial"/>
                <a:cs typeface="Arial"/>
              </a:rPr>
              <a:t>Ö</a:t>
            </a:r>
            <a:r>
              <a:rPr sz="1800" spc="0" dirty="0">
                <a:latin typeface="Arial"/>
                <a:cs typeface="Arial"/>
              </a:rPr>
              <a:t>ğrenci/personel,</a:t>
            </a:r>
            <a:r>
              <a:rPr sz="1800" spc="-20" dirty="0">
                <a:latin typeface="Arial"/>
                <a:cs typeface="Arial"/>
              </a:rPr>
              <a:t> </a:t>
            </a:r>
            <a:r>
              <a:rPr sz="1800" spc="0" dirty="0">
                <a:latin typeface="Arial"/>
                <a:cs typeface="Arial"/>
              </a:rPr>
              <a:t>gelen/giden,</a:t>
            </a:r>
            <a:r>
              <a:rPr sz="1800" spc="-20" dirty="0">
                <a:latin typeface="Arial"/>
                <a:cs typeface="Arial"/>
              </a:rPr>
              <a:t> </a:t>
            </a:r>
            <a:r>
              <a:rPr sz="1800" spc="0" dirty="0">
                <a:latin typeface="Arial"/>
                <a:cs typeface="Arial"/>
              </a:rPr>
              <a:t>lisans/yüksek</a:t>
            </a:r>
            <a:r>
              <a:rPr sz="1800" spc="-20" dirty="0">
                <a:latin typeface="Arial"/>
                <a:cs typeface="Arial"/>
              </a:rPr>
              <a:t> </a:t>
            </a:r>
            <a:r>
              <a:rPr sz="1800" spc="0" dirty="0">
                <a:latin typeface="Arial"/>
                <a:cs typeface="Arial"/>
              </a:rPr>
              <a:t>lisans/doktora</a:t>
            </a:r>
            <a:endParaRPr sz="1800">
              <a:latin typeface="Arial"/>
              <a:cs typeface="Arial"/>
            </a:endParaRPr>
          </a:p>
          <a:p>
            <a:pPr marL="755650" marR="12700" lvl="1" indent="-285750">
              <a:lnSpc>
                <a:spcPct val="100000"/>
              </a:lnSpc>
              <a:spcBef>
                <a:spcPts val="430"/>
              </a:spcBef>
              <a:buFont typeface="Arial"/>
              <a:buChar char="–"/>
              <a:tabLst>
                <a:tab pos="755650" algn="l"/>
              </a:tabLst>
            </a:pPr>
            <a:r>
              <a:rPr sz="1800" dirty="0">
                <a:latin typeface="Arial"/>
                <a:cs typeface="Arial"/>
              </a:rPr>
              <a:t>H</a:t>
            </a:r>
            <a:r>
              <a:rPr sz="1800" spc="-5" dirty="0">
                <a:latin typeface="Arial"/>
                <a:cs typeface="Arial"/>
              </a:rPr>
              <a:t>e</a:t>
            </a:r>
            <a:r>
              <a:rPr sz="1800" spc="0" dirty="0">
                <a:latin typeface="Arial"/>
                <a:cs typeface="Arial"/>
              </a:rPr>
              <a:t>r </a:t>
            </a:r>
            <a:r>
              <a:rPr sz="1800" spc="-215" dirty="0">
                <a:latin typeface="Arial"/>
                <a:cs typeface="Arial"/>
              </a:rPr>
              <a:t> </a:t>
            </a:r>
            <a:r>
              <a:rPr sz="1800" spc="0" dirty="0">
                <a:latin typeface="Arial"/>
                <a:cs typeface="Arial"/>
              </a:rPr>
              <a:t>2 </a:t>
            </a:r>
            <a:r>
              <a:rPr sz="1800" spc="-210" dirty="0">
                <a:latin typeface="Arial"/>
                <a:cs typeface="Arial"/>
              </a:rPr>
              <a:t> </a:t>
            </a:r>
            <a:r>
              <a:rPr sz="1800" spc="0" dirty="0">
                <a:latin typeface="Arial"/>
                <a:cs typeface="Arial"/>
              </a:rPr>
              <a:t>k</a:t>
            </a:r>
            <a:r>
              <a:rPr sz="1800" spc="-5" dirty="0">
                <a:latin typeface="Arial"/>
                <a:cs typeface="Arial"/>
              </a:rPr>
              <a:t>urumu</a:t>
            </a:r>
            <a:r>
              <a:rPr sz="1800" spc="0" dirty="0">
                <a:latin typeface="Arial"/>
                <a:cs typeface="Arial"/>
              </a:rPr>
              <a:t>n </a:t>
            </a:r>
            <a:r>
              <a:rPr sz="1800" spc="-210" dirty="0">
                <a:latin typeface="Arial"/>
                <a:cs typeface="Arial"/>
              </a:rPr>
              <a:t> </a:t>
            </a:r>
            <a:r>
              <a:rPr sz="1800" spc="-5" dirty="0">
                <a:latin typeface="Arial"/>
                <a:cs typeface="Arial"/>
              </a:rPr>
              <a:t>kurumsa</a:t>
            </a:r>
            <a:r>
              <a:rPr sz="1800" spc="0" dirty="0">
                <a:latin typeface="Arial"/>
                <a:cs typeface="Arial"/>
              </a:rPr>
              <a:t>l </a:t>
            </a:r>
            <a:r>
              <a:rPr sz="1800" spc="-210" dirty="0">
                <a:latin typeface="Arial"/>
                <a:cs typeface="Arial"/>
              </a:rPr>
              <a:t> </a:t>
            </a:r>
            <a:r>
              <a:rPr sz="1800" spc="-5" dirty="0">
                <a:latin typeface="Arial"/>
                <a:cs typeface="Arial"/>
              </a:rPr>
              <a:t>politik</a:t>
            </a:r>
            <a:r>
              <a:rPr sz="1800" spc="0" dirty="0">
                <a:latin typeface="Arial"/>
                <a:cs typeface="Arial"/>
              </a:rPr>
              <a:t>a </a:t>
            </a:r>
            <a:r>
              <a:rPr sz="1800" spc="-220" dirty="0">
                <a:latin typeface="Arial"/>
                <a:cs typeface="Arial"/>
              </a:rPr>
              <a:t> </a:t>
            </a:r>
            <a:r>
              <a:rPr sz="1800" spc="0" dirty="0">
                <a:latin typeface="Arial"/>
                <a:cs typeface="Arial"/>
              </a:rPr>
              <a:t>ve </a:t>
            </a:r>
            <a:r>
              <a:rPr sz="1800" spc="-210" dirty="0">
                <a:latin typeface="Arial"/>
                <a:cs typeface="Arial"/>
              </a:rPr>
              <a:t> </a:t>
            </a:r>
            <a:r>
              <a:rPr sz="1800" spc="0" dirty="0">
                <a:latin typeface="Arial"/>
                <a:cs typeface="Arial"/>
              </a:rPr>
              <a:t>s</a:t>
            </a:r>
            <a:r>
              <a:rPr sz="1800" spc="-5" dirty="0">
                <a:latin typeface="Arial"/>
                <a:cs typeface="Arial"/>
              </a:rPr>
              <a:t>tratejiler</a:t>
            </a:r>
            <a:r>
              <a:rPr sz="1800" spc="0" dirty="0">
                <a:latin typeface="Arial"/>
                <a:cs typeface="Arial"/>
              </a:rPr>
              <a:t>i </a:t>
            </a:r>
            <a:r>
              <a:rPr sz="1800" spc="-210" dirty="0">
                <a:latin typeface="Arial"/>
                <a:cs typeface="Arial"/>
              </a:rPr>
              <a:t> </a:t>
            </a:r>
            <a:r>
              <a:rPr sz="1800" spc="-5" dirty="0">
                <a:latin typeface="Arial"/>
                <a:cs typeface="Arial"/>
              </a:rPr>
              <a:t>il</a:t>
            </a:r>
            <a:r>
              <a:rPr sz="1800" spc="0" dirty="0">
                <a:latin typeface="Arial"/>
                <a:cs typeface="Arial"/>
              </a:rPr>
              <a:t>e </a:t>
            </a:r>
            <a:r>
              <a:rPr sz="1800" spc="-210" dirty="0">
                <a:latin typeface="Arial"/>
                <a:cs typeface="Arial"/>
              </a:rPr>
              <a:t> </a:t>
            </a:r>
            <a:r>
              <a:rPr sz="1800" spc="0" dirty="0">
                <a:latin typeface="Arial"/>
                <a:cs typeface="Arial"/>
              </a:rPr>
              <a:t>h</a:t>
            </a:r>
            <a:r>
              <a:rPr sz="1800" spc="-5" dirty="0">
                <a:latin typeface="Arial"/>
                <a:cs typeface="Arial"/>
              </a:rPr>
              <a:t>ib</a:t>
            </a:r>
            <a:r>
              <a:rPr sz="1800" spc="0" dirty="0">
                <a:latin typeface="Arial"/>
                <a:cs typeface="Arial"/>
              </a:rPr>
              <a:t>e </a:t>
            </a:r>
            <a:r>
              <a:rPr sz="1800" spc="-215" dirty="0">
                <a:latin typeface="Arial"/>
                <a:cs typeface="Arial"/>
              </a:rPr>
              <a:t> </a:t>
            </a:r>
            <a:r>
              <a:rPr sz="1800" spc="-10" dirty="0">
                <a:latin typeface="Arial"/>
                <a:cs typeface="Arial"/>
              </a:rPr>
              <a:t>tale</a:t>
            </a:r>
            <a:r>
              <a:rPr sz="1800" spc="0" dirty="0">
                <a:latin typeface="Arial"/>
                <a:cs typeface="Arial"/>
              </a:rPr>
              <a:t>p </a:t>
            </a:r>
            <a:r>
              <a:rPr sz="1800" spc="-215" dirty="0">
                <a:latin typeface="Arial"/>
                <a:cs typeface="Arial"/>
              </a:rPr>
              <a:t> </a:t>
            </a:r>
            <a:r>
              <a:rPr sz="1800" spc="-5" dirty="0">
                <a:latin typeface="Arial"/>
                <a:cs typeface="Arial"/>
              </a:rPr>
              <a:t>edile</a:t>
            </a:r>
            <a:r>
              <a:rPr sz="1800" spc="0" dirty="0">
                <a:latin typeface="Arial"/>
                <a:cs typeface="Arial"/>
              </a:rPr>
              <a:t>n </a:t>
            </a:r>
            <a:r>
              <a:rPr sz="1800" spc="-210" dirty="0">
                <a:latin typeface="Arial"/>
                <a:cs typeface="Arial"/>
              </a:rPr>
              <a:t> </a:t>
            </a:r>
            <a:r>
              <a:rPr sz="1800" spc="-15" dirty="0">
                <a:latin typeface="Arial"/>
                <a:cs typeface="Arial"/>
              </a:rPr>
              <a:t>f</a:t>
            </a:r>
            <a:r>
              <a:rPr sz="1800" spc="-5" dirty="0">
                <a:latin typeface="Arial"/>
                <a:cs typeface="Arial"/>
              </a:rPr>
              <a:t>aaliyetleri </a:t>
            </a:r>
            <a:r>
              <a:rPr sz="1800" spc="0" dirty="0">
                <a:latin typeface="Arial"/>
                <a:cs typeface="Arial"/>
              </a:rPr>
              <a:t>ilişkilendirin!</a:t>
            </a:r>
            <a:endParaRPr sz="180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800" b="1" dirty="0">
                <a:solidFill>
                  <a:srgbClr val="C00000"/>
                </a:solidFill>
                <a:latin typeface="Arial"/>
                <a:cs typeface="Arial"/>
              </a:rPr>
              <a:t>Ortaklık</a:t>
            </a:r>
            <a:r>
              <a:rPr sz="2800" b="1" spc="-10" dirty="0">
                <a:solidFill>
                  <a:srgbClr val="C00000"/>
                </a:solidFill>
                <a:latin typeface="Arial"/>
                <a:cs typeface="Arial"/>
              </a:rPr>
              <a:t> </a:t>
            </a:r>
            <a:r>
              <a:rPr sz="2800" b="1" spc="0" dirty="0">
                <a:solidFill>
                  <a:srgbClr val="C00000"/>
                </a:solidFill>
                <a:latin typeface="Arial"/>
                <a:cs typeface="Arial"/>
              </a:rPr>
              <a:t>mekanizmala</a:t>
            </a:r>
            <a:r>
              <a:rPr sz="2800" b="1" spc="-5" dirty="0">
                <a:solidFill>
                  <a:srgbClr val="C00000"/>
                </a:solidFill>
                <a:latin typeface="Arial"/>
                <a:cs typeface="Arial"/>
              </a:rPr>
              <a:t>r</a:t>
            </a:r>
            <a:r>
              <a:rPr sz="2800" b="1" spc="0" dirty="0">
                <a:solidFill>
                  <a:srgbClr val="C00000"/>
                </a:solidFill>
                <a:latin typeface="Arial"/>
                <a:cs typeface="Arial"/>
              </a:rPr>
              <a:t>ı</a:t>
            </a:r>
            <a:r>
              <a:rPr sz="2800" b="1" spc="-5" dirty="0">
                <a:solidFill>
                  <a:srgbClr val="C00000"/>
                </a:solidFill>
                <a:latin typeface="Arial"/>
                <a:cs typeface="Arial"/>
              </a:rPr>
              <a:t>n</a:t>
            </a:r>
            <a:r>
              <a:rPr sz="2800" b="1" spc="0" dirty="0">
                <a:solidFill>
                  <a:srgbClr val="C00000"/>
                </a:solidFill>
                <a:latin typeface="Arial"/>
                <a:cs typeface="Arial"/>
              </a:rPr>
              <a:t>ın</a:t>
            </a:r>
            <a:r>
              <a:rPr sz="2800" b="1" spc="-15" dirty="0">
                <a:solidFill>
                  <a:srgbClr val="C00000"/>
                </a:solidFill>
                <a:latin typeface="Arial"/>
                <a:cs typeface="Arial"/>
              </a:rPr>
              <a:t> </a:t>
            </a:r>
            <a:r>
              <a:rPr sz="2800" b="1" spc="0" dirty="0">
                <a:solidFill>
                  <a:srgbClr val="C00000"/>
                </a:solidFill>
                <a:latin typeface="Arial"/>
                <a:cs typeface="Arial"/>
              </a:rPr>
              <a:t>kalitesi</a:t>
            </a:r>
            <a:r>
              <a:rPr sz="2800" b="1" spc="-15" dirty="0">
                <a:solidFill>
                  <a:srgbClr val="C00000"/>
                </a:solidFill>
                <a:latin typeface="Arial"/>
                <a:cs typeface="Arial"/>
              </a:rPr>
              <a:t> </a:t>
            </a:r>
            <a:r>
              <a:rPr sz="2800" b="1" spc="0" dirty="0">
                <a:solidFill>
                  <a:srgbClr val="C00000"/>
                </a:solidFill>
                <a:latin typeface="Arial"/>
                <a:cs typeface="Arial"/>
              </a:rPr>
              <a:t>(30</a:t>
            </a:r>
            <a:r>
              <a:rPr sz="2800" b="1" spc="5" dirty="0">
                <a:solidFill>
                  <a:srgbClr val="C00000"/>
                </a:solidFill>
                <a:latin typeface="Arial"/>
                <a:cs typeface="Arial"/>
              </a:rPr>
              <a:t> </a:t>
            </a:r>
            <a:r>
              <a:rPr sz="2800" b="1" spc="0" dirty="0">
                <a:solidFill>
                  <a:srgbClr val="C00000"/>
                </a:solidFill>
                <a:latin typeface="Arial"/>
                <a:cs typeface="Arial"/>
              </a:rPr>
              <a:t>puan):</a:t>
            </a:r>
            <a:endParaRPr sz="2800">
              <a:latin typeface="Arial"/>
              <a:cs typeface="Arial"/>
            </a:endParaRPr>
          </a:p>
        </p:txBody>
      </p:sp>
      <p:sp>
        <p:nvSpPr>
          <p:cNvPr id="3" name="object 3"/>
          <p:cNvSpPr txBox="1"/>
          <p:nvPr/>
        </p:nvSpPr>
        <p:spPr>
          <a:xfrm>
            <a:off x="1310773" y="2977134"/>
            <a:ext cx="8072120" cy="1108075"/>
          </a:xfrm>
          <a:prstGeom prst="rect">
            <a:avLst/>
          </a:prstGeom>
        </p:spPr>
        <p:txBody>
          <a:bodyPr vert="horz" wrap="square" lIns="0" tIns="0" rIns="0" bIns="0" rtlCol="0">
            <a:noAutofit/>
          </a:bodyPr>
          <a:lstStyle/>
          <a:p>
            <a:pPr marL="355600" marR="12700" indent="-342900" algn="just">
              <a:lnSpc>
                <a:spcPct val="100000"/>
              </a:lnSpc>
              <a:buFont typeface="Arial"/>
              <a:buChar char="•"/>
              <a:tabLst>
                <a:tab pos="354965" algn="l"/>
              </a:tabLst>
            </a:pPr>
            <a:r>
              <a:rPr sz="1800" spc="-15" dirty="0">
                <a:latin typeface="Arial"/>
                <a:cs typeface="Arial"/>
              </a:rPr>
              <a:t>"</a:t>
            </a:r>
            <a:r>
              <a:rPr sz="1800" spc="0" dirty="0">
                <a:latin typeface="Arial"/>
                <a:cs typeface="Arial"/>
              </a:rPr>
              <a:t>Detail  </a:t>
            </a:r>
            <a:r>
              <a:rPr sz="1800" spc="-80" dirty="0">
                <a:latin typeface="Arial"/>
                <a:cs typeface="Arial"/>
              </a:rPr>
              <a:t> </a:t>
            </a:r>
            <a:r>
              <a:rPr sz="1800" spc="0" dirty="0">
                <a:latin typeface="Arial"/>
                <a:cs typeface="Arial"/>
              </a:rPr>
              <a:t>your  </a:t>
            </a:r>
            <a:r>
              <a:rPr sz="1800" spc="-85" dirty="0">
                <a:latin typeface="Arial"/>
                <a:cs typeface="Arial"/>
              </a:rPr>
              <a:t> </a:t>
            </a:r>
            <a:r>
              <a:rPr sz="1800" b="1" spc="-10" dirty="0">
                <a:latin typeface="Arial"/>
                <a:cs typeface="Arial"/>
              </a:rPr>
              <a:t>previous  </a:t>
            </a:r>
            <a:r>
              <a:rPr sz="1800" b="1" spc="-80" dirty="0">
                <a:latin typeface="Arial"/>
                <a:cs typeface="Arial"/>
              </a:rPr>
              <a:t> </a:t>
            </a:r>
            <a:r>
              <a:rPr sz="1800" b="1" spc="0" dirty="0">
                <a:latin typeface="Arial"/>
                <a:cs typeface="Arial"/>
              </a:rPr>
              <a:t>experience  </a:t>
            </a:r>
            <a:r>
              <a:rPr sz="1800" b="1" spc="-80" dirty="0">
                <a:latin typeface="Arial"/>
                <a:cs typeface="Arial"/>
              </a:rPr>
              <a:t> </a:t>
            </a:r>
            <a:r>
              <a:rPr sz="1800" b="1" spc="-10" dirty="0">
                <a:latin typeface="Arial"/>
                <a:cs typeface="Arial"/>
              </a:rPr>
              <a:t>of  </a:t>
            </a:r>
            <a:r>
              <a:rPr sz="1800" b="1" spc="-80" dirty="0">
                <a:latin typeface="Arial"/>
                <a:cs typeface="Arial"/>
              </a:rPr>
              <a:t> </a:t>
            </a:r>
            <a:r>
              <a:rPr sz="1800" b="1" spc="0" dirty="0">
                <a:latin typeface="Arial"/>
                <a:cs typeface="Arial"/>
              </a:rPr>
              <a:t>similar  </a:t>
            </a:r>
            <a:r>
              <a:rPr sz="1800" b="1" spc="-80" dirty="0">
                <a:latin typeface="Arial"/>
                <a:cs typeface="Arial"/>
              </a:rPr>
              <a:t> </a:t>
            </a:r>
            <a:r>
              <a:rPr sz="1800" b="1" spc="-20" dirty="0">
                <a:latin typeface="Arial"/>
                <a:cs typeface="Arial"/>
              </a:rPr>
              <a:t>p</a:t>
            </a:r>
            <a:r>
              <a:rPr sz="1800" b="1" spc="0" dirty="0">
                <a:latin typeface="Arial"/>
                <a:cs typeface="Arial"/>
              </a:rPr>
              <a:t>rojects  </a:t>
            </a:r>
            <a:r>
              <a:rPr sz="1800" b="1" spc="-80" dirty="0">
                <a:latin typeface="Arial"/>
                <a:cs typeface="Arial"/>
              </a:rPr>
              <a:t> </a:t>
            </a:r>
            <a:r>
              <a:rPr sz="1800" b="1" spc="-10" dirty="0">
                <a:latin typeface="Arial"/>
                <a:cs typeface="Arial"/>
              </a:rPr>
              <a:t>with  </a:t>
            </a:r>
            <a:r>
              <a:rPr sz="1800" b="1" spc="-75" dirty="0">
                <a:latin typeface="Arial"/>
                <a:cs typeface="Arial"/>
              </a:rPr>
              <a:t> </a:t>
            </a:r>
            <a:r>
              <a:rPr sz="1800" b="1" spc="-10" dirty="0">
                <a:latin typeface="Arial"/>
                <a:cs typeface="Arial"/>
              </a:rPr>
              <a:t>higher education</a:t>
            </a:r>
            <a:r>
              <a:rPr sz="1800" b="1" spc="170" dirty="0">
                <a:latin typeface="Arial"/>
                <a:cs typeface="Arial"/>
              </a:rPr>
              <a:t> </a:t>
            </a:r>
            <a:r>
              <a:rPr sz="1800" b="1" spc="-10" dirty="0">
                <a:latin typeface="Arial"/>
                <a:cs typeface="Arial"/>
              </a:rPr>
              <a:t>institutions</a:t>
            </a:r>
            <a:r>
              <a:rPr sz="1800" b="1" spc="165" dirty="0">
                <a:latin typeface="Arial"/>
                <a:cs typeface="Arial"/>
              </a:rPr>
              <a:t> </a:t>
            </a:r>
            <a:r>
              <a:rPr sz="1800" b="1" spc="-10" dirty="0">
                <a:latin typeface="Arial"/>
                <a:cs typeface="Arial"/>
              </a:rPr>
              <a:t>in</a:t>
            </a:r>
            <a:r>
              <a:rPr sz="1800" b="1" spc="160" dirty="0">
                <a:latin typeface="Arial"/>
                <a:cs typeface="Arial"/>
              </a:rPr>
              <a:t> </a:t>
            </a:r>
            <a:r>
              <a:rPr sz="1800" b="1" spc="-10" dirty="0">
                <a:latin typeface="Arial"/>
                <a:cs typeface="Arial"/>
              </a:rPr>
              <a:t>this</a:t>
            </a:r>
            <a:r>
              <a:rPr sz="1800" b="1" spc="165" dirty="0">
                <a:latin typeface="Arial"/>
                <a:cs typeface="Arial"/>
              </a:rPr>
              <a:t> </a:t>
            </a:r>
            <a:r>
              <a:rPr sz="1800" b="1" spc="0" dirty="0">
                <a:latin typeface="Arial"/>
                <a:cs typeface="Arial"/>
              </a:rPr>
              <a:t>Partner</a:t>
            </a:r>
            <a:r>
              <a:rPr sz="1800" b="1" spc="155" dirty="0">
                <a:latin typeface="Arial"/>
                <a:cs typeface="Arial"/>
              </a:rPr>
              <a:t> </a:t>
            </a:r>
            <a:r>
              <a:rPr sz="1800" spc="-5" dirty="0">
                <a:latin typeface="Arial"/>
                <a:cs typeface="Arial"/>
              </a:rPr>
              <a:t>Countr</a:t>
            </a:r>
            <a:r>
              <a:rPr sz="1800" spc="-135" dirty="0">
                <a:latin typeface="Arial"/>
                <a:cs typeface="Arial"/>
              </a:rPr>
              <a:t>y</a:t>
            </a:r>
            <a:r>
              <a:rPr sz="1800" spc="-5" dirty="0">
                <a:latin typeface="Arial"/>
                <a:cs typeface="Arial"/>
              </a:rPr>
              <a:t>,</a:t>
            </a:r>
            <a:r>
              <a:rPr sz="1800" spc="160" dirty="0">
                <a:latin typeface="Arial"/>
                <a:cs typeface="Arial"/>
              </a:rPr>
              <a:t> </a:t>
            </a:r>
            <a:r>
              <a:rPr sz="1800" b="1" spc="-10" dirty="0">
                <a:latin typeface="Arial"/>
                <a:cs typeface="Arial"/>
              </a:rPr>
              <a:t>if</a:t>
            </a:r>
            <a:r>
              <a:rPr sz="1800" b="1" spc="170" dirty="0">
                <a:latin typeface="Arial"/>
                <a:cs typeface="Arial"/>
              </a:rPr>
              <a:t> </a:t>
            </a:r>
            <a:r>
              <a:rPr sz="1800" b="1" spc="-15" dirty="0">
                <a:latin typeface="Arial"/>
                <a:cs typeface="Arial"/>
              </a:rPr>
              <a:t>an</a:t>
            </a:r>
            <a:r>
              <a:rPr sz="1800" b="1" spc="-135" dirty="0">
                <a:latin typeface="Arial"/>
                <a:cs typeface="Arial"/>
              </a:rPr>
              <a:t>y</a:t>
            </a:r>
            <a:r>
              <a:rPr sz="1800" b="1" spc="-5" dirty="0">
                <a:latin typeface="Arial"/>
                <a:cs typeface="Arial"/>
              </a:rPr>
              <a:t>,</a:t>
            </a:r>
            <a:r>
              <a:rPr sz="1800" b="1" spc="160" dirty="0">
                <a:latin typeface="Arial"/>
                <a:cs typeface="Arial"/>
              </a:rPr>
              <a:t> </a:t>
            </a:r>
            <a:r>
              <a:rPr sz="1800" b="1" spc="-15" dirty="0">
                <a:latin typeface="Arial"/>
                <a:cs typeface="Arial"/>
              </a:rPr>
              <a:t>and</a:t>
            </a:r>
            <a:r>
              <a:rPr sz="1800" b="1" spc="160" dirty="0">
                <a:latin typeface="Arial"/>
                <a:cs typeface="Arial"/>
              </a:rPr>
              <a:t> </a:t>
            </a:r>
            <a:r>
              <a:rPr sz="1800" b="1" spc="-10" dirty="0">
                <a:latin typeface="Arial"/>
                <a:cs typeface="Arial"/>
              </a:rPr>
              <a:t>explain</a:t>
            </a:r>
            <a:r>
              <a:rPr sz="1800" b="1" spc="160" dirty="0">
                <a:latin typeface="Arial"/>
                <a:cs typeface="Arial"/>
              </a:rPr>
              <a:t> </a:t>
            </a:r>
            <a:r>
              <a:rPr sz="1800" b="1" spc="-15" dirty="0">
                <a:latin typeface="Arial"/>
                <a:cs typeface="Arial"/>
              </a:rPr>
              <a:t>ho</a:t>
            </a:r>
            <a:r>
              <a:rPr sz="1800" b="1" spc="-85" dirty="0">
                <a:latin typeface="Arial"/>
                <a:cs typeface="Arial"/>
              </a:rPr>
              <a:t>w</a:t>
            </a:r>
            <a:r>
              <a:rPr sz="1800" b="1" spc="-5" dirty="0">
                <a:latin typeface="Arial"/>
                <a:cs typeface="Arial"/>
              </a:rPr>
              <a:t>, for </a:t>
            </a:r>
            <a:r>
              <a:rPr sz="1800" b="1" spc="-235" dirty="0">
                <a:latin typeface="Arial"/>
                <a:cs typeface="Arial"/>
              </a:rPr>
              <a:t> </a:t>
            </a:r>
            <a:r>
              <a:rPr sz="1800" b="1" spc="0" dirty="0">
                <a:latin typeface="Arial"/>
                <a:cs typeface="Arial"/>
              </a:rPr>
              <a:t>t</a:t>
            </a:r>
            <a:r>
              <a:rPr sz="1800" b="1" spc="-15" dirty="0">
                <a:latin typeface="Arial"/>
                <a:cs typeface="Arial"/>
              </a:rPr>
              <a:t>he </a:t>
            </a:r>
            <a:r>
              <a:rPr sz="1800" b="1" spc="-229" dirty="0">
                <a:latin typeface="Arial"/>
                <a:cs typeface="Arial"/>
              </a:rPr>
              <a:t> </a:t>
            </a:r>
            <a:r>
              <a:rPr sz="1800" b="1" spc="-10" dirty="0">
                <a:latin typeface="Arial"/>
                <a:cs typeface="Arial"/>
              </a:rPr>
              <a:t>planned </a:t>
            </a:r>
            <a:r>
              <a:rPr sz="1800" b="1" spc="-235" dirty="0">
                <a:latin typeface="Arial"/>
                <a:cs typeface="Arial"/>
              </a:rPr>
              <a:t> </a:t>
            </a:r>
            <a:r>
              <a:rPr sz="1800" b="1" spc="0" dirty="0">
                <a:latin typeface="Arial"/>
                <a:cs typeface="Arial"/>
              </a:rPr>
              <a:t>m</a:t>
            </a:r>
            <a:r>
              <a:rPr sz="1800" b="1" spc="-10" dirty="0">
                <a:latin typeface="Arial"/>
                <a:cs typeface="Arial"/>
              </a:rPr>
              <a:t>obility </a:t>
            </a:r>
            <a:r>
              <a:rPr sz="1800" b="1" spc="-225" dirty="0">
                <a:latin typeface="Arial"/>
                <a:cs typeface="Arial"/>
              </a:rPr>
              <a:t> </a:t>
            </a:r>
            <a:r>
              <a:rPr sz="1800" b="1" spc="-10" dirty="0">
                <a:latin typeface="Arial"/>
                <a:cs typeface="Arial"/>
              </a:rPr>
              <a:t>project, </a:t>
            </a:r>
            <a:r>
              <a:rPr sz="1800" b="1" spc="-235" dirty="0">
                <a:latin typeface="Arial"/>
                <a:cs typeface="Arial"/>
              </a:rPr>
              <a:t> </a:t>
            </a:r>
            <a:r>
              <a:rPr sz="1800" b="1" spc="0" dirty="0">
                <a:latin typeface="Arial"/>
                <a:cs typeface="Arial"/>
              </a:rPr>
              <a:t>r</a:t>
            </a:r>
            <a:r>
              <a:rPr sz="1800" b="1" spc="-10" dirty="0">
                <a:latin typeface="Arial"/>
                <a:cs typeface="Arial"/>
              </a:rPr>
              <a:t>esponsibilities, </a:t>
            </a:r>
            <a:r>
              <a:rPr sz="1800" b="1" spc="-235" dirty="0">
                <a:latin typeface="Arial"/>
                <a:cs typeface="Arial"/>
              </a:rPr>
              <a:t> </a:t>
            </a:r>
            <a:r>
              <a:rPr sz="1800" b="1" spc="0" dirty="0">
                <a:latin typeface="Arial"/>
                <a:cs typeface="Arial"/>
              </a:rPr>
              <a:t>roles </a:t>
            </a:r>
            <a:r>
              <a:rPr sz="1800" b="1" spc="-235" dirty="0">
                <a:latin typeface="Arial"/>
                <a:cs typeface="Arial"/>
              </a:rPr>
              <a:t> </a:t>
            </a:r>
            <a:r>
              <a:rPr sz="1800" b="1" spc="0" dirty="0">
                <a:latin typeface="Arial"/>
                <a:cs typeface="Arial"/>
              </a:rPr>
              <a:t>a</a:t>
            </a:r>
            <a:r>
              <a:rPr sz="1800" b="1" spc="-15" dirty="0">
                <a:latin typeface="Arial"/>
                <a:cs typeface="Arial"/>
              </a:rPr>
              <a:t>nd </a:t>
            </a:r>
            <a:r>
              <a:rPr sz="1800" b="1" spc="-235" dirty="0">
                <a:latin typeface="Arial"/>
                <a:cs typeface="Arial"/>
              </a:rPr>
              <a:t> </a:t>
            </a:r>
            <a:r>
              <a:rPr sz="1800" b="1" spc="0" dirty="0">
                <a:latin typeface="Arial"/>
                <a:cs typeface="Arial"/>
              </a:rPr>
              <a:t>tasks </a:t>
            </a:r>
            <a:r>
              <a:rPr sz="1800" b="1" spc="-240" dirty="0">
                <a:latin typeface="Arial"/>
                <a:cs typeface="Arial"/>
              </a:rPr>
              <a:t> </a:t>
            </a:r>
            <a:r>
              <a:rPr sz="1800" spc="0" dirty="0">
                <a:latin typeface="Arial"/>
                <a:cs typeface="Arial"/>
              </a:rPr>
              <a:t>will be</a:t>
            </a:r>
            <a:r>
              <a:rPr sz="1800" spc="-5" dirty="0">
                <a:latin typeface="Arial"/>
                <a:cs typeface="Arial"/>
              </a:rPr>
              <a:t> </a:t>
            </a:r>
            <a:r>
              <a:rPr sz="1800" spc="0" dirty="0">
                <a:latin typeface="Arial"/>
                <a:cs typeface="Arial"/>
              </a:rPr>
              <a:t>defined</a:t>
            </a:r>
            <a:r>
              <a:rPr sz="1800" spc="-15" dirty="0">
                <a:latin typeface="Arial"/>
                <a:cs typeface="Arial"/>
              </a:rPr>
              <a:t> </a:t>
            </a:r>
            <a:r>
              <a:rPr sz="1800" spc="0" dirty="0">
                <a:latin typeface="Arial"/>
                <a:cs typeface="Arial"/>
              </a:rPr>
              <a:t>in</a:t>
            </a:r>
            <a:r>
              <a:rPr sz="1800" spc="-5" dirty="0">
                <a:latin typeface="Arial"/>
                <a:cs typeface="Arial"/>
              </a:rPr>
              <a:t> </a:t>
            </a:r>
            <a:r>
              <a:rPr sz="1800" spc="0" dirty="0">
                <a:latin typeface="Arial"/>
                <a:cs typeface="Arial"/>
              </a:rPr>
              <a:t>the</a:t>
            </a:r>
            <a:r>
              <a:rPr sz="1800" spc="-5" dirty="0">
                <a:latin typeface="Arial"/>
                <a:cs typeface="Arial"/>
              </a:rPr>
              <a:t> </a:t>
            </a:r>
            <a:r>
              <a:rPr sz="1800" b="1" spc="-15" dirty="0">
                <a:latin typeface="Arial"/>
                <a:cs typeface="Arial"/>
              </a:rPr>
              <a:t>Inter-institutiona</a:t>
            </a:r>
            <a:r>
              <a:rPr sz="1800" b="1" spc="-5" dirty="0">
                <a:latin typeface="Arial"/>
                <a:cs typeface="Arial"/>
              </a:rPr>
              <a:t>l</a:t>
            </a:r>
            <a:r>
              <a:rPr sz="1800" b="1" spc="-60" dirty="0">
                <a:latin typeface="Arial"/>
                <a:cs typeface="Arial"/>
              </a:rPr>
              <a:t> </a:t>
            </a:r>
            <a:r>
              <a:rPr sz="1800" b="1" spc="0" dirty="0">
                <a:latin typeface="Arial"/>
                <a:cs typeface="Arial"/>
              </a:rPr>
              <a:t>A</a:t>
            </a:r>
            <a:r>
              <a:rPr sz="1800" b="1" spc="-5" dirty="0">
                <a:latin typeface="Arial"/>
                <a:cs typeface="Arial"/>
              </a:rPr>
              <a:t>greement."</a:t>
            </a:r>
            <a:endParaRPr sz="180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800" b="1" dirty="0">
                <a:solidFill>
                  <a:srgbClr val="C00000"/>
                </a:solidFill>
                <a:latin typeface="Arial"/>
                <a:cs typeface="Arial"/>
              </a:rPr>
              <a:t>Ortaklık</a:t>
            </a:r>
            <a:r>
              <a:rPr sz="2800" b="1" spc="-10" dirty="0">
                <a:solidFill>
                  <a:srgbClr val="C00000"/>
                </a:solidFill>
                <a:latin typeface="Arial"/>
                <a:cs typeface="Arial"/>
              </a:rPr>
              <a:t> </a:t>
            </a:r>
            <a:r>
              <a:rPr sz="2800" b="1" spc="0" dirty="0">
                <a:solidFill>
                  <a:srgbClr val="C00000"/>
                </a:solidFill>
                <a:latin typeface="Arial"/>
                <a:cs typeface="Arial"/>
              </a:rPr>
              <a:t>mekanizmala</a:t>
            </a:r>
            <a:r>
              <a:rPr sz="2800" b="1" spc="-5" dirty="0">
                <a:solidFill>
                  <a:srgbClr val="C00000"/>
                </a:solidFill>
                <a:latin typeface="Arial"/>
                <a:cs typeface="Arial"/>
              </a:rPr>
              <a:t>r</a:t>
            </a:r>
            <a:r>
              <a:rPr sz="2800" b="1" spc="0" dirty="0">
                <a:solidFill>
                  <a:srgbClr val="C00000"/>
                </a:solidFill>
                <a:latin typeface="Arial"/>
                <a:cs typeface="Arial"/>
              </a:rPr>
              <a:t>ı</a:t>
            </a:r>
            <a:r>
              <a:rPr sz="2800" b="1" spc="-5" dirty="0">
                <a:solidFill>
                  <a:srgbClr val="C00000"/>
                </a:solidFill>
                <a:latin typeface="Arial"/>
                <a:cs typeface="Arial"/>
              </a:rPr>
              <a:t>n</a:t>
            </a:r>
            <a:r>
              <a:rPr sz="2800" b="1" spc="0" dirty="0">
                <a:solidFill>
                  <a:srgbClr val="C00000"/>
                </a:solidFill>
                <a:latin typeface="Arial"/>
                <a:cs typeface="Arial"/>
              </a:rPr>
              <a:t>ın</a:t>
            </a:r>
            <a:r>
              <a:rPr sz="2800" b="1" spc="-15" dirty="0">
                <a:solidFill>
                  <a:srgbClr val="C00000"/>
                </a:solidFill>
                <a:latin typeface="Arial"/>
                <a:cs typeface="Arial"/>
              </a:rPr>
              <a:t> </a:t>
            </a:r>
            <a:r>
              <a:rPr sz="2800" b="1" spc="0" dirty="0">
                <a:solidFill>
                  <a:srgbClr val="C00000"/>
                </a:solidFill>
                <a:latin typeface="Arial"/>
                <a:cs typeface="Arial"/>
              </a:rPr>
              <a:t>kalitesi</a:t>
            </a:r>
            <a:r>
              <a:rPr sz="2800" b="1" spc="-15" dirty="0">
                <a:solidFill>
                  <a:srgbClr val="C00000"/>
                </a:solidFill>
                <a:latin typeface="Arial"/>
                <a:cs typeface="Arial"/>
              </a:rPr>
              <a:t> </a:t>
            </a:r>
            <a:r>
              <a:rPr sz="2800" b="1" spc="0" dirty="0">
                <a:solidFill>
                  <a:srgbClr val="C00000"/>
                </a:solidFill>
                <a:latin typeface="Arial"/>
                <a:cs typeface="Arial"/>
              </a:rPr>
              <a:t>(30</a:t>
            </a:r>
            <a:r>
              <a:rPr sz="2800" b="1" spc="5" dirty="0">
                <a:solidFill>
                  <a:srgbClr val="C00000"/>
                </a:solidFill>
                <a:latin typeface="Arial"/>
                <a:cs typeface="Arial"/>
              </a:rPr>
              <a:t> </a:t>
            </a:r>
            <a:r>
              <a:rPr sz="2800" b="1" spc="0" dirty="0">
                <a:solidFill>
                  <a:srgbClr val="C00000"/>
                </a:solidFill>
                <a:latin typeface="Arial"/>
                <a:cs typeface="Arial"/>
              </a:rPr>
              <a:t>puan):</a:t>
            </a:r>
            <a:endParaRPr sz="2800">
              <a:latin typeface="Arial"/>
              <a:cs typeface="Arial"/>
            </a:endParaRPr>
          </a:p>
        </p:txBody>
      </p:sp>
      <p:sp>
        <p:nvSpPr>
          <p:cNvPr id="3" name="object 3"/>
          <p:cNvSpPr txBox="1"/>
          <p:nvPr/>
        </p:nvSpPr>
        <p:spPr>
          <a:xfrm>
            <a:off x="1158373" y="2125979"/>
            <a:ext cx="8529320" cy="3082925"/>
          </a:xfrm>
          <a:prstGeom prst="rect">
            <a:avLst/>
          </a:prstGeom>
        </p:spPr>
        <p:txBody>
          <a:bodyPr vert="horz" wrap="square" lIns="0" tIns="0" rIns="0" bIns="0" rtlCol="0">
            <a:noAutofit/>
          </a:bodyPr>
          <a:lstStyle/>
          <a:p>
            <a:pPr marL="355600" marR="13335" indent="-343535">
              <a:lnSpc>
                <a:spcPct val="100000"/>
              </a:lnSpc>
              <a:buFont typeface="Arial"/>
              <a:buChar char="•"/>
              <a:tabLst>
                <a:tab pos="354965" algn="l"/>
              </a:tabLst>
            </a:pPr>
            <a:r>
              <a:rPr sz="1800" b="1" spc="-5" dirty="0">
                <a:latin typeface="Arial"/>
                <a:cs typeface="Arial"/>
              </a:rPr>
              <a:t>İ</a:t>
            </a:r>
            <a:r>
              <a:rPr sz="1800" b="1" spc="-15" dirty="0">
                <a:latin typeface="Arial"/>
                <a:cs typeface="Arial"/>
              </a:rPr>
              <a:t>lgil</a:t>
            </a:r>
            <a:r>
              <a:rPr sz="1800" b="1" spc="-5" dirty="0">
                <a:latin typeface="Arial"/>
                <a:cs typeface="Arial"/>
              </a:rPr>
              <a:t>i </a:t>
            </a:r>
            <a:r>
              <a:rPr sz="1800" b="1" spc="-70" dirty="0">
                <a:latin typeface="Arial"/>
                <a:cs typeface="Arial"/>
              </a:rPr>
              <a:t> </a:t>
            </a:r>
            <a:r>
              <a:rPr sz="1800" b="1" spc="-20" dirty="0">
                <a:latin typeface="Arial"/>
                <a:cs typeface="Arial"/>
              </a:rPr>
              <a:t>ülk</a:t>
            </a:r>
            <a:r>
              <a:rPr sz="1800" b="1" spc="0" dirty="0">
                <a:latin typeface="Arial"/>
                <a:cs typeface="Arial"/>
              </a:rPr>
              <a:t>e </a:t>
            </a:r>
            <a:r>
              <a:rPr sz="1800" b="1" spc="-70" dirty="0">
                <a:latin typeface="Arial"/>
                <a:cs typeface="Arial"/>
              </a:rPr>
              <a:t> </a:t>
            </a:r>
            <a:r>
              <a:rPr sz="1800" b="1" spc="-10" dirty="0">
                <a:latin typeface="Arial"/>
                <a:cs typeface="Arial"/>
              </a:rPr>
              <a:t>ile </a:t>
            </a:r>
            <a:r>
              <a:rPr sz="1800" b="1" spc="-70" dirty="0">
                <a:latin typeface="Arial"/>
                <a:cs typeface="Arial"/>
              </a:rPr>
              <a:t> </a:t>
            </a:r>
            <a:r>
              <a:rPr sz="1800" spc="0" dirty="0">
                <a:latin typeface="Arial"/>
                <a:cs typeface="Arial"/>
              </a:rPr>
              <a:t>daha </a:t>
            </a:r>
            <a:r>
              <a:rPr sz="1800" spc="-75" dirty="0">
                <a:latin typeface="Arial"/>
                <a:cs typeface="Arial"/>
              </a:rPr>
              <a:t> </a:t>
            </a:r>
            <a:r>
              <a:rPr sz="1800" spc="0" dirty="0">
                <a:latin typeface="Arial"/>
                <a:cs typeface="Arial"/>
              </a:rPr>
              <a:t>önce </a:t>
            </a:r>
            <a:r>
              <a:rPr sz="1800" spc="-75" dirty="0">
                <a:latin typeface="Arial"/>
                <a:cs typeface="Arial"/>
              </a:rPr>
              <a:t> </a:t>
            </a:r>
            <a:r>
              <a:rPr sz="1800" spc="0" dirty="0">
                <a:latin typeface="Arial"/>
                <a:cs typeface="Arial"/>
              </a:rPr>
              <a:t>gerçekle</a:t>
            </a:r>
            <a:r>
              <a:rPr sz="1800" spc="-10" dirty="0">
                <a:latin typeface="Arial"/>
                <a:cs typeface="Arial"/>
              </a:rPr>
              <a:t>ş</a:t>
            </a:r>
            <a:r>
              <a:rPr sz="1800" spc="0" dirty="0">
                <a:latin typeface="Arial"/>
                <a:cs typeface="Arial"/>
              </a:rPr>
              <a:t>tirilmiş </a:t>
            </a:r>
            <a:r>
              <a:rPr sz="1800" spc="-80" dirty="0">
                <a:latin typeface="Arial"/>
                <a:cs typeface="Arial"/>
              </a:rPr>
              <a:t> </a:t>
            </a:r>
            <a:r>
              <a:rPr sz="1800" spc="0" dirty="0">
                <a:latin typeface="Arial"/>
                <a:cs typeface="Arial"/>
              </a:rPr>
              <a:t>ya </a:t>
            </a:r>
            <a:r>
              <a:rPr sz="1800" spc="-75" dirty="0">
                <a:latin typeface="Arial"/>
                <a:cs typeface="Arial"/>
              </a:rPr>
              <a:t> </a:t>
            </a:r>
            <a:r>
              <a:rPr sz="1800" spc="0" dirty="0">
                <a:latin typeface="Arial"/>
                <a:cs typeface="Arial"/>
              </a:rPr>
              <a:t>da </a:t>
            </a:r>
            <a:r>
              <a:rPr sz="1800" spc="-75" dirty="0">
                <a:latin typeface="Arial"/>
                <a:cs typeface="Arial"/>
              </a:rPr>
              <a:t> </a:t>
            </a:r>
            <a:r>
              <a:rPr sz="1800" spc="0" dirty="0">
                <a:latin typeface="Arial"/>
                <a:cs typeface="Arial"/>
              </a:rPr>
              <a:t>haliha</a:t>
            </a:r>
            <a:r>
              <a:rPr sz="1800" spc="-10" dirty="0">
                <a:latin typeface="Arial"/>
                <a:cs typeface="Arial"/>
              </a:rPr>
              <a:t>zırd</a:t>
            </a:r>
            <a:r>
              <a:rPr sz="1800" spc="0" dirty="0">
                <a:latin typeface="Arial"/>
                <a:cs typeface="Arial"/>
              </a:rPr>
              <a:t>a </a:t>
            </a:r>
            <a:r>
              <a:rPr sz="1800" spc="-75" dirty="0">
                <a:latin typeface="Arial"/>
                <a:cs typeface="Arial"/>
              </a:rPr>
              <a:t> </a:t>
            </a:r>
            <a:r>
              <a:rPr sz="1800" spc="0" dirty="0">
                <a:latin typeface="Arial"/>
                <a:cs typeface="Arial"/>
              </a:rPr>
              <a:t>d</a:t>
            </a:r>
            <a:r>
              <a:rPr sz="1800" spc="-5" dirty="0">
                <a:latin typeface="Arial"/>
                <a:cs typeface="Arial"/>
              </a:rPr>
              <a:t>eva</a:t>
            </a:r>
            <a:r>
              <a:rPr sz="1800" spc="0" dirty="0">
                <a:latin typeface="Arial"/>
                <a:cs typeface="Arial"/>
              </a:rPr>
              <a:t>m </a:t>
            </a:r>
            <a:r>
              <a:rPr sz="1800" spc="-75" dirty="0">
                <a:latin typeface="Arial"/>
                <a:cs typeface="Arial"/>
              </a:rPr>
              <a:t> </a:t>
            </a:r>
            <a:r>
              <a:rPr sz="1800" spc="-5" dirty="0">
                <a:latin typeface="Arial"/>
                <a:cs typeface="Arial"/>
              </a:rPr>
              <a:t>ede</a:t>
            </a:r>
            <a:r>
              <a:rPr sz="1800" spc="0" dirty="0">
                <a:latin typeface="Arial"/>
                <a:cs typeface="Arial"/>
              </a:rPr>
              <a:t>n </a:t>
            </a:r>
            <a:r>
              <a:rPr sz="1800" spc="-75" dirty="0">
                <a:latin typeface="Arial"/>
                <a:cs typeface="Arial"/>
              </a:rPr>
              <a:t> </a:t>
            </a:r>
            <a:r>
              <a:rPr sz="1800" spc="-5" dirty="0">
                <a:latin typeface="Arial"/>
                <a:cs typeface="Arial"/>
              </a:rPr>
              <a:t>bir </a:t>
            </a:r>
            <a:r>
              <a:rPr sz="1800" spc="0" dirty="0">
                <a:latin typeface="Arial"/>
                <a:cs typeface="Arial"/>
              </a:rPr>
              <a:t>hareketlilik</a:t>
            </a:r>
            <a:r>
              <a:rPr sz="1800" spc="-20" dirty="0">
                <a:latin typeface="Arial"/>
                <a:cs typeface="Arial"/>
              </a:rPr>
              <a:t> </a:t>
            </a:r>
            <a:r>
              <a:rPr sz="1800" spc="0" dirty="0">
                <a:latin typeface="Arial"/>
                <a:cs typeface="Arial"/>
              </a:rPr>
              <a:t>projesi</a:t>
            </a:r>
            <a:r>
              <a:rPr sz="1800" spc="-10" dirty="0">
                <a:latin typeface="Arial"/>
                <a:cs typeface="Arial"/>
              </a:rPr>
              <a:t> </a:t>
            </a:r>
            <a:r>
              <a:rPr sz="1800" spc="0" dirty="0">
                <a:latin typeface="Arial"/>
                <a:cs typeface="Arial"/>
              </a:rPr>
              <a:t>varsa</a:t>
            </a:r>
            <a:r>
              <a:rPr sz="1800" spc="-10" dirty="0">
                <a:latin typeface="Arial"/>
                <a:cs typeface="Arial"/>
              </a:rPr>
              <a:t> </a:t>
            </a:r>
            <a:r>
              <a:rPr sz="1800" spc="0" dirty="0">
                <a:latin typeface="Arial"/>
                <a:cs typeface="Arial"/>
              </a:rPr>
              <a:t>bahsedin!</a:t>
            </a:r>
            <a:endParaRPr sz="1800" dirty="0">
              <a:latin typeface="Arial"/>
              <a:cs typeface="Arial"/>
            </a:endParaRPr>
          </a:p>
          <a:p>
            <a:pPr>
              <a:lnSpc>
                <a:spcPts val="1000"/>
              </a:lnSpc>
              <a:buFont typeface="Arial"/>
              <a:buChar char="•"/>
            </a:pPr>
            <a:endParaRPr sz="1000" dirty="0"/>
          </a:p>
          <a:p>
            <a:pPr>
              <a:lnSpc>
                <a:spcPts val="1000"/>
              </a:lnSpc>
              <a:buFont typeface="Arial"/>
              <a:buChar char="•"/>
            </a:pPr>
            <a:endParaRPr sz="1000" dirty="0"/>
          </a:p>
          <a:p>
            <a:pPr>
              <a:lnSpc>
                <a:spcPts val="1000"/>
              </a:lnSpc>
              <a:spcBef>
                <a:spcPts val="23"/>
              </a:spcBef>
              <a:buFont typeface="Arial"/>
              <a:buChar char="•"/>
            </a:pPr>
            <a:endParaRPr sz="1000" dirty="0"/>
          </a:p>
          <a:p>
            <a:pPr marL="355600" marR="12700" indent="-343535">
              <a:lnSpc>
                <a:spcPct val="100000"/>
              </a:lnSpc>
              <a:buFont typeface="Arial"/>
              <a:buChar char="•"/>
              <a:tabLst>
                <a:tab pos="354965" algn="l"/>
                <a:tab pos="946150" algn="l"/>
                <a:tab pos="2693670" algn="l"/>
                <a:tab pos="3666490" algn="l"/>
                <a:tab pos="4053840" algn="l"/>
                <a:tab pos="5814060" algn="l"/>
                <a:tab pos="6189980" algn="l"/>
                <a:tab pos="6577965" algn="l"/>
                <a:tab pos="7829550" algn="l"/>
              </a:tabLst>
            </a:pPr>
            <a:r>
              <a:rPr sz="1800" b="1" spc="-5" dirty="0">
                <a:latin typeface="Arial"/>
                <a:cs typeface="Arial"/>
              </a:rPr>
              <a:t>İ</a:t>
            </a:r>
            <a:r>
              <a:rPr sz="1800" b="1" spc="-15" dirty="0">
                <a:latin typeface="Arial"/>
                <a:cs typeface="Arial"/>
              </a:rPr>
              <a:t>lgil</a:t>
            </a:r>
            <a:r>
              <a:rPr sz="1800" b="1" spc="-5" dirty="0">
                <a:latin typeface="Arial"/>
                <a:cs typeface="Arial"/>
              </a:rPr>
              <a:t>i	</a:t>
            </a:r>
            <a:r>
              <a:rPr sz="1800" b="1" spc="5" dirty="0">
                <a:latin typeface="Arial"/>
                <a:cs typeface="Arial"/>
              </a:rPr>
              <a:t>y</a:t>
            </a:r>
            <a:r>
              <a:rPr sz="1800" b="1" spc="-5" dirty="0">
                <a:latin typeface="Arial"/>
                <a:cs typeface="Arial"/>
              </a:rPr>
              <a:t>ükseköğ</a:t>
            </a:r>
            <a:r>
              <a:rPr sz="1800" b="1" spc="0" dirty="0">
                <a:latin typeface="Arial"/>
                <a:cs typeface="Arial"/>
              </a:rPr>
              <a:t>retim	k</a:t>
            </a:r>
            <a:r>
              <a:rPr sz="1800" b="1" spc="-15" dirty="0">
                <a:latin typeface="Arial"/>
                <a:cs typeface="Arial"/>
              </a:rPr>
              <a:t>urumu	</a:t>
            </a:r>
            <a:r>
              <a:rPr sz="1800" b="1" spc="-10" dirty="0">
                <a:latin typeface="Arial"/>
                <a:cs typeface="Arial"/>
              </a:rPr>
              <a:t>ile	</a:t>
            </a:r>
            <a:r>
              <a:rPr sz="1800" spc="-10" dirty="0">
                <a:latin typeface="Arial"/>
                <a:cs typeface="Arial"/>
              </a:rPr>
              <a:t>gerçekleş</a:t>
            </a:r>
            <a:r>
              <a:rPr sz="1800" spc="-5" dirty="0">
                <a:latin typeface="Arial"/>
                <a:cs typeface="Arial"/>
              </a:rPr>
              <a:t>tirilm</a:t>
            </a:r>
            <a:r>
              <a:rPr sz="1800" spc="0" dirty="0">
                <a:latin typeface="Arial"/>
                <a:cs typeface="Arial"/>
              </a:rPr>
              <a:t>iş	</a:t>
            </a:r>
            <a:r>
              <a:rPr sz="1800" spc="-5" dirty="0">
                <a:latin typeface="Arial"/>
                <a:cs typeface="Arial"/>
              </a:rPr>
              <a:t>y</a:t>
            </a:r>
            <a:r>
              <a:rPr sz="1800" spc="0" dirty="0">
                <a:latin typeface="Arial"/>
                <a:cs typeface="Arial"/>
              </a:rPr>
              <a:t>a	</a:t>
            </a:r>
            <a:r>
              <a:rPr sz="1800" spc="-5" dirty="0">
                <a:latin typeface="Arial"/>
                <a:cs typeface="Arial"/>
              </a:rPr>
              <a:t>d</a:t>
            </a:r>
            <a:r>
              <a:rPr sz="1800" spc="0" dirty="0">
                <a:latin typeface="Arial"/>
                <a:cs typeface="Arial"/>
              </a:rPr>
              <a:t>a	</a:t>
            </a:r>
            <a:r>
              <a:rPr sz="1800" spc="-5" dirty="0">
                <a:latin typeface="Arial"/>
                <a:cs typeface="Arial"/>
              </a:rPr>
              <a:t>haliha</a:t>
            </a:r>
            <a:r>
              <a:rPr sz="1800" spc="0" dirty="0">
                <a:latin typeface="Arial"/>
                <a:cs typeface="Arial"/>
              </a:rPr>
              <a:t>z</a:t>
            </a:r>
            <a:r>
              <a:rPr sz="1800" spc="-10" dirty="0">
                <a:latin typeface="Arial"/>
                <a:cs typeface="Arial"/>
              </a:rPr>
              <a:t>ırd</a:t>
            </a:r>
            <a:r>
              <a:rPr sz="1800" spc="0" dirty="0">
                <a:latin typeface="Arial"/>
                <a:cs typeface="Arial"/>
              </a:rPr>
              <a:t>a	</a:t>
            </a:r>
            <a:r>
              <a:rPr sz="1800" spc="-5" dirty="0">
                <a:latin typeface="Arial"/>
                <a:cs typeface="Arial"/>
              </a:rPr>
              <a:t>devam </a:t>
            </a:r>
            <a:r>
              <a:rPr sz="1800" spc="0" dirty="0">
                <a:latin typeface="Arial"/>
                <a:cs typeface="Arial"/>
              </a:rPr>
              <a:t>eden</a:t>
            </a:r>
            <a:r>
              <a:rPr sz="1800" spc="-10" dirty="0">
                <a:latin typeface="Arial"/>
                <a:cs typeface="Arial"/>
              </a:rPr>
              <a:t> </a:t>
            </a:r>
            <a:r>
              <a:rPr sz="1800" spc="0" dirty="0">
                <a:latin typeface="Arial"/>
                <a:cs typeface="Arial"/>
              </a:rPr>
              <a:t>bir</a:t>
            </a:r>
            <a:r>
              <a:rPr sz="1800" spc="-5" dirty="0">
                <a:latin typeface="Arial"/>
                <a:cs typeface="Arial"/>
              </a:rPr>
              <a:t> </a:t>
            </a:r>
            <a:r>
              <a:rPr sz="1800" spc="0" dirty="0">
                <a:latin typeface="Arial"/>
                <a:cs typeface="Arial"/>
              </a:rPr>
              <a:t>hareketlilik</a:t>
            </a:r>
            <a:r>
              <a:rPr sz="1800" spc="-20" dirty="0">
                <a:latin typeface="Arial"/>
                <a:cs typeface="Arial"/>
              </a:rPr>
              <a:t> </a:t>
            </a:r>
            <a:r>
              <a:rPr sz="1800" spc="0" dirty="0">
                <a:latin typeface="Arial"/>
                <a:cs typeface="Arial"/>
              </a:rPr>
              <a:t>projesi</a:t>
            </a:r>
            <a:r>
              <a:rPr sz="1800" spc="-15" dirty="0">
                <a:latin typeface="Arial"/>
                <a:cs typeface="Arial"/>
              </a:rPr>
              <a:t> </a:t>
            </a:r>
            <a:r>
              <a:rPr sz="1800" spc="0" dirty="0">
                <a:latin typeface="Arial"/>
                <a:cs typeface="Arial"/>
              </a:rPr>
              <a:t>varsa</a:t>
            </a:r>
            <a:r>
              <a:rPr sz="1800" spc="-5" dirty="0">
                <a:latin typeface="Arial"/>
                <a:cs typeface="Arial"/>
              </a:rPr>
              <a:t> </a:t>
            </a:r>
            <a:r>
              <a:rPr sz="1800" spc="0" dirty="0">
                <a:latin typeface="Arial"/>
                <a:cs typeface="Arial"/>
              </a:rPr>
              <a:t>bahsedin!</a:t>
            </a:r>
            <a:endParaRPr sz="1800" dirty="0">
              <a:latin typeface="Arial"/>
              <a:cs typeface="Arial"/>
            </a:endParaRPr>
          </a:p>
          <a:p>
            <a:pPr>
              <a:lnSpc>
                <a:spcPts val="1000"/>
              </a:lnSpc>
              <a:buFont typeface="Arial"/>
              <a:buChar char="•"/>
            </a:pPr>
            <a:endParaRPr sz="1000" dirty="0"/>
          </a:p>
          <a:p>
            <a:pPr>
              <a:lnSpc>
                <a:spcPts val="1000"/>
              </a:lnSpc>
              <a:buFont typeface="Arial"/>
              <a:buChar char="•"/>
            </a:pPr>
            <a:endParaRPr sz="1000" dirty="0"/>
          </a:p>
          <a:p>
            <a:pPr>
              <a:lnSpc>
                <a:spcPts val="1000"/>
              </a:lnSpc>
              <a:spcBef>
                <a:spcPts val="23"/>
              </a:spcBef>
              <a:buFont typeface="Arial"/>
              <a:buChar char="•"/>
            </a:pPr>
            <a:endParaRPr sz="1000" dirty="0"/>
          </a:p>
          <a:p>
            <a:pPr marL="355600" indent="-342900">
              <a:lnSpc>
                <a:spcPct val="100000"/>
              </a:lnSpc>
              <a:buFont typeface="Arial"/>
              <a:buChar char="•"/>
              <a:tabLst>
                <a:tab pos="354965" algn="l"/>
              </a:tabLst>
            </a:pPr>
            <a:r>
              <a:rPr sz="1800" spc="-20" dirty="0">
                <a:latin typeface="Arial"/>
                <a:cs typeface="Arial"/>
              </a:rPr>
              <a:t>Ö</a:t>
            </a:r>
            <a:r>
              <a:rPr sz="1800" spc="0" dirty="0">
                <a:latin typeface="Arial"/>
                <a:cs typeface="Arial"/>
              </a:rPr>
              <a:t>nceki/sürmekte</a:t>
            </a:r>
            <a:r>
              <a:rPr sz="1800" spc="-10" dirty="0">
                <a:latin typeface="Arial"/>
                <a:cs typeface="Arial"/>
              </a:rPr>
              <a:t> </a:t>
            </a:r>
            <a:r>
              <a:rPr sz="1800" spc="0" dirty="0">
                <a:latin typeface="Arial"/>
                <a:cs typeface="Arial"/>
              </a:rPr>
              <a:t>olan</a:t>
            </a:r>
            <a:r>
              <a:rPr sz="1800" spc="-10" dirty="0">
                <a:latin typeface="Arial"/>
                <a:cs typeface="Arial"/>
              </a:rPr>
              <a:t> </a:t>
            </a:r>
            <a:r>
              <a:rPr sz="1800" spc="5" dirty="0" err="1">
                <a:latin typeface="Arial"/>
                <a:cs typeface="Arial"/>
              </a:rPr>
              <a:t>i</a:t>
            </a:r>
            <a:r>
              <a:rPr sz="1800" spc="0" dirty="0" err="1">
                <a:latin typeface="Arial"/>
                <a:cs typeface="Arial"/>
              </a:rPr>
              <a:t>şbirliklerinizin</a:t>
            </a:r>
            <a:r>
              <a:rPr sz="1800" spc="-15" dirty="0">
                <a:latin typeface="Arial"/>
                <a:cs typeface="Arial"/>
              </a:rPr>
              <a:t> </a:t>
            </a:r>
            <a:r>
              <a:rPr sz="1800" spc="-10" dirty="0" smtClean="0">
                <a:latin typeface="Arial"/>
                <a:cs typeface="Arial"/>
              </a:rPr>
              <a:t>I</a:t>
            </a:r>
            <a:r>
              <a:rPr sz="1800" spc="0" dirty="0" smtClean="0">
                <a:latin typeface="Arial"/>
                <a:cs typeface="Arial"/>
              </a:rPr>
              <a:t>CM</a:t>
            </a:r>
            <a:r>
              <a:rPr lang="tr-TR" sz="1800" spc="0" dirty="0" smtClean="0">
                <a:latin typeface="Arial"/>
                <a:cs typeface="Arial"/>
              </a:rPr>
              <a:t>(International </a:t>
            </a:r>
            <a:r>
              <a:rPr lang="tr-TR" sz="1800" spc="0" dirty="0" err="1" smtClean="0">
                <a:latin typeface="Arial"/>
                <a:cs typeface="Arial"/>
              </a:rPr>
              <a:t>Credit</a:t>
            </a:r>
            <a:r>
              <a:rPr lang="tr-TR" sz="1800" spc="0" dirty="0" smtClean="0">
                <a:latin typeface="Arial"/>
                <a:cs typeface="Arial"/>
              </a:rPr>
              <a:t> </a:t>
            </a:r>
            <a:r>
              <a:rPr lang="tr-TR" sz="1800" spc="0" dirty="0" err="1" smtClean="0">
                <a:latin typeface="Arial"/>
                <a:cs typeface="Arial"/>
              </a:rPr>
              <a:t>Mobility</a:t>
            </a:r>
            <a:r>
              <a:rPr lang="tr-TR" sz="1800" spc="0" smtClean="0">
                <a:latin typeface="Arial"/>
                <a:cs typeface="Arial"/>
              </a:rPr>
              <a:t>)</a:t>
            </a:r>
            <a:r>
              <a:rPr sz="1800" spc="-15" smtClean="0">
                <a:latin typeface="Arial"/>
                <a:cs typeface="Arial"/>
              </a:rPr>
              <a:t> </a:t>
            </a:r>
            <a:r>
              <a:rPr sz="1800" spc="0" dirty="0">
                <a:latin typeface="Arial"/>
                <a:cs typeface="Arial"/>
              </a:rPr>
              <a:t>projesine</a:t>
            </a:r>
            <a:r>
              <a:rPr sz="1800" spc="-20" dirty="0">
                <a:latin typeface="Arial"/>
                <a:cs typeface="Arial"/>
              </a:rPr>
              <a:t> </a:t>
            </a:r>
            <a:r>
              <a:rPr sz="1800" spc="0" dirty="0">
                <a:latin typeface="Arial"/>
                <a:cs typeface="Arial"/>
              </a:rPr>
              <a:t>k</a:t>
            </a:r>
            <a:r>
              <a:rPr sz="1800" spc="-10" dirty="0">
                <a:latin typeface="Arial"/>
                <a:cs typeface="Arial"/>
              </a:rPr>
              <a:t>atkı</a:t>
            </a:r>
            <a:r>
              <a:rPr sz="1800" spc="0" dirty="0">
                <a:latin typeface="Arial"/>
                <a:cs typeface="Arial"/>
              </a:rPr>
              <a:t>lar</a:t>
            </a:r>
            <a:r>
              <a:rPr sz="1800" spc="-10" dirty="0">
                <a:latin typeface="Arial"/>
                <a:cs typeface="Arial"/>
              </a:rPr>
              <a:t>ı</a:t>
            </a:r>
            <a:r>
              <a:rPr sz="1800" spc="0" dirty="0">
                <a:latin typeface="Arial"/>
                <a:cs typeface="Arial"/>
              </a:rPr>
              <a:t>ndan</a:t>
            </a:r>
            <a:r>
              <a:rPr sz="1800" spc="-10" dirty="0">
                <a:latin typeface="Arial"/>
                <a:cs typeface="Arial"/>
              </a:rPr>
              <a:t> </a:t>
            </a:r>
            <a:r>
              <a:rPr sz="1800" spc="0" dirty="0">
                <a:latin typeface="Arial"/>
                <a:cs typeface="Arial"/>
              </a:rPr>
              <a:t>bahsedin!</a:t>
            </a:r>
            <a:endParaRPr sz="1800" dirty="0">
              <a:latin typeface="Arial"/>
              <a:cs typeface="Arial"/>
            </a:endParaRPr>
          </a:p>
          <a:p>
            <a:pPr>
              <a:lnSpc>
                <a:spcPts val="1000"/>
              </a:lnSpc>
              <a:buFont typeface="Arial"/>
              <a:buChar char="•"/>
            </a:pPr>
            <a:endParaRPr sz="1000" dirty="0"/>
          </a:p>
          <a:p>
            <a:pPr>
              <a:lnSpc>
                <a:spcPts val="1000"/>
              </a:lnSpc>
              <a:buFont typeface="Arial"/>
              <a:buChar char="•"/>
            </a:pPr>
            <a:endParaRPr sz="1000" dirty="0"/>
          </a:p>
          <a:p>
            <a:pPr>
              <a:lnSpc>
                <a:spcPts val="1000"/>
              </a:lnSpc>
              <a:spcBef>
                <a:spcPts val="23"/>
              </a:spcBef>
              <a:buFont typeface="Arial"/>
              <a:buChar char="•"/>
            </a:pPr>
            <a:endParaRPr sz="1000" dirty="0"/>
          </a:p>
          <a:p>
            <a:pPr marL="355600" marR="12700" indent="-343535">
              <a:lnSpc>
                <a:spcPct val="100000"/>
              </a:lnSpc>
              <a:buFont typeface="Arial"/>
              <a:buChar char="•"/>
              <a:tabLst>
                <a:tab pos="355600" algn="l"/>
              </a:tabLst>
            </a:pPr>
            <a:r>
              <a:rPr sz="1800" spc="-20" dirty="0">
                <a:latin typeface="Arial"/>
                <a:cs typeface="Arial"/>
              </a:rPr>
              <a:t>P</a:t>
            </a:r>
            <a:r>
              <a:rPr sz="1800" spc="0" dirty="0">
                <a:latin typeface="Arial"/>
                <a:cs typeface="Arial"/>
              </a:rPr>
              <a:t>lanlanan </a:t>
            </a:r>
            <a:r>
              <a:rPr sz="1800" spc="-125" dirty="0">
                <a:latin typeface="Arial"/>
                <a:cs typeface="Arial"/>
              </a:rPr>
              <a:t> </a:t>
            </a:r>
            <a:r>
              <a:rPr sz="1800" spc="0" dirty="0">
                <a:latin typeface="Arial"/>
                <a:cs typeface="Arial"/>
              </a:rPr>
              <a:t>ICM </a:t>
            </a:r>
            <a:r>
              <a:rPr sz="1800" spc="-120" dirty="0">
                <a:latin typeface="Arial"/>
                <a:cs typeface="Arial"/>
              </a:rPr>
              <a:t> </a:t>
            </a:r>
            <a:r>
              <a:rPr sz="1800" spc="0" dirty="0">
                <a:latin typeface="Arial"/>
                <a:cs typeface="Arial"/>
              </a:rPr>
              <a:t>projesi </a:t>
            </a:r>
            <a:r>
              <a:rPr sz="1800" spc="-120" dirty="0">
                <a:latin typeface="Arial"/>
                <a:cs typeface="Arial"/>
              </a:rPr>
              <a:t> </a:t>
            </a:r>
            <a:r>
              <a:rPr sz="1800" spc="0" dirty="0">
                <a:latin typeface="Arial"/>
                <a:cs typeface="Arial"/>
              </a:rPr>
              <a:t>için, </a:t>
            </a:r>
            <a:r>
              <a:rPr sz="1800" spc="-125" dirty="0">
                <a:latin typeface="Arial"/>
                <a:cs typeface="Arial"/>
              </a:rPr>
              <a:t> </a:t>
            </a:r>
            <a:r>
              <a:rPr sz="1800" spc="0" dirty="0">
                <a:latin typeface="Arial"/>
                <a:cs typeface="Arial"/>
              </a:rPr>
              <a:t>sizin </a:t>
            </a:r>
            <a:r>
              <a:rPr sz="1800" spc="-120" dirty="0">
                <a:latin typeface="Arial"/>
                <a:cs typeface="Arial"/>
              </a:rPr>
              <a:t> </a:t>
            </a:r>
            <a:r>
              <a:rPr sz="1800" spc="0" dirty="0">
                <a:latin typeface="Arial"/>
                <a:cs typeface="Arial"/>
              </a:rPr>
              <a:t>ve </a:t>
            </a:r>
            <a:r>
              <a:rPr sz="1800" spc="-120" dirty="0">
                <a:latin typeface="Arial"/>
                <a:cs typeface="Arial"/>
              </a:rPr>
              <a:t> </a:t>
            </a:r>
            <a:r>
              <a:rPr sz="1800" spc="0" dirty="0">
                <a:latin typeface="Arial"/>
                <a:cs typeface="Arial"/>
              </a:rPr>
              <a:t>ort</a:t>
            </a:r>
            <a:r>
              <a:rPr sz="1800" spc="5" dirty="0">
                <a:latin typeface="Arial"/>
                <a:cs typeface="Arial"/>
              </a:rPr>
              <a:t>a</a:t>
            </a:r>
            <a:r>
              <a:rPr sz="1800" spc="0" dirty="0">
                <a:latin typeface="Arial"/>
                <a:cs typeface="Arial"/>
              </a:rPr>
              <a:t>ğ</a:t>
            </a:r>
            <a:r>
              <a:rPr sz="1800" spc="-10" dirty="0">
                <a:latin typeface="Arial"/>
                <a:cs typeface="Arial"/>
              </a:rPr>
              <a:t>ı</a:t>
            </a:r>
            <a:r>
              <a:rPr sz="1800" spc="0" dirty="0">
                <a:latin typeface="Arial"/>
                <a:cs typeface="Arial"/>
              </a:rPr>
              <a:t>n</a:t>
            </a:r>
            <a:r>
              <a:rPr sz="1800" spc="-10" dirty="0">
                <a:latin typeface="Arial"/>
                <a:cs typeface="Arial"/>
              </a:rPr>
              <a:t>ı</a:t>
            </a:r>
            <a:r>
              <a:rPr sz="1800" spc="0" dirty="0">
                <a:latin typeface="Arial"/>
                <a:cs typeface="Arial"/>
              </a:rPr>
              <a:t>z</a:t>
            </a:r>
            <a:r>
              <a:rPr sz="1800" spc="-10" dirty="0">
                <a:latin typeface="Arial"/>
                <a:cs typeface="Arial"/>
              </a:rPr>
              <a:t>ı</a:t>
            </a:r>
            <a:r>
              <a:rPr sz="1800" spc="0" dirty="0">
                <a:latin typeface="Arial"/>
                <a:cs typeface="Arial"/>
              </a:rPr>
              <a:t>n </a:t>
            </a:r>
            <a:r>
              <a:rPr sz="1800" spc="-120" dirty="0">
                <a:latin typeface="Arial"/>
                <a:cs typeface="Arial"/>
              </a:rPr>
              <a:t> </a:t>
            </a:r>
            <a:r>
              <a:rPr sz="1800" spc="0" dirty="0">
                <a:latin typeface="Arial"/>
                <a:cs typeface="Arial"/>
              </a:rPr>
              <a:t>görev </a:t>
            </a:r>
            <a:r>
              <a:rPr sz="1800" spc="-120" dirty="0">
                <a:latin typeface="Arial"/>
                <a:cs typeface="Arial"/>
              </a:rPr>
              <a:t> </a:t>
            </a:r>
            <a:r>
              <a:rPr sz="1800" spc="0" dirty="0">
                <a:latin typeface="Arial"/>
                <a:cs typeface="Arial"/>
              </a:rPr>
              <a:t>ve </a:t>
            </a:r>
            <a:r>
              <a:rPr sz="1800" spc="-120" dirty="0">
                <a:latin typeface="Arial"/>
                <a:cs typeface="Arial"/>
              </a:rPr>
              <a:t> </a:t>
            </a:r>
            <a:r>
              <a:rPr sz="1800" spc="0" dirty="0">
                <a:latin typeface="Arial"/>
                <a:cs typeface="Arial"/>
              </a:rPr>
              <a:t>sorumluluklar</a:t>
            </a:r>
            <a:r>
              <a:rPr sz="1800" spc="-10" dirty="0">
                <a:latin typeface="Arial"/>
                <a:cs typeface="Arial"/>
              </a:rPr>
              <a:t>ı</a:t>
            </a:r>
            <a:r>
              <a:rPr sz="1800" spc="0" dirty="0">
                <a:latin typeface="Arial"/>
                <a:cs typeface="Arial"/>
              </a:rPr>
              <a:t>n</a:t>
            </a:r>
            <a:r>
              <a:rPr sz="1800" spc="-5" dirty="0">
                <a:latin typeface="Arial"/>
                <a:cs typeface="Arial"/>
              </a:rPr>
              <a:t>ı </a:t>
            </a:r>
            <a:r>
              <a:rPr sz="1800" spc="-125" dirty="0">
                <a:latin typeface="Arial"/>
                <a:cs typeface="Arial"/>
              </a:rPr>
              <a:t> </a:t>
            </a:r>
            <a:r>
              <a:rPr sz="1800" spc="0" dirty="0">
                <a:latin typeface="Arial"/>
                <a:cs typeface="Arial"/>
              </a:rPr>
              <a:t>net olarak</a:t>
            </a:r>
            <a:r>
              <a:rPr sz="1800" spc="-10" dirty="0">
                <a:latin typeface="Arial"/>
                <a:cs typeface="Arial"/>
              </a:rPr>
              <a:t> </a:t>
            </a:r>
            <a:r>
              <a:rPr sz="1800" spc="0" dirty="0">
                <a:latin typeface="Arial"/>
                <a:cs typeface="Arial"/>
              </a:rPr>
              <a:t>tan</a:t>
            </a:r>
            <a:r>
              <a:rPr sz="1800" spc="-10" dirty="0">
                <a:latin typeface="Arial"/>
                <a:cs typeface="Arial"/>
              </a:rPr>
              <a:t>ı</a:t>
            </a:r>
            <a:r>
              <a:rPr sz="1800" spc="0" dirty="0">
                <a:latin typeface="Arial"/>
                <a:cs typeface="Arial"/>
              </a:rPr>
              <a:t>mlamaya</a:t>
            </a:r>
            <a:r>
              <a:rPr sz="1800" spc="-10" dirty="0">
                <a:latin typeface="Arial"/>
                <a:cs typeface="Arial"/>
              </a:rPr>
              <a:t> </a:t>
            </a:r>
            <a:r>
              <a:rPr sz="1800" spc="0" dirty="0">
                <a:latin typeface="Arial"/>
                <a:cs typeface="Arial"/>
              </a:rPr>
              <a:t>çal</a:t>
            </a:r>
            <a:r>
              <a:rPr sz="1800" spc="-10" dirty="0">
                <a:latin typeface="Arial"/>
                <a:cs typeface="Arial"/>
              </a:rPr>
              <a:t>ı</a:t>
            </a:r>
            <a:r>
              <a:rPr sz="1800" spc="0" dirty="0">
                <a:latin typeface="Arial"/>
                <a:cs typeface="Arial"/>
              </a:rPr>
              <a:t>ş</a:t>
            </a:r>
            <a:r>
              <a:rPr sz="1800" spc="-10" dirty="0">
                <a:latin typeface="Arial"/>
                <a:cs typeface="Arial"/>
              </a:rPr>
              <a:t>ın!</a:t>
            </a:r>
            <a:endParaRPr sz="1800"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800" b="1">
                <a:solidFill>
                  <a:srgbClr val="C00000"/>
                </a:solidFill>
                <a:latin typeface="Arial"/>
                <a:cs typeface="Arial"/>
              </a:rPr>
              <a:t>Uluslararası</a:t>
            </a:r>
            <a:r>
              <a:rPr sz="2800" b="1" spc="-10">
                <a:solidFill>
                  <a:srgbClr val="C00000"/>
                </a:solidFill>
                <a:latin typeface="Arial"/>
                <a:cs typeface="Arial"/>
              </a:rPr>
              <a:t> </a:t>
            </a:r>
            <a:r>
              <a:rPr sz="2800" b="1" spc="0">
                <a:solidFill>
                  <a:srgbClr val="C00000"/>
                </a:solidFill>
                <a:latin typeface="Arial"/>
                <a:cs typeface="Arial"/>
              </a:rPr>
              <a:t>Kredi</a:t>
            </a:r>
            <a:r>
              <a:rPr sz="2800" b="1" spc="-10">
                <a:solidFill>
                  <a:srgbClr val="C00000"/>
                </a:solidFill>
                <a:latin typeface="Arial"/>
                <a:cs typeface="Arial"/>
              </a:rPr>
              <a:t> </a:t>
            </a:r>
            <a:r>
              <a:rPr sz="2800" b="1" spc="0">
                <a:solidFill>
                  <a:srgbClr val="C00000"/>
                </a:solidFill>
                <a:latin typeface="Arial"/>
                <a:cs typeface="Arial"/>
              </a:rPr>
              <a:t>Hareketlil</a:t>
            </a:r>
            <a:r>
              <a:rPr sz="2800" b="1" spc="5">
                <a:solidFill>
                  <a:srgbClr val="C00000"/>
                </a:solidFill>
                <a:latin typeface="Arial"/>
                <a:cs typeface="Arial"/>
              </a:rPr>
              <a:t>i</a:t>
            </a:r>
            <a:r>
              <a:rPr sz="2800" b="1" spc="-5">
                <a:solidFill>
                  <a:srgbClr val="C00000"/>
                </a:solidFill>
                <a:latin typeface="Arial"/>
                <a:cs typeface="Arial"/>
              </a:rPr>
              <a:t>ğ</a:t>
            </a:r>
            <a:r>
              <a:rPr sz="2800" b="1" spc="0">
                <a:solidFill>
                  <a:srgbClr val="C00000"/>
                </a:solidFill>
                <a:latin typeface="Arial"/>
                <a:cs typeface="Arial"/>
              </a:rPr>
              <a:t>i</a:t>
            </a:r>
            <a:r>
              <a:rPr sz="2800" b="1" spc="-20">
                <a:solidFill>
                  <a:srgbClr val="C00000"/>
                </a:solidFill>
                <a:latin typeface="Arial"/>
                <a:cs typeface="Arial"/>
              </a:rPr>
              <a:t> </a:t>
            </a:r>
            <a:r>
              <a:rPr sz="2800" b="1" spc="0">
                <a:solidFill>
                  <a:srgbClr val="C00000"/>
                </a:solidFill>
                <a:latin typeface="Arial"/>
                <a:cs typeface="Arial"/>
              </a:rPr>
              <a:t>Projeleri</a:t>
            </a:r>
            <a:r>
              <a:rPr sz="2800" b="1" spc="-20">
                <a:solidFill>
                  <a:srgbClr val="C00000"/>
                </a:solidFill>
                <a:latin typeface="Arial"/>
                <a:cs typeface="Arial"/>
              </a:rPr>
              <a:t> </a:t>
            </a:r>
            <a:r>
              <a:rPr sz="2800" b="1" spc="0">
                <a:solidFill>
                  <a:srgbClr val="C00000"/>
                </a:solidFill>
                <a:latin typeface="Arial"/>
                <a:cs typeface="Arial"/>
              </a:rPr>
              <a:t>Nedir?</a:t>
            </a:r>
            <a:endParaRPr sz="2800" dirty="0">
              <a:latin typeface="Arial"/>
              <a:cs typeface="Arial"/>
            </a:endParaRPr>
          </a:p>
        </p:txBody>
      </p:sp>
      <p:sp>
        <p:nvSpPr>
          <p:cNvPr id="3" name="object 3"/>
          <p:cNvSpPr txBox="1"/>
          <p:nvPr/>
        </p:nvSpPr>
        <p:spPr>
          <a:xfrm>
            <a:off x="1069981" y="1962150"/>
            <a:ext cx="8142605" cy="2342515"/>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1800" u="heavy" spc="-20" dirty="0">
                <a:latin typeface="Arial"/>
                <a:cs typeface="Arial"/>
              </a:rPr>
              <a:t>G</a:t>
            </a:r>
            <a:r>
              <a:rPr sz="1800" u="heavy" spc="0" dirty="0">
                <a:latin typeface="Arial"/>
                <a:cs typeface="Arial"/>
              </a:rPr>
              <a:t>eleneksel</a:t>
            </a:r>
            <a:r>
              <a:rPr sz="1800" u="heavy" spc="-20" dirty="0">
                <a:latin typeface="Arial"/>
                <a:cs typeface="Arial"/>
              </a:rPr>
              <a:t> </a:t>
            </a:r>
            <a:r>
              <a:rPr sz="1800" u="heavy" spc="0" dirty="0">
                <a:latin typeface="Arial"/>
                <a:cs typeface="Arial"/>
              </a:rPr>
              <a:t>Erasmus</a:t>
            </a:r>
            <a:r>
              <a:rPr sz="1800" u="heavy" spc="-10" dirty="0">
                <a:latin typeface="Arial"/>
                <a:cs typeface="Arial"/>
              </a:rPr>
              <a:t> </a:t>
            </a:r>
            <a:r>
              <a:rPr sz="1800" u="heavy" spc="0" dirty="0">
                <a:latin typeface="Arial"/>
                <a:cs typeface="Arial"/>
              </a:rPr>
              <a:t>program</a:t>
            </a:r>
            <a:r>
              <a:rPr sz="1800" u="heavy" spc="-20" dirty="0">
                <a:latin typeface="Arial"/>
                <a:cs typeface="Arial"/>
              </a:rPr>
              <a:t> </a:t>
            </a:r>
            <a:r>
              <a:rPr sz="1800" u="heavy" spc="0" dirty="0">
                <a:latin typeface="Arial"/>
                <a:cs typeface="Arial"/>
              </a:rPr>
              <a:t>kuralla</a:t>
            </a:r>
            <a:r>
              <a:rPr sz="1800" u="heavy" spc="10" dirty="0">
                <a:latin typeface="Arial"/>
                <a:cs typeface="Arial"/>
              </a:rPr>
              <a:t>r</a:t>
            </a:r>
            <a:r>
              <a:rPr sz="1800" u="heavy" spc="-10" dirty="0">
                <a:latin typeface="Arial"/>
                <a:cs typeface="Arial"/>
              </a:rPr>
              <a:t>ı</a:t>
            </a:r>
            <a:r>
              <a:rPr sz="1800" u="heavy" spc="0" dirty="0">
                <a:latin typeface="Arial"/>
                <a:cs typeface="Arial"/>
              </a:rPr>
              <a:t>na</a:t>
            </a:r>
            <a:r>
              <a:rPr sz="1800" u="heavy" spc="-20" dirty="0">
                <a:latin typeface="Arial"/>
                <a:cs typeface="Arial"/>
              </a:rPr>
              <a:t> </a:t>
            </a:r>
            <a:r>
              <a:rPr sz="1800" u="heavy" spc="0" dirty="0">
                <a:latin typeface="Arial"/>
                <a:cs typeface="Arial"/>
              </a:rPr>
              <a:t>benzer</a:t>
            </a:r>
            <a:r>
              <a:rPr sz="1800" spc="-10" dirty="0">
                <a:latin typeface="Arial"/>
                <a:cs typeface="Arial"/>
              </a:rPr>
              <a:t> </a:t>
            </a:r>
            <a:r>
              <a:rPr sz="1800" spc="0" dirty="0">
                <a:latin typeface="Arial"/>
                <a:cs typeface="Arial"/>
              </a:rPr>
              <a:t>kurallara</a:t>
            </a:r>
            <a:r>
              <a:rPr sz="1800" spc="-15" dirty="0">
                <a:latin typeface="Arial"/>
                <a:cs typeface="Arial"/>
              </a:rPr>
              <a:t> </a:t>
            </a:r>
            <a:r>
              <a:rPr sz="1800" spc="0" dirty="0">
                <a:latin typeface="Arial"/>
                <a:cs typeface="Arial"/>
              </a:rPr>
              <a:t>dayanan,</a:t>
            </a:r>
            <a:endParaRPr sz="1800" dirty="0">
              <a:latin typeface="Arial"/>
              <a:cs typeface="Arial"/>
            </a:endParaRPr>
          </a:p>
          <a:p>
            <a:pPr>
              <a:lnSpc>
                <a:spcPts val="550"/>
              </a:lnSpc>
              <a:spcBef>
                <a:spcPts val="41"/>
              </a:spcBef>
              <a:buFont typeface="Arial"/>
              <a:buChar char="•"/>
            </a:pPr>
            <a:endParaRPr sz="550" dirty="0"/>
          </a:p>
          <a:p>
            <a:pPr>
              <a:lnSpc>
                <a:spcPts val="1000"/>
              </a:lnSpc>
              <a:buFont typeface="Arial"/>
              <a:buChar char="•"/>
            </a:pPr>
            <a:endParaRPr sz="1000" dirty="0"/>
          </a:p>
          <a:p>
            <a:pPr>
              <a:lnSpc>
                <a:spcPts val="1000"/>
              </a:lnSpc>
              <a:buFont typeface="Arial"/>
              <a:buChar char="•"/>
            </a:pPr>
            <a:endParaRPr sz="1000" dirty="0"/>
          </a:p>
          <a:p>
            <a:pPr marL="354965" indent="-342900">
              <a:lnSpc>
                <a:spcPct val="100000"/>
              </a:lnSpc>
              <a:buFont typeface="Arial"/>
              <a:buChar char="•"/>
              <a:tabLst>
                <a:tab pos="354965" algn="l"/>
              </a:tabLst>
            </a:pPr>
            <a:r>
              <a:rPr sz="1800" spc="-20" dirty="0">
                <a:latin typeface="Arial"/>
                <a:cs typeface="Arial"/>
              </a:rPr>
              <a:t>Y</a:t>
            </a:r>
            <a:r>
              <a:rPr sz="1800" spc="0" dirty="0">
                <a:latin typeface="Arial"/>
                <a:cs typeface="Arial"/>
              </a:rPr>
              <a:t>ükseköğretim</a:t>
            </a:r>
            <a:r>
              <a:rPr sz="1800" spc="-10" dirty="0">
                <a:latin typeface="Arial"/>
                <a:cs typeface="Arial"/>
              </a:rPr>
              <a:t> </a:t>
            </a:r>
            <a:r>
              <a:rPr sz="1800" u="heavy" spc="0" dirty="0">
                <a:latin typeface="Arial"/>
                <a:cs typeface="Arial"/>
              </a:rPr>
              <a:t>hareketlilik</a:t>
            </a:r>
            <a:r>
              <a:rPr sz="1800" u="heavy" spc="-20" dirty="0">
                <a:latin typeface="Arial"/>
                <a:cs typeface="Arial"/>
              </a:rPr>
              <a:t> </a:t>
            </a:r>
            <a:r>
              <a:rPr sz="1800" u="heavy" spc="0" dirty="0">
                <a:latin typeface="Arial"/>
                <a:cs typeface="Arial"/>
              </a:rPr>
              <a:t>faaliyetlerini</a:t>
            </a:r>
            <a:r>
              <a:rPr sz="1800" u="heavy" spc="-30" dirty="0">
                <a:latin typeface="Arial"/>
                <a:cs typeface="Arial"/>
              </a:rPr>
              <a:t> </a:t>
            </a:r>
            <a:r>
              <a:rPr sz="1800" u="heavy" spc="0" dirty="0">
                <a:latin typeface="Arial"/>
                <a:cs typeface="Arial"/>
              </a:rPr>
              <a:t>program</a:t>
            </a:r>
            <a:r>
              <a:rPr sz="1800" u="heavy" spc="-20" dirty="0">
                <a:latin typeface="Arial"/>
                <a:cs typeface="Arial"/>
              </a:rPr>
              <a:t> </a:t>
            </a:r>
            <a:r>
              <a:rPr sz="1800" u="heavy" spc="0" dirty="0">
                <a:latin typeface="Arial"/>
                <a:cs typeface="Arial"/>
              </a:rPr>
              <a:t>ülkeleri</a:t>
            </a:r>
            <a:r>
              <a:rPr sz="1800" u="heavy" spc="-20" dirty="0">
                <a:latin typeface="Arial"/>
                <a:cs typeface="Arial"/>
              </a:rPr>
              <a:t> </a:t>
            </a:r>
            <a:r>
              <a:rPr sz="1800" u="heavy" spc="0" dirty="0">
                <a:latin typeface="Arial"/>
                <a:cs typeface="Arial"/>
              </a:rPr>
              <a:t>d</a:t>
            </a:r>
            <a:r>
              <a:rPr sz="1800" u="heavy" spc="-10" dirty="0">
                <a:latin typeface="Arial"/>
                <a:cs typeface="Arial"/>
              </a:rPr>
              <a:t>ı</a:t>
            </a:r>
            <a:r>
              <a:rPr sz="1800" u="heavy" spc="0" dirty="0">
                <a:latin typeface="Arial"/>
                <a:cs typeface="Arial"/>
              </a:rPr>
              <a:t>ş</a:t>
            </a:r>
            <a:r>
              <a:rPr sz="1800" u="heavy" spc="-10" dirty="0">
                <a:latin typeface="Arial"/>
                <a:cs typeface="Arial"/>
              </a:rPr>
              <a:t>ına taşı</a:t>
            </a:r>
            <a:r>
              <a:rPr sz="1800" u="heavy" spc="0" dirty="0">
                <a:latin typeface="Arial"/>
                <a:cs typeface="Arial"/>
              </a:rPr>
              <a:t>yan,</a:t>
            </a:r>
            <a:endParaRPr sz="1800" dirty="0">
              <a:latin typeface="Arial"/>
              <a:cs typeface="Arial"/>
            </a:endParaRPr>
          </a:p>
          <a:p>
            <a:pPr>
              <a:lnSpc>
                <a:spcPts val="800"/>
              </a:lnSpc>
              <a:spcBef>
                <a:spcPts val="40"/>
              </a:spcBef>
              <a:buFont typeface="Arial"/>
              <a:buChar char="•"/>
            </a:pPr>
            <a:endParaRPr sz="800" dirty="0"/>
          </a:p>
          <a:p>
            <a:pPr>
              <a:lnSpc>
                <a:spcPts val="1000"/>
              </a:lnSpc>
              <a:buFont typeface="Arial"/>
              <a:buChar char="•"/>
            </a:pPr>
            <a:endParaRPr sz="1000" dirty="0"/>
          </a:p>
          <a:p>
            <a:pPr>
              <a:lnSpc>
                <a:spcPts val="1000"/>
              </a:lnSpc>
              <a:buFont typeface="Arial"/>
              <a:buChar char="•"/>
            </a:pPr>
            <a:endParaRPr sz="1000" dirty="0"/>
          </a:p>
          <a:p>
            <a:pPr marL="355600" marR="12700" indent="-342900">
              <a:lnSpc>
                <a:spcPts val="1939"/>
              </a:lnSpc>
              <a:buFont typeface="Arial"/>
              <a:buChar char="•"/>
              <a:tabLst>
                <a:tab pos="354965" algn="l"/>
              </a:tabLst>
            </a:pPr>
            <a:r>
              <a:rPr sz="1800" u="heavy" spc="-20" dirty="0">
                <a:latin typeface="Arial"/>
                <a:cs typeface="Arial"/>
              </a:rPr>
              <a:t>Ö</a:t>
            </a:r>
            <a:r>
              <a:rPr sz="1800" u="heavy" spc="0" dirty="0">
                <a:latin typeface="Arial"/>
                <a:cs typeface="Arial"/>
              </a:rPr>
              <a:t>ğrenci</a:t>
            </a:r>
            <a:r>
              <a:rPr sz="1800" u="heavy" spc="-15" dirty="0">
                <a:latin typeface="Arial"/>
                <a:cs typeface="Arial"/>
              </a:rPr>
              <a:t> </a:t>
            </a:r>
            <a:r>
              <a:rPr sz="1800" u="heavy" spc="0" dirty="0">
                <a:latin typeface="Arial"/>
                <a:cs typeface="Arial"/>
              </a:rPr>
              <a:t>öğrenim,</a:t>
            </a:r>
            <a:r>
              <a:rPr sz="1800" u="heavy" spc="-15" dirty="0">
                <a:latin typeface="Arial"/>
                <a:cs typeface="Arial"/>
              </a:rPr>
              <a:t> </a:t>
            </a:r>
            <a:r>
              <a:rPr sz="1800" u="heavy" spc="0" dirty="0">
                <a:latin typeface="Arial"/>
                <a:cs typeface="Arial"/>
              </a:rPr>
              <a:t>personel</a:t>
            </a:r>
            <a:r>
              <a:rPr sz="1800" u="heavy" spc="-15" dirty="0">
                <a:latin typeface="Arial"/>
                <a:cs typeface="Arial"/>
              </a:rPr>
              <a:t> </a:t>
            </a:r>
            <a:r>
              <a:rPr sz="1800" u="heavy" spc="0" dirty="0">
                <a:latin typeface="Arial"/>
                <a:cs typeface="Arial"/>
              </a:rPr>
              <a:t>ders</a:t>
            </a:r>
            <a:r>
              <a:rPr sz="1800" u="heavy" spc="-15" dirty="0">
                <a:latin typeface="Arial"/>
                <a:cs typeface="Arial"/>
              </a:rPr>
              <a:t> </a:t>
            </a:r>
            <a:r>
              <a:rPr sz="1800" u="heavy" spc="0" dirty="0">
                <a:latin typeface="Arial"/>
                <a:cs typeface="Arial"/>
              </a:rPr>
              <a:t>verme</a:t>
            </a:r>
            <a:r>
              <a:rPr sz="1800" u="heavy" spc="-15" dirty="0">
                <a:latin typeface="Arial"/>
                <a:cs typeface="Arial"/>
              </a:rPr>
              <a:t> </a:t>
            </a:r>
            <a:r>
              <a:rPr sz="1800" u="heavy" spc="0" dirty="0">
                <a:latin typeface="Arial"/>
                <a:cs typeface="Arial"/>
              </a:rPr>
              <a:t>ve</a:t>
            </a:r>
            <a:r>
              <a:rPr sz="1800" u="heavy" spc="-15" dirty="0">
                <a:latin typeface="Arial"/>
                <a:cs typeface="Arial"/>
              </a:rPr>
              <a:t> </a:t>
            </a:r>
            <a:r>
              <a:rPr sz="1800" u="heavy" spc="0" dirty="0">
                <a:latin typeface="Arial"/>
                <a:cs typeface="Arial"/>
              </a:rPr>
              <a:t>personel</a:t>
            </a:r>
            <a:r>
              <a:rPr sz="1800" u="heavy" spc="-15" dirty="0">
                <a:latin typeface="Arial"/>
                <a:cs typeface="Arial"/>
              </a:rPr>
              <a:t> </a:t>
            </a:r>
            <a:r>
              <a:rPr sz="1800" u="heavy" spc="25" dirty="0">
                <a:latin typeface="Arial"/>
                <a:cs typeface="Arial"/>
              </a:rPr>
              <a:t>e</a:t>
            </a:r>
            <a:r>
              <a:rPr sz="1800" u="heavy" spc="0" dirty="0">
                <a:latin typeface="Arial"/>
                <a:cs typeface="Arial"/>
              </a:rPr>
              <a:t>ğitim</a:t>
            </a:r>
            <a:r>
              <a:rPr sz="1800" u="heavy" spc="-10" dirty="0">
                <a:latin typeface="Arial"/>
                <a:cs typeface="Arial"/>
              </a:rPr>
              <a:t> </a:t>
            </a:r>
            <a:r>
              <a:rPr sz="1800" u="heavy" spc="0" dirty="0">
                <a:latin typeface="Arial"/>
                <a:cs typeface="Arial"/>
              </a:rPr>
              <a:t>alma</a:t>
            </a:r>
            <a:r>
              <a:rPr sz="1800" spc="-10" dirty="0">
                <a:latin typeface="Arial"/>
                <a:cs typeface="Arial"/>
              </a:rPr>
              <a:t> </a:t>
            </a:r>
            <a:r>
              <a:rPr sz="1800" spc="0" dirty="0">
                <a:latin typeface="Arial"/>
                <a:cs typeface="Arial"/>
              </a:rPr>
              <a:t>faaliyetlerinin gerçekleştirilmesine</a:t>
            </a:r>
            <a:r>
              <a:rPr sz="1800" spc="-5" dirty="0">
                <a:latin typeface="Arial"/>
                <a:cs typeface="Arial"/>
              </a:rPr>
              <a:t> </a:t>
            </a:r>
            <a:r>
              <a:rPr sz="1800" spc="0" dirty="0">
                <a:latin typeface="Arial"/>
                <a:cs typeface="Arial"/>
              </a:rPr>
              <a:t>imkan</a:t>
            </a:r>
            <a:r>
              <a:rPr sz="1800" spc="-25" dirty="0">
                <a:latin typeface="Arial"/>
                <a:cs typeface="Arial"/>
              </a:rPr>
              <a:t> </a:t>
            </a:r>
            <a:r>
              <a:rPr sz="1800" spc="0" dirty="0">
                <a:latin typeface="Arial"/>
                <a:cs typeface="Arial"/>
              </a:rPr>
              <a:t>s</a:t>
            </a:r>
            <a:r>
              <a:rPr sz="1800" spc="5" dirty="0">
                <a:latin typeface="Arial"/>
                <a:cs typeface="Arial"/>
              </a:rPr>
              <a:t>a</a:t>
            </a:r>
            <a:r>
              <a:rPr sz="1800" spc="0" dirty="0">
                <a:latin typeface="Arial"/>
                <a:cs typeface="Arial"/>
              </a:rPr>
              <a:t>ğlayan</a:t>
            </a:r>
            <a:endParaRPr sz="1800" dirty="0">
              <a:latin typeface="Arial"/>
              <a:cs typeface="Arial"/>
            </a:endParaRPr>
          </a:p>
          <a:p>
            <a:pPr>
              <a:lnSpc>
                <a:spcPts val="550"/>
              </a:lnSpc>
              <a:spcBef>
                <a:spcPts val="13"/>
              </a:spcBef>
            </a:pPr>
            <a:endParaRPr sz="550" dirty="0"/>
          </a:p>
          <a:p>
            <a:pPr>
              <a:lnSpc>
                <a:spcPts val="1000"/>
              </a:lnSpc>
            </a:pPr>
            <a:endParaRPr sz="1000" dirty="0"/>
          </a:p>
          <a:p>
            <a:pPr>
              <a:lnSpc>
                <a:spcPts val="1000"/>
              </a:lnSpc>
            </a:pPr>
            <a:endParaRPr sz="1000" dirty="0"/>
          </a:p>
          <a:p>
            <a:pPr marL="330200">
              <a:lnSpc>
                <a:spcPct val="100000"/>
              </a:lnSpc>
            </a:pPr>
            <a:r>
              <a:rPr sz="1800" dirty="0">
                <a:latin typeface="Arial"/>
                <a:cs typeface="Arial"/>
              </a:rPr>
              <a:t>bir</a:t>
            </a:r>
            <a:r>
              <a:rPr sz="1800" spc="-10" dirty="0">
                <a:latin typeface="Arial"/>
                <a:cs typeface="Arial"/>
              </a:rPr>
              <a:t> </a:t>
            </a:r>
            <a:r>
              <a:rPr sz="1800" spc="0" dirty="0">
                <a:latin typeface="Arial"/>
                <a:cs typeface="Arial"/>
              </a:rPr>
              <a:t>proje</a:t>
            </a:r>
            <a:r>
              <a:rPr sz="1800" spc="-10" dirty="0">
                <a:latin typeface="Arial"/>
                <a:cs typeface="Arial"/>
              </a:rPr>
              <a:t> </a:t>
            </a:r>
            <a:r>
              <a:rPr sz="1800" spc="0" dirty="0">
                <a:latin typeface="Arial"/>
                <a:cs typeface="Arial"/>
              </a:rPr>
              <a:t>çeşididi</a:t>
            </a:r>
            <a:r>
              <a:rPr sz="1800" spc="-105" dirty="0">
                <a:latin typeface="Arial"/>
                <a:cs typeface="Arial"/>
              </a:rPr>
              <a:t>r</a:t>
            </a:r>
            <a:r>
              <a:rPr sz="1800" spc="-5" dirty="0">
                <a:latin typeface="Arial"/>
                <a:cs typeface="Arial"/>
              </a:rPr>
              <a:t>.</a:t>
            </a:r>
            <a:endParaRPr sz="1800" dirty="0">
              <a:latin typeface="Arial"/>
              <a:cs typeface="Arial"/>
            </a:endParaRPr>
          </a:p>
        </p:txBody>
      </p:sp>
      <p:sp>
        <p:nvSpPr>
          <p:cNvPr id="4" name="object 4"/>
          <p:cNvSpPr txBox="1"/>
          <p:nvPr/>
        </p:nvSpPr>
        <p:spPr>
          <a:xfrm>
            <a:off x="1069981" y="4920995"/>
            <a:ext cx="7191375" cy="1748155"/>
          </a:xfrm>
          <a:prstGeom prst="rect">
            <a:avLst/>
          </a:prstGeom>
        </p:spPr>
        <p:txBody>
          <a:bodyPr vert="horz" wrap="square" lIns="0" tIns="0" rIns="0" bIns="0" rtlCol="0">
            <a:noAutofit/>
          </a:bodyPr>
          <a:lstStyle/>
          <a:p>
            <a:pPr marL="12700">
              <a:lnSpc>
                <a:spcPct val="100000"/>
              </a:lnSpc>
            </a:pPr>
            <a:r>
              <a:rPr sz="1500" b="1" i="1" spc="-65" dirty="0">
                <a:solidFill>
                  <a:srgbClr val="C00000"/>
                </a:solidFill>
                <a:latin typeface="Arial"/>
                <a:cs typeface="Arial"/>
              </a:rPr>
              <a:t>T</a:t>
            </a:r>
            <a:r>
              <a:rPr sz="1500" b="1" i="1" spc="-5" dirty="0">
                <a:solidFill>
                  <a:srgbClr val="C00000"/>
                </a:solidFill>
                <a:latin typeface="Arial"/>
                <a:cs typeface="Arial"/>
              </a:rPr>
              <a:t>eme</a:t>
            </a:r>
            <a:r>
              <a:rPr sz="1500" b="1" i="1" spc="0" dirty="0">
                <a:solidFill>
                  <a:srgbClr val="C00000"/>
                </a:solidFill>
                <a:latin typeface="Arial"/>
                <a:cs typeface="Arial"/>
              </a:rPr>
              <a:t>l</a:t>
            </a:r>
            <a:r>
              <a:rPr sz="1500" b="1" i="1" spc="-5" dirty="0">
                <a:solidFill>
                  <a:srgbClr val="C00000"/>
                </a:solidFill>
                <a:latin typeface="Arial"/>
                <a:cs typeface="Arial"/>
              </a:rPr>
              <a:t> amaçlar</a:t>
            </a:r>
            <a:r>
              <a:rPr sz="1500" b="1" i="1" spc="-10" dirty="0">
                <a:solidFill>
                  <a:srgbClr val="C00000"/>
                </a:solidFill>
                <a:latin typeface="Arial"/>
                <a:cs typeface="Arial"/>
              </a:rPr>
              <a:t>ı</a:t>
            </a:r>
            <a:r>
              <a:rPr sz="1500" b="1" i="1" spc="0" dirty="0">
                <a:solidFill>
                  <a:srgbClr val="C00000"/>
                </a:solidFill>
                <a:latin typeface="Arial"/>
                <a:cs typeface="Arial"/>
              </a:rPr>
              <a:t>:</a:t>
            </a:r>
            <a:endParaRPr sz="1500" dirty="0">
              <a:latin typeface="Arial"/>
              <a:cs typeface="Arial"/>
            </a:endParaRPr>
          </a:p>
          <a:p>
            <a:pPr>
              <a:lnSpc>
                <a:spcPts val="1000"/>
              </a:lnSpc>
            </a:pPr>
            <a:endParaRPr sz="1000" dirty="0"/>
          </a:p>
          <a:p>
            <a:pPr>
              <a:lnSpc>
                <a:spcPts val="1100"/>
              </a:lnSpc>
              <a:spcBef>
                <a:spcPts val="60"/>
              </a:spcBef>
            </a:pPr>
            <a:endParaRPr sz="1100" dirty="0"/>
          </a:p>
          <a:p>
            <a:pPr marL="355600" indent="-342900">
              <a:lnSpc>
                <a:spcPct val="100000"/>
              </a:lnSpc>
              <a:buFont typeface="Wingdings"/>
              <a:buChar char=""/>
              <a:tabLst>
                <a:tab pos="354965" algn="l"/>
              </a:tabLst>
            </a:pPr>
            <a:r>
              <a:rPr sz="1500" spc="-40" dirty="0">
                <a:latin typeface="Arial"/>
                <a:cs typeface="Arial"/>
              </a:rPr>
              <a:t>A</a:t>
            </a:r>
            <a:r>
              <a:rPr sz="1500" spc="0" dirty="0">
                <a:latin typeface="Arial"/>
                <a:cs typeface="Arial"/>
              </a:rPr>
              <a:t>v</a:t>
            </a:r>
            <a:r>
              <a:rPr sz="1500" spc="-5" dirty="0">
                <a:latin typeface="Arial"/>
                <a:cs typeface="Arial"/>
              </a:rPr>
              <a:t>rup</a:t>
            </a:r>
            <a:r>
              <a:rPr sz="1500" spc="0" dirty="0">
                <a:latin typeface="Arial"/>
                <a:cs typeface="Arial"/>
              </a:rPr>
              <a:t>a</a:t>
            </a:r>
            <a:r>
              <a:rPr sz="1500" spc="5" dirty="0">
                <a:latin typeface="Arial"/>
                <a:cs typeface="Arial"/>
              </a:rPr>
              <a:t> </a:t>
            </a:r>
            <a:r>
              <a:rPr sz="1500" spc="0" dirty="0">
                <a:latin typeface="Arial"/>
                <a:cs typeface="Arial"/>
              </a:rPr>
              <a:t>d</a:t>
            </a:r>
            <a:r>
              <a:rPr sz="1500" spc="-15" dirty="0">
                <a:latin typeface="Arial"/>
                <a:cs typeface="Arial"/>
              </a:rPr>
              <a:t>ı</a:t>
            </a:r>
            <a:r>
              <a:rPr sz="1500" spc="0" dirty="0">
                <a:latin typeface="Arial"/>
                <a:cs typeface="Arial"/>
              </a:rPr>
              <a:t>ş</a:t>
            </a:r>
            <a:r>
              <a:rPr sz="1500" spc="-15" dirty="0">
                <a:latin typeface="Arial"/>
                <a:cs typeface="Arial"/>
              </a:rPr>
              <a:t>ı</a:t>
            </a:r>
            <a:r>
              <a:rPr sz="1500" spc="0" dirty="0">
                <a:latin typeface="Arial"/>
                <a:cs typeface="Arial"/>
              </a:rPr>
              <a:t>ndaki</a:t>
            </a:r>
            <a:r>
              <a:rPr sz="1500" spc="20" dirty="0">
                <a:latin typeface="Arial"/>
                <a:cs typeface="Arial"/>
              </a:rPr>
              <a:t> </a:t>
            </a:r>
            <a:r>
              <a:rPr sz="1500" spc="0" dirty="0">
                <a:latin typeface="Arial"/>
                <a:cs typeface="Arial"/>
              </a:rPr>
              <a:t>yüksek</a:t>
            </a:r>
            <a:r>
              <a:rPr sz="1500" spc="-5" dirty="0">
                <a:latin typeface="Arial"/>
                <a:cs typeface="Arial"/>
              </a:rPr>
              <a:t>ö</a:t>
            </a:r>
            <a:r>
              <a:rPr sz="1500" spc="0" dirty="0">
                <a:latin typeface="Arial"/>
                <a:cs typeface="Arial"/>
              </a:rPr>
              <a:t>ğ</a:t>
            </a:r>
            <a:r>
              <a:rPr sz="1500" spc="-5" dirty="0">
                <a:latin typeface="Arial"/>
                <a:cs typeface="Arial"/>
              </a:rPr>
              <a:t>reti</a:t>
            </a:r>
            <a:r>
              <a:rPr sz="1500" spc="0" dirty="0">
                <a:latin typeface="Arial"/>
                <a:cs typeface="Arial"/>
              </a:rPr>
              <a:t>m</a:t>
            </a:r>
            <a:r>
              <a:rPr sz="1500" spc="10" dirty="0">
                <a:latin typeface="Arial"/>
                <a:cs typeface="Arial"/>
              </a:rPr>
              <a:t> </a:t>
            </a:r>
            <a:r>
              <a:rPr sz="1500" spc="-5" dirty="0">
                <a:latin typeface="Arial"/>
                <a:cs typeface="Arial"/>
              </a:rPr>
              <a:t>kurumlar</a:t>
            </a:r>
            <a:r>
              <a:rPr sz="1500" spc="-15" dirty="0">
                <a:latin typeface="Arial"/>
                <a:cs typeface="Arial"/>
              </a:rPr>
              <a:t>ı</a:t>
            </a:r>
            <a:r>
              <a:rPr sz="1500" spc="-5" dirty="0">
                <a:latin typeface="Arial"/>
                <a:cs typeface="Arial"/>
              </a:rPr>
              <a:t>n</a:t>
            </a:r>
            <a:r>
              <a:rPr sz="1500" spc="-10" dirty="0">
                <a:latin typeface="Arial"/>
                <a:cs typeface="Arial"/>
              </a:rPr>
              <a:t>ı</a:t>
            </a:r>
            <a:r>
              <a:rPr sz="1500" spc="0" dirty="0">
                <a:latin typeface="Arial"/>
                <a:cs typeface="Arial"/>
              </a:rPr>
              <a:t>n</a:t>
            </a:r>
            <a:r>
              <a:rPr sz="1500" spc="25" dirty="0">
                <a:latin typeface="Arial"/>
                <a:cs typeface="Arial"/>
              </a:rPr>
              <a:t> </a:t>
            </a:r>
            <a:r>
              <a:rPr sz="1500" spc="-5" dirty="0">
                <a:latin typeface="Arial"/>
                <a:cs typeface="Arial"/>
              </a:rPr>
              <a:t>modernizasyonun</a:t>
            </a:r>
            <a:r>
              <a:rPr sz="1500" spc="0" dirty="0">
                <a:latin typeface="Arial"/>
                <a:cs typeface="Arial"/>
              </a:rPr>
              <a:t>a</a:t>
            </a:r>
            <a:r>
              <a:rPr sz="1500" spc="20" dirty="0">
                <a:latin typeface="Arial"/>
                <a:cs typeface="Arial"/>
              </a:rPr>
              <a:t> </a:t>
            </a:r>
            <a:r>
              <a:rPr sz="1500" spc="-5" dirty="0">
                <a:latin typeface="Arial"/>
                <a:cs typeface="Arial"/>
              </a:rPr>
              <a:t>deste</a:t>
            </a:r>
            <a:r>
              <a:rPr sz="1500" spc="0" dirty="0">
                <a:latin typeface="Arial"/>
                <a:cs typeface="Arial"/>
              </a:rPr>
              <a:t>k </a:t>
            </a:r>
            <a:r>
              <a:rPr sz="1500" spc="-5" dirty="0">
                <a:latin typeface="Arial"/>
                <a:cs typeface="Arial"/>
              </a:rPr>
              <a:t>vermek,</a:t>
            </a:r>
            <a:endParaRPr sz="1500" dirty="0">
              <a:latin typeface="Arial"/>
              <a:cs typeface="Arial"/>
            </a:endParaRPr>
          </a:p>
          <a:p>
            <a:pPr>
              <a:lnSpc>
                <a:spcPts val="1000"/>
              </a:lnSpc>
              <a:buFont typeface="Wingdings"/>
              <a:buChar char=""/>
            </a:pPr>
            <a:endParaRPr sz="1000" dirty="0"/>
          </a:p>
          <a:p>
            <a:pPr>
              <a:lnSpc>
                <a:spcPts val="1100"/>
              </a:lnSpc>
              <a:spcBef>
                <a:spcPts val="59"/>
              </a:spcBef>
              <a:buFont typeface="Wingdings"/>
              <a:buChar char=""/>
            </a:pPr>
            <a:endParaRPr sz="1100" dirty="0"/>
          </a:p>
          <a:p>
            <a:pPr marL="355600" indent="-342900">
              <a:lnSpc>
                <a:spcPct val="100000"/>
              </a:lnSpc>
              <a:buFont typeface="Wingdings"/>
              <a:buChar char=""/>
              <a:tabLst>
                <a:tab pos="354965" algn="l"/>
              </a:tabLst>
            </a:pPr>
            <a:r>
              <a:rPr sz="1500" spc="-40" dirty="0">
                <a:latin typeface="Arial"/>
                <a:cs typeface="Arial"/>
              </a:rPr>
              <a:t>A</a:t>
            </a:r>
            <a:r>
              <a:rPr sz="1500" spc="0" dirty="0">
                <a:latin typeface="Arial"/>
                <a:cs typeface="Arial"/>
              </a:rPr>
              <a:t>v</a:t>
            </a:r>
            <a:r>
              <a:rPr sz="1500" spc="-5" dirty="0">
                <a:latin typeface="Arial"/>
                <a:cs typeface="Arial"/>
              </a:rPr>
              <a:t>rup</a:t>
            </a:r>
            <a:r>
              <a:rPr sz="1500" spc="0" dirty="0">
                <a:latin typeface="Arial"/>
                <a:cs typeface="Arial"/>
              </a:rPr>
              <a:t>a</a:t>
            </a:r>
            <a:r>
              <a:rPr sz="1500" spc="5" dirty="0">
                <a:latin typeface="Arial"/>
                <a:cs typeface="Arial"/>
              </a:rPr>
              <a:t> </a:t>
            </a:r>
            <a:r>
              <a:rPr sz="1500" spc="-5" dirty="0">
                <a:latin typeface="Arial"/>
                <a:cs typeface="Arial"/>
              </a:rPr>
              <a:t>yüksek</a:t>
            </a:r>
            <a:r>
              <a:rPr sz="1500" spc="0" dirty="0">
                <a:latin typeface="Arial"/>
                <a:cs typeface="Arial"/>
              </a:rPr>
              <a:t>öğretimine</a:t>
            </a:r>
            <a:r>
              <a:rPr sz="1500" spc="25" dirty="0">
                <a:latin typeface="Arial"/>
                <a:cs typeface="Arial"/>
              </a:rPr>
              <a:t> </a:t>
            </a:r>
            <a:r>
              <a:rPr sz="1500" spc="0" dirty="0">
                <a:latin typeface="Arial"/>
                <a:cs typeface="Arial"/>
              </a:rPr>
              <a:t>olan</a:t>
            </a:r>
            <a:r>
              <a:rPr sz="1500" spc="5" dirty="0">
                <a:latin typeface="Arial"/>
                <a:cs typeface="Arial"/>
              </a:rPr>
              <a:t> </a:t>
            </a:r>
            <a:r>
              <a:rPr sz="1500" spc="0" dirty="0">
                <a:latin typeface="Arial"/>
                <a:cs typeface="Arial"/>
              </a:rPr>
              <a:t>ilgiyi </a:t>
            </a:r>
            <a:r>
              <a:rPr sz="1500" spc="-10" dirty="0">
                <a:latin typeface="Arial"/>
                <a:cs typeface="Arial"/>
              </a:rPr>
              <a:t>artt</a:t>
            </a:r>
            <a:r>
              <a:rPr sz="1500" spc="-15" dirty="0">
                <a:latin typeface="Arial"/>
                <a:cs typeface="Arial"/>
              </a:rPr>
              <a:t>ı</a:t>
            </a:r>
            <a:r>
              <a:rPr sz="1500" spc="-5" dirty="0">
                <a:latin typeface="Arial"/>
                <a:cs typeface="Arial"/>
              </a:rPr>
              <a:t>rmak,</a:t>
            </a:r>
            <a:endParaRPr sz="1500" dirty="0">
              <a:latin typeface="Arial"/>
              <a:cs typeface="Arial"/>
            </a:endParaRPr>
          </a:p>
          <a:p>
            <a:pPr>
              <a:lnSpc>
                <a:spcPts val="1000"/>
              </a:lnSpc>
              <a:buFont typeface="Wingdings"/>
              <a:buChar char=""/>
            </a:pPr>
            <a:endParaRPr sz="1000" dirty="0"/>
          </a:p>
          <a:p>
            <a:pPr>
              <a:lnSpc>
                <a:spcPts val="1100"/>
              </a:lnSpc>
              <a:spcBef>
                <a:spcPts val="59"/>
              </a:spcBef>
              <a:buFont typeface="Wingdings"/>
              <a:buChar char=""/>
            </a:pPr>
            <a:endParaRPr sz="1100" dirty="0"/>
          </a:p>
          <a:p>
            <a:pPr marL="355600" indent="-342900">
              <a:lnSpc>
                <a:spcPct val="100000"/>
              </a:lnSpc>
              <a:buFont typeface="Wingdings"/>
              <a:buChar char=""/>
              <a:tabLst>
                <a:tab pos="354965" algn="l"/>
              </a:tabLst>
            </a:pPr>
            <a:r>
              <a:rPr sz="1500" spc="-15" dirty="0">
                <a:latin typeface="Arial"/>
                <a:cs typeface="Arial"/>
              </a:rPr>
              <a:t>Orta</a:t>
            </a:r>
            <a:r>
              <a:rPr sz="1500" spc="-10" dirty="0">
                <a:latin typeface="Arial"/>
                <a:cs typeface="Arial"/>
              </a:rPr>
              <a:t>k</a:t>
            </a:r>
            <a:r>
              <a:rPr sz="1500" spc="-5" dirty="0">
                <a:latin typeface="Arial"/>
                <a:cs typeface="Arial"/>
              </a:rPr>
              <a:t> ülkelerl</a:t>
            </a:r>
            <a:r>
              <a:rPr sz="1500" spc="0" dirty="0">
                <a:latin typeface="Arial"/>
                <a:cs typeface="Arial"/>
              </a:rPr>
              <a:t>e</a:t>
            </a:r>
            <a:r>
              <a:rPr sz="1500" spc="10" dirty="0">
                <a:latin typeface="Arial"/>
                <a:cs typeface="Arial"/>
              </a:rPr>
              <a:t> </a:t>
            </a:r>
            <a:r>
              <a:rPr sz="1500" spc="0" dirty="0">
                <a:latin typeface="Arial"/>
                <a:cs typeface="Arial"/>
              </a:rPr>
              <a:t>işbirliği</a:t>
            </a:r>
            <a:r>
              <a:rPr sz="1500" spc="5" dirty="0">
                <a:latin typeface="Arial"/>
                <a:cs typeface="Arial"/>
              </a:rPr>
              <a:t> </a:t>
            </a:r>
            <a:r>
              <a:rPr sz="1500" spc="0" dirty="0">
                <a:latin typeface="Arial"/>
                <a:cs typeface="Arial"/>
              </a:rPr>
              <a:t>yaparak</a:t>
            </a:r>
            <a:r>
              <a:rPr sz="1500" spc="5" dirty="0">
                <a:latin typeface="Arial"/>
                <a:cs typeface="Arial"/>
              </a:rPr>
              <a:t> </a:t>
            </a:r>
            <a:r>
              <a:rPr sz="1500" spc="0" dirty="0">
                <a:latin typeface="Arial"/>
                <a:cs typeface="Arial"/>
              </a:rPr>
              <a:t>güçlü</a:t>
            </a:r>
            <a:r>
              <a:rPr sz="1500" spc="5" dirty="0">
                <a:latin typeface="Arial"/>
                <a:cs typeface="Arial"/>
              </a:rPr>
              <a:t> </a:t>
            </a:r>
            <a:r>
              <a:rPr sz="1500" spc="0" dirty="0">
                <a:latin typeface="Arial"/>
                <a:cs typeface="Arial"/>
              </a:rPr>
              <a:t>bir</a:t>
            </a:r>
            <a:r>
              <a:rPr sz="1500" spc="5" dirty="0">
                <a:latin typeface="Arial"/>
                <a:cs typeface="Arial"/>
              </a:rPr>
              <a:t> </a:t>
            </a:r>
            <a:r>
              <a:rPr sz="1500" spc="0" dirty="0">
                <a:latin typeface="Arial"/>
                <a:cs typeface="Arial"/>
              </a:rPr>
              <a:t>uluslararas</a:t>
            </a:r>
            <a:r>
              <a:rPr sz="1500" spc="-5" dirty="0">
                <a:latin typeface="Arial"/>
                <a:cs typeface="Arial"/>
              </a:rPr>
              <a:t>ı</a:t>
            </a:r>
            <a:r>
              <a:rPr sz="1500" spc="15" dirty="0">
                <a:latin typeface="Arial"/>
                <a:cs typeface="Arial"/>
              </a:rPr>
              <a:t> </a:t>
            </a:r>
            <a:r>
              <a:rPr sz="1500" spc="-5" dirty="0">
                <a:latin typeface="Arial"/>
                <a:cs typeface="Arial"/>
              </a:rPr>
              <a:t>boyu</a:t>
            </a:r>
            <a:r>
              <a:rPr sz="1500" spc="0" dirty="0">
                <a:latin typeface="Arial"/>
                <a:cs typeface="Arial"/>
              </a:rPr>
              <a:t>t </a:t>
            </a:r>
            <a:r>
              <a:rPr sz="1500" spc="-5" dirty="0">
                <a:latin typeface="Arial"/>
                <a:cs typeface="Arial"/>
              </a:rPr>
              <a:t>eld</a:t>
            </a:r>
            <a:r>
              <a:rPr sz="1500" spc="0" dirty="0">
                <a:latin typeface="Arial"/>
                <a:cs typeface="Arial"/>
              </a:rPr>
              <a:t>e</a:t>
            </a:r>
            <a:r>
              <a:rPr sz="1500" spc="5" dirty="0">
                <a:latin typeface="Arial"/>
                <a:cs typeface="Arial"/>
              </a:rPr>
              <a:t> </a:t>
            </a:r>
            <a:r>
              <a:rPr sz="1500" spc="-15" dirty="0">
                <a:latin typeface="Arial"/>
                <a:cs typeface="Arial"/>
              </a:rPr>
              <a:t>etmek.</a:t>
            </a:r>
            <a:endParaRPr sz="1500" dirty="0">
              <a:latin typeface="Arial"/>
              <a:cs typeface="Arial"/>
            </a:endParaRPr>
          </a:p>
        </p:txBody>
      </p:sp>
    </p:spTree>
    <p:extLst>
      <p:ext uri="{BB962C8B-B14F-4D97-AF65-F5344CB8AC3E}">
        <p14:creationId xmlns:p14="http://schemas.microsoft.com/office/powerpoint/2010/main" val="3741702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800" b="1" dirty="0">
                <a:solidFill>
                  <a:srgbClr val="C00000"/>
                </a:solidFill>
                <a:latin typeface="Arial"/>
                <a:cs typeface="Arial"/>
              </a:rPr>
              <a:t>Proje</a:t>
            </a:r>
            <a:r>
              <a:rPr sz="2800" b="1" spc="-10" dirty="0">
                <a:solidFill>
                  <a:srgbClr val="C00000"/>
                </a:solidFill>
                <a:latin typeface="Arial"/>
                <a:cs typeface="Arial"/>
              </a:rPr>
              <a:t> </a:t>
            </a:r>
            <a:r>
              <a:rPr sz="2800" b="1" spc="0" dirty="0">
                <a:solidFill>
                  <a:srgbClr val="C00000"/>
                </a:solidFill>
                <a:latin typeface="Arial"/>
                <a:cs typeface="Arial"/>
              </a:rPr>
              <a:t>tasa</a:t>
            </a:r>
            <a:r>
              <a:rPr sz="2800" b="1" spc="-5" dirty="0">
                <a:solidFill>
                  <a:srgbClr val="C00000"/>
                </a:solidFill>
                <a:latin typeface="Arial"/>
                <a:cs typeface="Arial"/>
              </a:rPr>
              <a:t>r</a:t>
            </a:r>
            <a:r>
              <a:rPr sz="2800" b="1" spc="0" dirty="0">
                <a:solidFill>
                  <a:srgbClr val="C00000"/>
                </a:solidFill>
                <a:latin typeface="Arial"/>
                <a:cs typeface="Arial"/>
              </a:rPr>
              <a:t>ım</a:t>
            </a:r>
            <a:r>
              <a:rPr sz="2800" b="1" spc="-5" dirty="0">
                <a:solidFill>
                  <a:srgbClr val="C00000"/>
                </a:solidFill>
                <a:latin typeface="Arial"/>
                <a:cs typeface="Arial"/>
              </a:rPr>
              <a:t> </a:t>
            </a:r>
            <a:r>
              <a:rPr sz="2800" b="1" spc="0" dirty="0">
                <a:solidFill>
                  <a:srgbClr val="C00000"/>
                </a:solidFill>
                <a:latin typeface="Arial"/>
                <a:cs typeface="Arial"/>
              </a:rPr>
              <a:t>ve</a:t>
            </a:r>
            <a:r>
              <a:rPr sz="2800" b="1" spc="-5" dirty="0">
                <a:solidFill>
                  <a:srgbClr val="C00000"/>
                </a:solidFill>
                <a:latin typeface="Arial"/>
                <a:cs typeface="Arial"/>
              </a:rPr>
              <a:t> </a:t>
            </a:r>
            <a:r>
              <a:rPr sz="2800" b="1" spc="0" dirty="0">
                <a:solidFill>
                  <a:srgbClr val="C00000"/>
                </a:solidFill>
                <a:latin typeface="Arial"/>
                <a:cs typeface="Arial"/>
              </a:rPr>
              <a:t>uygulaması</a:t>
            </a:r>
            <a:r>
              <a:rPr sz="2800" b="1" spc="-5" dirty="0">
                <a:solidFill>
                  <a:srgbClr val="C00000"/>
                </a:solidFill>
                <a:latin typeface="Arial"/>
                <a:cs typeface="Arial"/>
              </a:rPr>
              <a:t>n</a:t>
            </a:r>
            <a:r>
              <a:rPr sz="2800" b="1" spc="0" dirty="0">
                <a:solidFill>
                  <a:srgbClr val="C00000"/>
                </a:solidFill>
                <a:latin typeface="Arial"/>
                <a:cs typeface="Arial"/>
              </a:rPr>
              <a:t>ın</a:t>
            </a:r>
            <a:r>
              <a:rPr sz="2800" b="1" spc="-5" dirty="0">
                <a:solidFill>
                  <a:srgbClr val="C00000"/>
                </a:solidFill>
                <a:latin typeface="Arial"/>
                <a:cs typeface="Arial"/>
              </a:rPr>
              <a:t> </a:t>
            </a:r>
            <a:r>
              <a:rPr sz="2800" b="1" spc="0" dirty="0">
                <a:solidFill>
                  <a:srgbClr val="C00000"/>
                </a:solidFill>
                <a:latin typeface="Arial"/>
                <a:cs typeface="Arial"/>
              </a:rPr>
              <a:t>kalitesi</a:t>
            </a:r>
            <a:r>
              <a:rPr sz="2800" b="1" spc="-5" dirty="0">
                <a:solidFill>
                  <a:srgbClr val="C00000"/>
                </a:solidFill>
                <a:latin typeface="Arial"/>
                <a:cs typeface="Arial"/>
              </a:rPr>
              <a:t> </a:t>
            </a:r>
            <a:r>
              <a:rPr sz="2800" b="1" spc="0" dirty="0">
                <a:solidFill>
                  <a:srgbClr val="C00000"/>
                </a:solidFill>
                <a:latin typeface="Arial"/>
                <a:cs typeface="Arial"/>
              </a:rPr>
              <a:t>(20</a:t>
            </a:r>
            <a:r>
              <a:rPr sz="2800" b="1" spc="-5" dirty="0">
                <a:solidFill>
                  <a:srgbClr val="C00000"/>
                </a:solidFill>
                <a:latin typeface="Arial"/>
                <a:cs typeface="Arial"/>
              </a:rPr>
              <a:t> </a:t>
            </a:r>
            <a:r>
              <a:rPr sz="2800" b="1" spc="0" dirty="0">
                <a:solidFill>
                  <a:srgbClr val="C00000"/>
                </a:solidFill>
                <a:latin typeface="Arial"/>
                <a:cs typeface="Arial"/>
              </a:rPr>
              <a:t>puan):</a:t>
            </a:r>
            <a:endParaRPr sz="2800">
              <a:latin typeface="Arial"/>
              <a:cs typeface="Arial"/>
            </a:endParaRPr>
          </a:p>
        </p:txBody>
      </p:sp>
      <p:sp>
        <p:nvSpPr>
          <p:cNvPr id="3" name="object 3"/>
          <p:cNvSpPr txBox="1"/>
          <p:nvPr/>
        </p:nvSpPr>
        <p:spPr>
          <a:xfrm>
            <a:off x="1310773" y="2977134"/>
            <a:ext cx="8071484" cy="1108075"/>
          </a:xfrm>
          <a:prstGeom prst="rect">
            <a:avLst/>
          </a:prstGeom>
        </p:spPr>
        <p:txBody>
          <a:bodyPr vert="horz" wrap="square" lIns="0" tIns="0" rIns="0" bIns="0" rtlCol="0">
            <a:noAutofit/>
          </a:bodyPr>
          <a:lstStyle/>
          <a:p>
            <a:pPr marL="355600" marR="12700" indent="-342900" algn="just">
              <a:lnSpc>
                <a:spcPct val="100000"/>
              </a:lnSpc>
              <a:buFont typeface="Arial"/>
              <a:buChar char="•"/>
              <a:tabLst>
                <a:tab pos="354965" algn="l"/>
              </a:tabLst>
            </a:pPr>
            <a:r>
              <a:rPr sz="1800" spc="-15" dirty="0">
                <a:latin typeface="Arial"/>
                <a:cs typeface="Arial"/>
              </a:rPr>
              <a:t>"</a:t>
            </a:r>
            <a:r>
              <a:rPr sz="1800" spc="0" dirty="0">
                <a:latin typeface="Arial"/>
                <a:cs typeface="Arial"/>
              </a:rPr>
              <a:t>Present </a:t>
            </a:r>
            <a:r>
              <a:rPr sz="1800" spc="-130" dirty="0">
                <a:latin typeface="Arial"/>
                <a:cs typeface="Arial"/>
              </a:rPr>
              <a:t> </a:t>
            </a:r>
            <a:r>
              <a:rPr sz="1800" spc="0" dirty="0">
                <a:latin typeface="Arial"/>
                <a:cs typeface="Arial"/>
              </a:rPr>
              <a:t>the </a:t>
            </a:r>
            <a:r>
              <a:rPr sz="1800" spc="-120" dirty="0">
                <a:latin typeface="Arial"/>
                <a:cs typeface="Arial"/>
              </a:rPr>
              <a:t> </a:t>
            </a:r>
            <a:r>
              <a:rPr sz="1800" b="1" spc="-5" dirty="0">
                <a:latin typeface="Arial"/>
                <a:cs typeface="Arial"/>
              </a:rPr>
              <a:t>differen</a:t>
            </a:r>
            <a:r>
              <a:rPr sz="1800" b="1" spc="0" dirty="0">
                <a:latin typeface="Arial"/>
                <a:cs typeface="Arial"/>
              </a:rPr>
              <a:t>t </a:t>
            </a:r>
            <a:r>
              <a:rPr sz="1800" b="1" spc="-125" dirty="0">
                <a:latin typeface="Arial"/>
                <a:cs typeface="Arial"/>
              </a:rPr>
              <a:t> </a:t>
            </a:r>
            <a:r>
              <a:rPr sz="1800" b="1" spc="-5" dirty="0">
                <a:latin typeface="Arial"/>
                <a:cs typeface="Arial"/>
              </a:rPr>
              <a:t>phase</a:t>
            </a:r>
            <a:r>
              <a:rPr sz="1800" b="1" spc="0" dirty="0">
                <a:latin typeface="Arial"/>
                <a:cs typeface="Arial"/>
              </a:rPr>
              <a:t>s </a:t>
            </a:r>
            <a:r>
              <a:rPr sz="1800" b="1" spc="-125" dirty="0">
                <a:latin typeface="Arial"/>
                <a:cs typeface="Arial"/>
              </a:rPr>
              <a:t> </a:t>
            </a:r>
            <a:r>
              <a:rPr sz="1800" b="1" spc="-20" dirty="0">
                <a:latin typeface="Arial"/>
                <a:cs typeface="Arial"/>
              </a:rPr>
              <a:t>o</a:t>
            </a:r>
            <a:r>
              <a:rPr sz="1800" b="1" spc="-10" dirty="0">
                <a:latin typeface="Arial"/>
                <a:cs typeface="Arial"/>
              </a:rPr>
              <a:t>f </a:t>
            </a:r>
            <a:r>
              <a:rPr sz="1800" b="1" spc="-125" dirty="0">
                <a:latin typeface="Arial"/>
                <a:cs typeface="Arial"/>
              </a:rPr>
              <a:t> </a:t>
            </a:r>
            <a:r>
              <a:rPr sz="1800" b="1" spc="-5" dirty="0">
                <a:latin typeface="Arial"/>
                <a:cs typeface="Arial"/>
              </a:rPr>
              <a:t>th</a:t>
            </a:r>
            <a:r>
              <a:rPr sz="1800" b="1" spc="0" dirty="0">
                <a:latin typeface="Arial"/>
                <a:cs typeface="Arial"/>
              </a:rPr>
              <a:t>e </a:t>
            </a:r>
            <a:r>
              <a:rPr sz="1800" b="1" spc="-125" dirty="0">
                <a:latin typeface="Arial"/>
                <a:cs typeface="Arial"/>
              </a:rPr>
              <a:t> </a:t>
            </a:r>
            <a:r>
              <a:rPr sz="1800" b="1" spc="5" dirty="0">
                <a:latin typeface="Arial"/>
                <a:cs typeface="Arial"/>
              </a:rPr>
              <a:t>m</a:t>
            </a:r>
            <a:r>
              <a:rPr sz="1800" b="1" spc="-15" dirty="0">
                <a:latin typeface="Arial"/>
                <a:cs typeface="Arial"/>
              </a:rPr>
              <a:t>obilit</a:t>
            </a:r>
            <a:r>
              <a:rPr sz="1800" b="1" spc="-10" dirty="0">
                <a:latin typeface="Arial"/>
                <a:cs typeface="Arial"/>
              </a:rPr>
              <a:t>y </a:t>
            </a:r>
            <a:r>
              <a:rPr sz="1800" b="1" spc="-125" dirty="0">
                <a:latin typeface="Arial"/>
                <a:cs typeface="Arial"/>
              </a:rPr>
              <a:t> </a:t>
            </a:r>
            <a:r>
              <a:rPr sz="1800" b="1" spc="-15" dirty="0">
                <a:latin typeface="Arial"/>
                <a:cs typeface="Arial"/>
              </a:rPr>
              <a:t>projec</a:t>
            </a:r>
            <a:r>
              <a:rPr sz="1800" b="1" spc="-10" dirty="0">
                <a:latin typeface="Arial"/>
                <a:cs typeface="Arial"/>
              </a:rPr>
              <a:t>t </a:t>
            </a:r>
            <a:r>
              <a:rPr sz="1800" b="1" spc="-125" dirty="0">
                <a:latin typeface="Arial"/>
                <a:cs typeface="Arial"/>
              </a:rPr>
              <a:t> </a:t>
            </a:r>
            <a:r>
              <a:rPr sz="1800" b="1" spc="0" dirty="0">
                <a:latin typeface="Arial"/>
                <a:cs typeface="Arial"/>
              </a:rPr>
              <a:t>a</a:t>
            </a:r>
            <a:r>
              <a:rPr sz="1800" b="1" spc="-20" dirty="0">
                <a:latin typeface="Arial"/>
                <a:cs typeface="Arial"/>
              </a:rPr>
              <a:t>n</a:t>
            </a:r>
            <a:r>
              <a:rPr sz="1800" b="1" spc="-15" dirty="0">
                <a:latin typeface="Arial"/>
                <a:cs typeface="Arial"/>
              </a:rPr>
              <a:t>d </a:t>
            </a:r>
            <a:r>
              <a:rPr sz="1800" b="1" spc="-120" dirty="0">
                <a:latin typeface="Arial"/>
                <a:cs typeface="Arial"/>
              </a:rPr>
              <a:t> </a:t>
            </a:r>
            <a:r>
              <a:rPr sz="1800" b="1" spc="-5" dirty="0">
                <a:latin typeface="Arial"/>
                <a:cs typeface="Arial"/>
              </a:rPr>
              <a:t>summarise </a:t>
            </a:r>
            <a:r>
              <a:rPr sz="1800" b="1" spc="-15" dirty="0">
                <a:latin typeface="Arial"/>
                <a:cs typeface="Arial"/>
              </a:rPr>
              <a:t>what </a:t>
            </a:r>
            <a:r>
              <a:rPr sz="1800" b="1" spc="-170" dirty="0">
                <a:latin typeface="Arial"/>
                <a:cs typeface="Arial"/>
              </a:rPr>
              <a:t> </a:t>
            </a:r>
            <a:r>
              <a:rPr sz="1800" b="1" spc="0" dirty="0">
                <a:latin typeface="Arial"/>
                <a:cs typeface="Arial"/>
              </a:rPr>
              <a:t>partner </a:t>
            </a:r>
            <a:r>
              <a:rPr sz="1800" b="1" spc="-170" dirty="0">
                <a:latin typeface="Arial"/>
                <a:cs typeface="Arial"/>
              </a:rPr>
              <a:t> </a:t>
            </a:r>
            <a:r>
              <a:rPr sz="1800" b="1" spc="-20" dirty="0">
                <a:latin typeface="Arial"/>
                <a:cs typeface="Arial"/>
              </a:rPr>
              <a:t>o</a:t>
            </a:r>
            <a:r>
              <a:rPr sz="1800" b="1" spc="-10" dirty="0">
                <a:latin typeface="Arial"/>
                <a:cs typeface="Arial"/>
              </a:rPr>
              <a:t>rganisations </a:t>
            </a:r>
            <a:r>
              <a:rPr sz="1800" b="1" spc="-160" dirty="0">
                <a:latin typeface="Arial"/>
                <a:cs typeface="Arial"/>
              </a:rPr>
              <a:t> </a:t>
            </a:r>
            <a:r>
              <a:rPr sz="1800" spc="-5" dirty="0">
                <a:latin typeface="Arial"/>
                <a:cs typeface="Arial"/>
              </a:rPr>
              <a:t>pla</a:t>
            </a:r>
            <a:r>
              <a:rPr sz="1800" spc="0" dirty="0">
                <a:latin typeface="Arial"/>
                <a:cs typeface="Arial"/>
              </a:rPr>
              <a:t>n </a:t>
            </a:r>
            <a:r>
              <a:rPr sz="1800" spc="-170" dirty="0">
                <a:latin typeface="Arial"/>
                <a:cs typeface="Arial"/>
              </a:rPr>
              <a:t> </a:t>
            </a:r>
            <a:r>
              <a:rPr sz="1800" spc="-5" dirty="0">
                <a:latin typeface="Arial"/>
                <a:cs typeface="Arial"/>
              </a:rPr>
              <a:t>i</a:t>
            </a:r>
            <a:r>
              <a:rPr sz="1800" spc="0" dirty="0">
                <a:latin typeface="Arial"/>
                <a:cs typeface="Arial"/>
              </a:rPr>
              <a:t>n </a:t>
            </a:r>
            <a:r>
              <a:rPr sz="1800" spc="-165" dirty="0">
                <a:latin typeface="Arial"/>
                <a:cs typeface="Arial"/>
              </a:rPr>
              <a:t> </a:t>
            </a:r>
            <a:r>
              <a:rPr sz="1800" spc="-5" dirty="0">
                <a:latin typeface="Arial"/>
                <a:cs typeface="Arial"/>
              </a:rPr>
              <a:t>term</a:t>
            </a:r>
            <a:r>
              <a:rPr sz="1800" spc="0" dirty="0">
                <a:latin typeface="Arial"/>
                <a:cs typeface="Arial"/>
              </a:rPr>
              <a:t>s </a:t>
            </a:r>
            <a:r>
              <a:rPr sz="1800" spc="-165" dirty="0">
                <a:latin typeface="Arial"/>
                <a:cs typeface="Arial"/>
              </a:rPr>
              <a:t> </a:t>
            </a:r>
            <a:r>
              <a:rPr sz="1800" spc="0" dirty="0">
                <a:latin typeface="Arial"/>
                <a:cs typeface="Arial"/>
              </a:rPr>
              <a:t>o</a:t>
            </a:r>
            <a:r>
              <a:rPr sz="1800" spc="-5" dirty="0">
                <a:latin typeface="Arial"/>
                <a:cs typeface="Arial"/>
              </a:rPr>
              <a:t>f </a:t>
            </a:r>
            <a:r>
              <a:rPr sz="1800" spc="-160" dirty="0">
                <a:latin typeface="Arial"/>
                <a:cs typeface="Arial"/>
              </a:rPr>
              <a:t> </a:t>
            </a:r>
            <a:r>
              <a:rPr sz="1800" b="1" spc="-15" dirty="0">
                <a:latin typeface="Arial"/>
                <a:cs typeface="Arial"/>
              </a:rPr>
              <a:t>selection </a:t>
            </a:r>
            <a:r>
              <a:rPr sz="1800" b="1" spc="-160" dirty="0">
                <a:latin typeface="Arial"/>
                <a:cs typeface="Arial"/>
              </a:rPr>
              <a:t> </a:t>
            </a:r>
            <a:r>
              <a:rPr sz="1800" b="1" spc="-20" dirty="0">
                <a:latin typeface="Arial"/>
                <a:cs typeface="Arial"/>
              </a:rPr>
              <a:t>o</a:t>
            </a:r>
            <a:r>
              <a:rPr sz="1800" b="1" spc="0" dirty="0">
                <a:latin typeface="Arial"/>
                <a:cs typeface="Arial"/>
              </a:rPr>
              <a:t>f </a:t>
            </a:r>
            <a:r>
              <a:rPr sz="1800" b="1" spc="-165" dirty="0">
                <a:latin typeface="Arial"/>
                <a:cs typeface="Arial"/>
              </a:rPr>
              <a:t> </a:t>
            </a:r>
            <a:r>
              <a:rPr sz="1800" b="1" spc="-15" dirty="0">
                <a:latin typeface="Arial"/>
                <a:cs typeface="Arial"/>
              </a:rPr>
              <a:t>participants,</a:t>
            </a:r>
            <a:r>
              <a:rPr sz="1800" b="1" spc="-10" dirty="0">
                <a:latin typeface="Arial"/>
                <a:cs typeface="Arial"/>
              </a:rPr>
              <a:t> th</a:t>
            </a:r>
            <a:r>
              <a:rPr sz="1800" b="1" spc="0" dirty="0">
                <a:latin typeface="Arial"/>
                <a:cs typeface="Arial"/>
              </a:rPr>
              <a:t>e</a:t>
            </a:r>
            <a:r>
              <a:rPr sz="1800" b="1" spc="10" dirty="0">
                <a:latin typeface="Arial"/>
                <a:cs typeface="Arial"/>
              </a:rPr>
              <a:t> </a:t>
            </a:r>
            <a:r>
              <a:rPr sz="1800" b="1" spc="0" dirty="0">
                <a:latin typeface="Arial"/>
                <a:cs typeface="Arial"/>
              </a:rPr>
              <a:t>s</a:t>
            </a:r>
            <a:r>
              <a:rPr sz="1800" b="1" spc="-20" dirty="0">
                <a:latin typeface="Arial"/>
                <a:cs typeface="Arial"/>
              </a:rPr>
              <a:t>uppor</a:t>
            </a:r>
            <a:r>
              <a:rPr sz="1800" b="1" spc="-10" dirty="0">
                <a:latin typeface="Arial"/>
                <a:cs typeface="Arial"/>
              </a:rPr>
              <a:t>t</a:t>
            </a:r>
            <a:r>
              <a:rPr sz="1800" b="1" spc="15" dirty="0">
                <a:latin typeface="Arial"/>
                <a:cs typeface="Arial"/>
              </a:rPr>
              <a:t> </a:t>
            </a:r>
            <a:r>
              <a:rPr sz="1800" b="1" spc="-15" dirty="0">
                <a:latin typeface="Arial"/>
                <a:cs typeface="Arial"/>
              </a:rPr>
              <a:t>provided</a:t>
            </a:r>
            <a:r>
              <a:rPr sz="1800" b="1" spc="5" dirty="0">
                <a:latin typeface="Arial"/>
                <a:cs typeface="Arial"/>
              </a:rPr>
              <a:t> </a:t>
            </a:r>
            <a:r>
              <a:rPr sz="1800" b="1" spc="0" dirty="0">
                <a:latin typeface="Arial"/>
                <a:cs typeface="Arial"/>
              </a:rPr>
              <a:t>t</a:t>
            </a:r>
            <a:r>
              <a:rPr sz="1800" b="1" spc="-15" dirty="0">
                <a:latin typeface="Arial"/>
                <a:cs typeface="Arial"/>
              </a:rPr>
              <a:t>o</a:t>
            </a:r>
            <a:r>
              <a:rPr sz="1800" b="1" spc="10" dirty="0">
                <a:latin typeface="Arial"/>
                <a:cs typeface="Arial"/>
              </a:rPr>
              <a:t> </a:t>
            </a:r>
            <a:r>
              <a:rPr sz="1800" b="1" spc="5" dirty="0">
                <a:latin typeface="Arial"/>
                <a:cs typeface="Arial"/>
              </a:rPr>
              <a:t>t</a:t>
            </a:r>
            <a:r>
              <a:rPr sz="1800" b="1" spc="-5" dirty="0">
                <a:latin typeface="Arial"/>
                <a:cs typeface="Arial"/>
              </a:rPr>
              <a:t>he</a:t>
            </a:r>
            <a:r>
              <a:rPr sz="1800" b="1" spc="0" dirty="0">
                <a:latin typeface="Arial"/>
                <a:cs typeface="Arial"/>
              </a:rPr>
              <a:t>m</a:t>
            </a:r>
            <a:r>
              <a:rPr sz="1800" b="1" spc="10" dirty="0">
                <a:latin typeface="Arial"/>
                <a:cs typeface="Arial"/>
              </a:rPr>
              <a:t> </a:t>
            </a:r>
            <a:r>
              <a:rPr sz="1800" b="1" spc="0" dirty="0">
                <a:latin typeface="Arial"/>
                <a:cs typeface="Arial"/>
              </a:rPr>
              <a:t>a</a:t>
            </a:r>
            <a:r>
              <a:rPr sz="1800" b="1" spc="-20" dirty="0">
                <a:latin typeface="Arial"/>
                <a:cs typeface="Arial"/>
              </a:rPr>
              <a:t>n</a:t>
            </a:r>
            <a:r>
              <a:rPr sz="1800" b="1" spc="-15" dirty="0">
                <a:latin typeface="Arial"/>
                <a:cs typeface="Arial"/>
              </a:rPr>
              <a:t>d</a:t>
            </a:r>
            <a:r>
              <a:rPr sz="1800" b="1" spc="5" dirty="0">
                <a:latin typeface="Arial"/>
                <a:cs typeface="Arial"/>
              </a:rPr>
              <a:t> </a:t>
            </a:r>
            <a:r>
              <a:rPr sz="1800" b="1" spc="-5" dirty="0">
                <a:latin typeface="Arial"/>
                <a:cs typeface="Arial"/>
              </a:rPr>
              <a:t>th</a:t>
            </a:r>
            <a:r>
              <a:rPr sz="1800" b="1" spc="0" dirty="0">
                <a:latin typeface="Arial"/>
                <a:cs typeface="Arial"/>
              </a:rPr>
              <a:t>e</a:t>
            </a:r>
            <a:r>
              <a:rPr sz="1800" b="1" spc="15" dirty="0">
                <a:latin typeface="Arial"/>
                <a:cs typeface="Arial"/>
              </a:rPr>
              <a:t> </a:t>
            </a:r>
            <a:r>
              <a:rPr sz="1800" b="1" spc="0" dirty="0">
                <a:latin typeface="Arial"/>
                <a:cs typeface="Arial"/>
              </a:rPr>
              <a:t>r</a:t>
            </a:r>
            <a:r>
              <a:rPr sz="1800" b="1" spc="-15" dirty="0">
                <a:latin typeface="Arial"/>
                <a:cs typeface="Arial"/>
              </a:rPr>
              <a:t>ecognition</a:t>
            </a:r>
            <a:r>
              <a:rPr sz="1800" b="1" spc="15" dirty="0">
                <a:latin typeface="Arial"/>
                <a:cs typeface="Arial"/>
              </a:rPr>
              <a:t> </a:t>
            </a:r>
            <a:r>
              <a:rPr sz="1800" b="1" spc="-20" dirty="0">
                <a:latin typeface="Arial"/>
                <a:cs typeface="Arial"/>
              </a:rPr>
              <a:t>o</a:t>
            </a:r>
            <a:r>
              <a:rPr sz="1800" b="1" spc="-10" dirty="0">
                <a:latin typeface="Arial"/>
                <a:cs typeface="Arial"/>
              </a:rPr>
              <a:t>f</a:t>
            </a:r>
            <a:r>
              <a:rPr sz="1800" b="1" spc="15" dirty="0">
                <a:latin typeface="Arial"/>
                <a:cs typeface="Arial"/>
              </a:rPr>
              <a:t> </a:t>
            </a:r>
            <a:r>
              <a:rPr sz="1800" spc="-5" dirty="0">
                <a:latin typeface="Arial"/>
                <a:cs typeface="Arial"/>
              </a:rPr>
              <a:t>thei</a:t>
            </a:r>
            <a:r>
              <a:rPr sz="1800" spc="0" dirty="0">
                <a:latin typeface="Arial"/>
                <a:cs typeface="Arial"/>
              </a:rPr>
              <a:t>r</a:t>
            </a:r>
            <a:r>
              <a:rPr sz="1800" spc="5" dirty="0">
                <a:latin typeface="Arial"/>
                <a:cs typeface="Arial"/>
              </a:rPr>
              <a:t> m</a:t>
            </a:r>
            <a:r>
              <a:rPr sz="1800" spc="-5" dirty="0">
                <a:latin typeface="Arial"/>
                <a:cs typeface="Arial"/>
              </a:rPr>
              <a:t>obilit</a:t>
            </a:r>
            <a:r>
              <a:rPr sz="1800" spc="0" dirty="0">
                <a:latin typeface="Arial"/>
                <a:cs typeface="Arial"/>
              </a:rPr>
              <a:t>y</a:t>
            </a:r>
            <a:r>
              <a:rPr sz="1800" spc="5" dirty="0">
                <a:latin typeface="Arial"/>
                <a:cs typeface="Arial"/>
              </a:rPr>
              <a:t> </a:t>
            </a:r>
            <a:r>
              <a:rPr sz="1800" spc="-5" dirty="0">
                <a:latin typeface="Arial"/>
                <a:cs typeface="Arial"/>
              </a:rPr>
              <a:t>period </a:t>
            </a:r>
            <a:r>
              <a:rPr sz="1800" spc="0" dirty="0">
                <a:latin typeface="Arial"/>
                <a:cs typeface="Arial"/>
              </a:rPr>
              <a:t>(in</a:t>
            </a:r>
            <a:r>
              <a:rPr sz="1800" spc="-5" dirty="0">
                <a:latin typeface="Arial"/>
                <a:cs typeface="Arial"/>
              </a:rPr>
              <a:t> </a:t>
            </a:r>
            <a:r>
              <a:rPr sz="1800" spc="0" dirty="0">
                <a:latin typeface="Arial"/>
                <a:cs typeface="Arial"/>
              </a:rPr>
              <a:t>particular</a:t>
            </a:r>
            <a:r>
              <a:rPr sz="1800" spc="-20" dirty="0">
                <a:latin typeface="Arial"/>
                <a:cs typeface="Arial"/>
              </a:rPr>
              <a:t> </a:t>
            </a:r>
            <a:r>
              <a:rPr sz="1800" spc="0" dirty="0">
                <a:latin typeface="Arial"/>
                <a:cs typeface="Arial"/>
              </a:rPr>
              <a:t>in</a:t>
            </a:r>
            <a:r>
              <a:rPr sz="1800" spc="-5" dirty="0">
                <a:latin typeface="Arial"/>
                <a:cs typeface="Arial"/>
              </a:rPr>
              <a:t> </a:t>
            </a:r>
            <a:r>
              <a:rPr sz="1800" spc="-10" dirty="0">
                <a:latin typeface="Arial"/>
                <a:cs typeface="Arial"/>
              </a:rPr>
              <a:t>t</a:t>
            </a:r>
            <a:r>
              <a:rPr sz="1800" spc="0" dirty="0">
                <a:latin typeface="Arial"/>
                <a:cs typeface="Arial"/>
              </a:rPr>
              <a:t>he</a:t>
            </a:r>
            <a:r>
              <a:rPr sz="1800" spc="-5" dirty="0">
                <a:latin typeface="Arial"/>
                <a:cs typeface="Arial"/>
              </a:rPr>
              <a:t> </a:t>
            </a:r>
            <a:r>
              <a:rPr sz="1800" spc="0" dirty="0">
                <a:latin typeface="Arial"/>
                <a:cs typeface="Arial"/>
              </a:rPr>
              <a:t>Partner</a:t>
            </a:r>
            <a:r>
              <a:rPr sz="1800" spc="-5" dirty="0">
                <a:latin typeface="Arial"/>
                <a:cs typeface="Arial"/>
              </a:rPr>
              <a:t> </a:t>
            </a:r>
            <a:r>
              <a:rPr sz="1800" spc="0" dirty="0">
                <a:latin typeface="Arial"/>
                <a:cs typeface="Arial"/>
              </a:rPr>
              <a:t>Country)…”</a:t>
            </a:r>
            <a:endParaRPr sz="180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ts val="3329"/>
              </a:lnSpc>
            </a:pPr>
            <a:r>
              <a:rPr sz="2800" b="1" dirty="0">
                <a:solidFill>
                  <a:srgbClr val="C00000"/>
                </a:solidFill>
                <a:latin typeface="Arial"/>
                <a:cs typeface="Arial"/>
              </a:rPr>
              <a:t>Proje</a:t>
            </a:r>
            <a:r>
              <a:rPr sz="2800" b="1" spc="-10" dirty="0">
                <a:solidFill>
                  <a:srgbClr val="C00000"/>
                </a:solidFill>
                <a:latin typeface="Arial"/>
                <a:cs typeface="Arial"/>
              </a:rPr>
              <a:t> </a:t>
            </a:r>
            <a:r>
              <a:rPr sz="2800" b="1" spc="0" dirty="0">
                <a:solidFill>
                  <a:srgbClr val="C00000"/>
                </a:solidFill>
                <a:latin typeface="Arial"/>
                <a:cs typeface="Arial"/>
              </a:rPr>
              <a:t>tasa</a:t>
            </a:r>
            <a:r>
              <a:rPr sz="2800" b="1" spc="-5" dirty="0">
                <a:solidFill>
                  <a:srgbClr val="C00000"/>
                </a:solidFill>
                <a:latin typeface="Arial"/>
                <a:cs typeface="Arial"/>
              </a:rPr>
              <a:t>r</a:t>
            </a:r>
            <a:r>
              <a:rPr sz="2800" b="1" spc="0" dirty="0">
                <a:solidFill>
                  <a:srgbClr val="C00000"/>
                </a:solidFill>
                <a:latin typeface="Arial"/>
                <a:cs typeface="Arial"/>
              </a:rPr>
              <a:t>ım</a:t>
            </a:r>
            <a:r>
              <a:rPr sz="2800" b="1" spc="-5" dirty="0">
                <a:solidFill>
                  <a:srgbClr val="C00000"/>
                </a:solidFill>
                <a:latin typeface="Arial"/>
                <a:cs typeface="Arial"/>
              </a:rPr>
              <a:t> </a:t>
            </a:r>
            <a:r>
              <a:rPr sz="2800" b="1" spc="0" dirty="0">
                <a:solidFill>
                  <a:srgbClr val="C00000"/>
                </a:solidFill>
                <a:latin typeface="Arial"/>
                <a:cs typeface="Arial"/>
              </a:rPr>
              <a:t>ve</a:t>
            </a:r>
            <a:r>
              <a:rPr sz="2800" b="1" spc="-5" dirty="0">
                <a:solidFill>
                  <a:srgbClr val="C00000"/>
                </a:solidFill>
                <a:latin typeface="Arial"/>
                <a:cs typeface="Arial"/>
              </a:rPr>
              <a:t> </a:t>
            </a:r>
            <a:r>
              <a:rPr sz="2800" b="1" spc="0" dirty="0">
                <a:solidFill>
                  <a:srgbClr val="C00000"/>
                </a:solidFill>
                <a:latin typeface="Arial"/>
                <a:cs typeface="Arial"/>
              </a:rPr>
              <a:t>uygulaması</a:t>
            </a:r>
            <a:r>
              <a:rPr sz="2800" b="1" spc="-5" dirty="0">
                <a:solidFill>
                  <a:srgbClr val="C00000"/>
                </a:solidFill>
                <a:latin typeface="Arial"/>
                <a:cs typeface="Arial"/>
              </a:rPr>
              <a:t>n</a:t>
            </a:r>
            <a:r>
              <a:rPr sz="2800" b="1" spc="0" dirty="0">
                <a:solidFill>
                  <a:srgbClr val="C00000"/>
                </a:solidFill>
                <a:latin typeface="Arial"/>
                <a:cs typeface="Arial"/>
              </a:rPr>
              <a:t>ın</a:t>
            </a:r>
            <a:r>
              <a:rPr sz="2800" b="1" spc="-5" dirty="0">
                <a:solidFill>
                  <a:srgbClr val="C00000"/>
                </a:solidFill>
                <a:latin typeface="Arial"/>
                <a:cs typeface="Arial"/>
              </a:rPr>
              <a:t> </a:t>
            </a:r>
            <a:r>
              <a:rPr sz="2800" b="1" spc="0" dirty="0">
                <a:solidFill>
                  <a:srgbClr val="C00000"/>
                </a:solidFill>
                <a:latin typeface="Arial"/>
                <a:cs typeface="Arial"/>
              </a:rPr>
              <a:t>kalitesi</a:t>
            </a:r>
            <a:r>
              <a:rPr sz="2800" b="1" spc="-5" dirty="0">
                <a:solidFill>
                  <a:srgbClr val="C00000"/>
                </a:solidFill>
                <a:latin typeface="Arial"/>
                <a:cs typeface="Arial"/>
              </a:rPr>
              <a:t> </a:t>
            </a:r>
            <a:r>
              <a:rPr sz="2800" b="1" spc="0" dirty="0">
                <a:solidFill>
                  <a:srgbClr val="C00000"/>
                </a:solidFill>
                <a:latin typeface="Arial"/>
                <a:cs typeface="Arial"/>
              </a:rPr>
              <a:t>(20</a:t>
            </a:r>
            <a:r>
              <a:rPr sz="2800" b="1" spc="-5" dirty="0">
                <a:solidFill>
                  <a:srgbClr val="C00000"/>
                </a:solidFill>
                <a:latin typeface="Arial"/>
                <a:cs typeface="Arial"/>
              </a:rPr>
              <a:t> </a:t>
            </a:r>
            <a:r>
              <a:rPr sz="2800" b="1" spc="0" dirty="0">
                <a:solidFill>
                  <a:srgbClr val="C00000"/>
                </a:solidFill>
                <a:latin typeface="Arial"/>
                <a:cs typeface="Arial"/>
              </a:rPr>
              <a:t>puan):</a:t>
            </a:r>
            <a:endParaRPr sz="2800">
              <a:latin typeface="Arial"/>
              <a:cs typeface="Arial"/>
            </a:endParaRPr>
          </a:p>
        </p:txBody>
      </p:sp>
      <p:sp>
        <p:nvSpPr>
          <p:cNvPr id="3" name="object 3"/>
          <p:cNvSpPr txBox="1"/>
          <p:nvPr/>
        </p:nvSpPr>
        <p:spPr>
          <a:xfrm>
            <a:off x="1158370" y="1913382"/>
            <a:ext cx="8680450" cy="1816735"/>
          </a:xfrm>
          <a:prstGeom prst="rect">
            <a:avLst/>
          </a:prstGeom>
        </p:spPr>
        <p:txBody>
          <a:bodyPr vert="horz" wrap="square" lIns="0" tIns="0" rIns="0" bIns="0" rtlCol="0">
            <a:noAutofit/>
          </a:bodyPr>
          <a:lstStyle/>
          <a:p>
            <a:pPr marL="12700">
              <a:lnSpc>
                <a:spcPct val="100000"/>
              </a:lnSpc>
            </a:pPr>
            <a:r>
              <a:rPr sz="1800" b="1" u="heavy" spc="-20" dirty="0">
                <a:latin typeface="Arial"/>
                <a:cs typeface="Arial"/>
              </a:rPr>
              <a:t>Kurumunuzun</a:t>
            </a:r>
            <a:r>
              <a:rPr sz="1800" b="1" u="heavy" spc="0" dirty="0">
                <a:latin typeface="Arial"/>
                <a:cs typeface="Arial"/>
              </a:rPr>
              <a:t> </a:t>
            </a:r>
            <a:r>
              <a:rPr sz="1800" b="1" u="heavy" spc="-5" dirty="0">
                <a:latin typeface="Arial"/>
                <a:cs typeface="Arial"/>
              </a:rPr>
              <a:t>ve</a:t>
            </a:r>
            <a:r>
              <a:rPr sz="1800" b="1" u="heavy" spc="-15" dirty="0">
                <a:latin typeface="Arial"/>
                <a:cs typeface="Arial"/>
              </a:rPr>
              <a:t> </a:t>
            </a:r>
            <a:r>
              <a:rPr sz="1800" b="1" u="heavy" spc="-5" dirty="0">
                <a:latin typeface="Arial"/>
                <a:cs typeface="Arial"/>
              </a:rPr>
              <a:t>ort</a:t>
            </a:r>
            <a:r>
              <a:rPr sz="1800" b="1" u="heavy" spc="0" dirty="0">
                <a:latin typeface="Arial"/>
                <a:cs typeface="Arial"/>
              </a:rPr>
              <a:t>a</a:t>
            </a:r>
            <a:r>
              <a:rPr sz="1800" b="1" u="heavy" spc="-5" dirty="0">
                <a:latin typeface="Arial"/>
                <a:cs typeface="Arial"/>
              </a:rPr>
              <a:t>ğ</a:t>
            </a:r>
            <a:r>
              <a:rPr sz="1800" b="1" u="heavy" spc="-10" dirty="0">
                <a:latin typeface="Arial"/>
                <a:cs typeface="Arial"/>
              </a:rPr>
              <a:t>ı</a:t>
            </a:r>
            <a:r>
              <a:rPr sz="1800" b="1" u="heavy" spc="-20" dirty="0">
                <a:latin typeface="Arial"/>
                <a:cs typeface="Arial"/>
              </a:rPr>
              <a:t>n</a:t>
            </a:r>
            <a:r>
              <a:rPr sz="1800" b="1" u="heavy" spc="-10" dirty="0">
                <a:latin typeface="Arial"/>
                <a:cs typeface="Arial"/>
              </a:rPr>
              <a:t>ı</a:t>
            </a:r>
            <a:r>
              <a:rPr sz="1800" b="1" u="heavy" spc="0" dirty="0">
                <a:latin typeface="Arial"/>
                <a:cs typeface="Arial"/>
              </a:rPr>
              <a:t>z</a:t>
            </a:r>
            <a:r>
              <a:rPr sz="1800" b="1" u="heavy" spc="-10" dirty="0">
                <a:latin typeface="Arial"/>
                <a:cs typeface="Arial"/>
              </a:rPr>
              <a:t>ı</a:t>
            </a:r>
            <a:r>
              <a:rPr sz="1800" b="1" u="heavy" spc="-20" dirty="0">
                <a:latin typeface="Arial"/>
                <a:cs typeface="Arial"/>
              </a:rPr>
              <a:t>n</a:t>
            </a:r>
            <a:r>
              <a:rPr sz="1800" spc="-5" dirty="0">
                <a:latin typeface="Arial"/>
                <a:cs typeface="Arial"/>
              </a:rPr>
              <a:t>;</a:t>
            </a:r>
            <a:endParaRPr sz="1800">
              <a:latin typeface="Arial"/>
              <a:cs typeface="Arial"/>
            </a:endParaRPr>
          </a:p>
          <a:p>
            <a:pPr>
              <a:lnSpc>
                <a:spcPts val="1000"/>
              </a:lnSpc>
            </a:pPr>
            <a:endParaRPr sz="1000"/>
          </a:p>
          <a:p>
            <a:pPr>
              <a:lnSpc>
                <a:spcPts val="1000"/>
              </a:lnSpc>
            </a:pPr>
            <a:endParaRPr sz="1000"/>
          </a:p>
          <a:p>
            <a:pPr>
              <a:lnSpc>
                <a:spcPts val="1000"/>
              </a:lnSpc>
              <a:spcBef>
                <a:spcPts val="23"/>
              </a:spcBef>
            </a:pPr>
            <a:endParaRPr sz="1000"/>
          </a:p>
          <a:p>
            <a:pPr marL="12700">
              <a:lnSpc>
                <a:spcPct val="100000"/>
              </a:lnSpc>
            </a:pPr>
            <a:r>
              <a:rPr sz="1800" dirty="0">
                <a:latin typeface="Arial"/>
                <a:cs typeface="Arial"/>
              </a:rPr>
              <a:t>Faaliyete</a:t>
            </a:r>
            <a:r>
              <a:rPr sz="1800" spc="-10" dirty="0">
                <a:latin typeface="Arial"/>
                <a:cs typeface="Arial"/>
              </a:rPr>
              <a:t> </a:t>
            </a:r>
            <a:r>
              <a:rPr sz="1800" spc="0" dirty="0">
                <a:latin typeface="Arial"/>
                <a:cs typeface="Arial"/>
              </a:rPr>
              <a:t>k</a:t>
            </a:r>
            <a:r>
              <a:rPr sz="1800" spc="-10" dirty="0">
                <a:latin typeface="Arial"/>
                <a:cs typeface="Arial"/>
              </a:rPr>
              <a:t>atı</a:t>
            </a:r>
            <a:r>
              <a:rPr sz="1800" spc="0" dirty="0">
                <a:latin typeface="Arial"/>
                <a:cs typeface="Arial"/>
              </a:rPr>
              <a:t>lacak</a:t>
            </a:r>
            <a:r>
              <a:rPr sz="1800" spc="-5" dirty="0">
                <a:latin typeface="Arial"/>
                <a:cs typeface="Arial"/>
              </a:rPr>
              <a:t> </a:t>
            </a:r>
            <a:r>
              <a:rPr sz="1800" spc="0" dirty="0">
                <a:latin typeface="Arial"/>
                <a:cs typeface="Arial"/>
              </a:rPr>
              <a:t>kişilerin</a:t>
            </a:r>
            <a:r>
              <a:rPr sz="1800" spc="-15" dirty="0">
                <a:latin typeface="Arial"/>
                <a:cs typeface="Arial"/>
              </a:rPr>
              <a:t> </a:t>
            </a:r>
            <a:r>
              <a:rPr sz="1800" spc="0" dirty="0">
                <a:latin typeface="Arial"/>
                <a:cs typeface="Arial"/>
              </a:rPr>
              <a:t>seçilmesi</a:t>
            </a:r>
            <a:r>
              <a:rPr sz="1800" spc="-10" dirty="0">
                <a:latin typeface="Arial"/>
                <a:cs typeface="Arial"/>
              </a:rPr>
              <a:t> </a:t>
            </a:r>
            <a:r>
              <a:rPr sz="1800" spc="0" dirty="0">
                <a:latin typeface="Arial"/>
                <a:cs typeface="Arial"/>
              </a:rPr>
              <a:t>için</a:t>
            </a:r>
            <a:r>
              <a:rPr sz="1800" spc="-10" dirty="0">
                <a:latin typeface="Arial"/>
                <a:cs typeface="Arial"/>
              </a:rPr>
              <a:t> </a:t>
            </a:r>
            <a:r>
              <a:rPr sz="1800" spc="0" dirty="0">
                <a:latin typeface="Arial"/>
                <a:cs typeface="Arial"/>
              </a:rPr>
              <a:t>planlad</a:t>
            </a:r>
            <a:r>
              <a:rPr sz="1800" spc="-10" dirty="0">
                <a:latin typeface="Arial"/>
                <a:cs typeface="Arial"/>
              </a:rPr>
              <a:t>ı</a:t>
            </a:r>
            <a:r>
              <a:rPr sz="1800" spc="0" dirty="0">
                <a:latin typeface="Arial"/>
                <a:cs typeface="Arial"/>
              </a:rPr>
              <a:t>ğ</a:t>
            </a:r>
            <a:r>
              <a:rPr sz="1800" spc="-5" dirty="0">
                <a:latin typeface="Arial"/>
                <a:cs typeface="Arial"/>
              </a:rPr>
              <a:t>ı</a:t>
            </a:r>
            <a:r>
              <a:rPr sz="1800" spc="-20" dirty="0">
                <a:latin typeface="Arial"/>
                <a:cs typeface="Arial"/>
              </a:rPr>
              <a:t> </a:t>
            </a:r>
            <a:r>
              <a:rPr sz="1800" spc="0" dirty="0">
                <a:latin typeface="Arial"/>
                <a:cs typeface="Arial"/>
              </a:rPr>
              <a:t>yöntem,</a:t>
            </a:r>
            <a:endParaRPr sz="1800">
              <a:latin typeface="Arial"/>
              <a:cs typeface="Arial"/>
            </a:endParaRPr>
          </a:p>
          <a:p>
            <a:pPr>
              <a:lnSpc>
                <a:spcPts val="1000"/>
              </a:lnSpc>
            </a:pPr>
            <a:endParaRPr sz="1000"/>
          </a:p>
          <a:p>
            <a:pPr>
              <a:lnSpc>
                <a:spcPts val="1000"/>
              </a:lnSpc>
            </a:pPr>
            <a:endParaRPr sz="1000"/>
          </a:p>
          <a:p>
            <a:pPr>
              <a:lnSpc>
                <a:spcPts val="1000"/>
              </a:lnSpc>
              <a:spcBef>
                <a:spcPts val="13"/>
              </a:spcBef>
            </a:pPr>
            <a:endParaRPr sz="1000"/>
          </a:p>
          <a:p>
            <a:pPr marL="12700" marR="12700" indent="0">
              <a:lnSpc>
                <a:spcPct val="100499"/>
              </a:lnSpc>
              <a:tabLst>
                <a:tab pos="901700" algn="l"/>
                <a:tab pos="1753235" algn="l"/>
                <a:tab pos="3112770" algn="l"/>
                <a:tab pos="4181475" algn="l"/>
              </a:tabLst>
            </a:pPr>
            <a:r>
              <a:rPr sz="1800" dirty="0">
                <a:latin typeface="Arial"/>
                <a:cs typeface="Arial"/>
              </a:rPr>
              <a:t>Seçilen	kiş</a:t>
            </a:r>
            <a:r>
              <a:rPr sz="1800" spc="-5" dirty="0">
                <a:latin typeface="Arial"/>
                <a:cs typeface="Arial"/>
              </a:rPr>
              <a:t>iler</a:t>
            </a:r>
            <a:r>
              <a:rPr sz="1800" spc="0" dirty="0">
                <a:latin typeface="Arial"/>
                <a:cs typeface="Arial"/>
              </a:rPr>
              <a:t>e	</a:t>
            </a:r>
            <a:r>
              <a:rPr sz="1800" spc="-5" dirty="0">
                <a:latin typeface="Arial"/>
                <a:cs typeface="Arial"/>
              </a:rPr>
              <a:t>s</a:t>
            </a:r>
            <a:r>
              <a:rPr sz="1800" spc="5" dirty="0">
                <a:latin typeface="Arial"/>
                <a:cs typeface="Arial"/>
              </a:rPr>
              <a:t>a</a:t>
            </a:r>
            <a:r>
              <a:rPr sz="1800" spc="0" dirty="0">
                <a:latin typeface="Arial"/>
                <a:cs typeface="Arial"/>
              </a:rPr>
              <a:t>ğ</a:t>
            </a:r>
            <a:r>
              <a:rPr sz="1800" spc="-5" dirty="0">
                <a:latin typeface="Arial"/>
                <a:cs typeface="Arial"/>
              </a:rPr>
              <a:t>layac</a:t>
            </a:r>
            <a:r>
              <a:rPr sz="1800" spc="0" dirty="0">
                <a:latin typeface="Arial"/>
                <a:cs typeface="Arial"/>
              </a:rPr>
              <a:t>a</a:t>
            </a:r>
            <a:r>
              <a:rPr sz="1800" spc="-5" dirty="0">
                <a:latin typeface="Arial"/>
                <a:cs typeface="Arial"/>
              </a:rPr>
              <a:t>ğı	destekler	</a:t>
            </a:r>
            <a:r>
              <a:rPr sz="1400" spc="-15" dirty="0">
                <a:latin typeface="Arial"/>
                <a:cs typeface="Arial"/>
              </a:rPr>
              <a:t>(di</a:t>
            </a:r>
            <a:r>
              <a:rPr sz="1400" spc="-5" dirty="0">
                <a:latin typeface="Arial"/>
                <a:cs typeface="Arial"/>
              </a:rPr>
              <a:t>l </a:t>
            </a:r>
            <a:r>
              <a:rPr sz="1400" spc="120" dirty="0">
                <a:latin typeface="Arial"/>
                <a:cs typeface="Arial"/>
              </a:rPr>
              <a:t> </a:t>
            </a:r>
            <a:r>
              <a:rPr sz="1400" spc="-15" dirty="0">
                <a:latin typeface="Arial"/>
                <a:cs typeface="Arial"/>
              </a:rPr>
              <a:t>deste</a:t>
            </a:r>
            <a:r>
              <a:rPr sz="1400" spc="-10" dirty="0">
                <a:latin typeface="Arial"/>
                <a:cs typeface="Arial"/>
              </a:rPr>
              <a:t>ği</a:t>
            </a:r>
            <a:r>
              <a:rPr sz="1400" spc="-5" dirty="0">
                <a:latin typeface="Arial"/>
                <a:cs typeface="Arial"/>
              </a:rPr>
              <a:t>, </a:t>
            </a:r>
            <a:r>
              <a:rPr sz="1400" spc="120" dirty="0">
                <a:latin typeface="Arial"/>
                <a:cs typeface="Arial"/>
              </a:rPr>
              <a:t> </a:t>
            </a:r>
            <a:r>
              <a:rPr sz="1400" spc="-15" dirty="0">
                <a:latin typeface="Arial"/>
                <a:cs typeface="Arial"/>
              </a:rPr>
              <a:t>kültüre</a:t>
            </a:r>
            <a:r>
              <a:rPr sz="1400" spc="-5" dirty="0">
                <a:latin typeface="Arial"/>
                <a:cs typeface="Arial"/>
              </a:rPr>
              <a:t>l </a:t>
            </a:r>
            <a:r>
              <a:rPr sz="1400" spc="120" dirty="0">
                <a:latin typeface="Arial"/>
                <a:cs typeface="Arial"/>
              </a:rPr>
              <a:t> </a:t>
            </a:r>
            <a:r>
              <a:rPr sz="1400" spc="-15" dirty="0">
                <a:latin typeface="Arial"/>
                <a:cs typeface="Arial"/>
              </a:rPr>
              <a:t>entegrasyon</a:t>
            </a:r>
            <a:r>
              <a:rPr sz="1400" spc="-10" dirty="0">
                <a:latin typeface="Arial"/>
                <a:cs typeface="Arial"/>
              </a:rPr>
              <a:t>u </a:t>
            </a:r>
            <a:r>
              <a:rPr sz="1400" spc="120" dirty="0">
                <a:latin typeface="Arial"/>
                <a:cs typeface="Arial"/>
              </a:rPr>
              <a:t> </a:t>
            </a:r>
            <a:r>
              <a:rPr sz="1400" spc="-15" dirty="0">
                <a:latin typeface="Arial"/>
                <a:cs typeface="Arial"/>
              </a:rPr>
              <a:t>sa</a:t>
            </a:r>
            <a:r>
              <a:rPr sz="1400" spc="-10" dirty="0">
                <a:latin typeface="Arial"/>
                <a:cs typeface="Arial"/>
              </a:rPr>
              <a:t>ğ</a:t>
            </a:r>
            <a:r>
              <a:rPr sz="1400" spc="-15" dirty="0">
                <a:latin typeface="Arial"/>
                <a:cs typeface="Arial"/>
              </a:rPr>
              <a:t>lamay</a:t>
            </a:r>
            <a:r>
              <a:rPr sz="1400" spc="-10" dirty="0">
                <a:latin typeface="Arial"/>
                <a:cs typeface="Arial"/>
              </a:rPr>
              <a:t>a </a:t>
            </a:r>
            <a:r>
              <a:rPr sz="1400" spc="120" dirty="0">
                <a:latin typeface="Arial"/>
                <a:cs typeface="Arial"/>
              </a:rPr>
              <a:t> </a:t>
            </a:r>
            <a:r>
              <a:rPr sz="1400" spc="-15" dirty="0">
                <a:latin typeface="Arial"/>
                <a:cs typeface="Arial"/>
              </a:rPr>
              <a:t>yönelik</a:t>
            </a:r>
            <a:r>
              <a:rPr sz="1400" spc="-10" dirty="0">
                <a:latin typeface="Arial"/>
                <a:cs typeface="Arial"/>
              </a:rPr>
              <a:t> faaliyetler</a:t>
            </a:r>
            <a:r>
              <a:rPr sz="1400" spc="-30" dirty="0">
                <a:latin typeface="Arial"/>
                <a:cs typeface="Arial"/>
              </a:rPr>
              <a:t> </a:t>
            </a:r>
            <a:r>
              <a:rPr sz="1400" spc="-10" dirty="0">
                <a:latin typeface="Arial"/>
                <a:cs typeface="Arial"/>
              </a:rPr>
              <a:t>vb)</a:t>
            </a:r>
            <a:endParaRPr sz="1400">
              <a:latin typeface="Arial"/>
              <a:cs typeface="Arial"/>
            </a:endParaRPr>
          </a:p>
        </p:txBody>
      </p:sp>
      <p:sp>
        <p:nvSpPr>
          <p:cNvPr id="4" name="object 4"/>
          <p:cNvSpPr txBox="1"/>
          <p:nvPr/>
        </p:nvSpPr>
        <p:spPr>
          <a:xfrm>
            <a:off x="1158373" y="4101845"/>
            <a:ext cx="1943735" cy="559435"/>
          </a:xfrm>
          <a:prstGeom prst="rect">
            <a:avLst/>
          </a:prstGeom>
        </p:spPr>
        <p:txBody>
          <a:bodyPr vert="horz" wrap="square" lIns="0" tIns="0" rIns="0" bIns="0" rtlCol="0">
            <a:noAutofit/>
          </a:bodyPr>
          <a:lstStyle/>
          <a:p>
            <a:pPr marL="12700" marR="12700" indent="-635">
              <a:lnSpc>
                <a:spcPct val="100000"/>
              </a:lnSpc>
            </a:pPr>
            <a:r>
              <a:rPr sz="1800" spc="-20" dirty="0">
                <a:latin typeface="Arial"/>
                <a:cs typeface="Arial"/>
              </a:rPr>
              <a:t>Ö</a:t>
            </a:r>
            <a:r>
              <a:rPr sz="1800" spc="0" dirty="0">
                <a:latin typeface="Arial"/>
                <a:cs typeface="Arial"/>
              </a:rPr>
              <a:t>ğ</a:t>
            </a:r>
            <a:r>
              <a:rPr sz="1800" spc="-5" dirty="0">
                <a:latin typeface="Arial"/>
                <a:cs typeface="Arial"/>
              </a:rPr>
              <a:t>renci/personelin </a:t>
            </a:r>
            <a:r>
              <a:rPr sz="1800" spc="0" dirty="0">
                <a:latin typeface="Arial"/>
                <a:cs typeface="Arial"/>
              </a:rPr>
              <a:t>mekanizmalar</a:t>
            </a:r>
            <a:endParaRPr sz="1800">
              <a:latin typeface="Arial"/>
              <a:cs typeface="Arial"/>
            </a:endParaRPr>
          </a:p>
        </p:txBody>
      </p:sp>
      <p:sp>
        <p:nvSpPr>
          <p:cNvPr id="5" name="object 5"/>
          <p:cNvSpPr txBox="1"/>
          <p:nvPr/>
        </p:nvSpPr>
        <p:spPr>
          <a:xfrm>
            <a:off x="3419318" y="4101845"/>
            <a:ext cx="1550670" cy="285115"/>
          </a:xfrm>
          <a:prstGeom prst="rect">
            <a:avLst/>
          </a:prstGeom>
        </p:spPr>
        <p:txBody>
          <a:bodyPr vert="horz" wrap="square" lIns="0" tIns="0" rIns="0" bIns="0" rtlCol="0">
            <a:noAutofit/>
          </a:bodyPr>
          <a:lstStyle/>
          <a:p>
            <a:pPr marL="12700">
              <a:lnSpc>
                <a:spcPct val="100000"/>
              </a:lnSpc>
            </a:pPr>
            <a:r>
              <a:rPr sz="1800" spc="-5" dirty="0">
                <a:latin typeface="Arial"/>
                <a:cs typeface="Arial"/>
              </a:rPr>
              <a:t>gerçekl</a:t>
            </a:r>
            <a:r>
              <a:rPr sz="1800" spc="5" dirty="0">
                <a:latin typeface="Arial"/>
                <a:cs typeface="Arial"/>
              </a:rPr>
              <a:t>e</a:t>
            </a:r>
            <a:r>
              <a:rPr sz="1800" spc="0" dirty="0">
                <a:latin typeface="Arial"/>
                <a:cs typeface="Arial"/>
              </a:rPr>
              <a:t>ş</a:t>
            </a:r>
            <a:r>
              <a:rPr sz="1800" spc="-5" dirty="0">
                <a:latin typeface="Arial"/>
                <a:cs typeface="Arial"/>
              </a:rPr>
              <a:t>tird</a:t>
            </a:r>
            <a:r>
              <a:rPr sz="1800" spc="0" dirty="0">
                <a:latin typeface="Arial"/>
                <a:cs typeface="Arial"/>
              </a:rPr>
              <a:t>iği</a:t>
            </a:r>
            <a:endParaRPr sz="1800">
              <a:latin typeface="Arial"/>
              <a:cs typeface="Arial"/>
            </a:endParaRPr>
          </a:p>
        </p:txBody>
      </p:sp>
      <p:sp>
        <p:nvSpPr>
          <p:cNvPr id="6" name="object 6"/>
          <p:cNvSpPr txBox="1"/>
          <p:nvPr/>
        </p:nvSpPr>
        <p:spPr>
          <a:xfrm>
            <a:off x="5287643" y="4101845"/>
            <a:ext cx="1182370" cy="285115"/>
          </a:xfrm>
          <a:prstGeom prst="rect">
            <a:avLst/>
          </a:prstGeom>
        </p:spPr>
        <p:txBody>
          <a:bodyPr vert="horz" wrap="square" lIns="0" tIns="0" rIns="0" bIns="0" rtlCol="0">
            <a:noAutofit/>
          </a:bodyPr>
          <a:lstStyle/>
          <a:p>
            <a:pPr marL="12700">
              <a:lnSpc>
                <a:spcPct val="100000"/>
              </a:lnSpc>
            </a:pPr>
            <a:r>
              <a:rPr sz="1800" spc="-10" dirty="0">
                <a:latin typeface="Arial"/>
                <a:cs typeface="Arial"/>
              </a:rPr>
              <a:t>f</a:t>
            </a:r>
            <a:r>
              <a:rPr sz="1800" spc="0" dirty="0">
                <a:latin typeface="Arial"/>
                <a:cs typeface="Arial"/>
              </a:rPr>
              <a:t>aaliyetlerin</a:t>
            </a:r>
            <a:endParaRPr sz="1800">
              <a:latin typeface="Arial"/>
              <a:cs typeface="Arial"/>
            </a:endParaRPr>
          </a:p>
        </p:txBody>
      </p:sp>
      <p:sp>
        <p:nvSpPr>
          <p:cNvPr id="7" name="object 7"/>
          <p:cNvSpPr txBox="1"/>
          <p:nvPr/>
        </p:nvSpPr>
        <p:spPr>
          <a:xfrm>
            <a:off x="6787922" y="4101845"/>
            <a:ext cx="1029969" cy="285115"/>
          </a:xfrm>
          <a:prstGeom prst="rect">
            <a:avLst/>
          </a:prstGeom>
        </p:spPr>
        <p:txBody>
          <a:bodyPr vert="horz" wrap="square" lIns="0" tIns="0" rIns="0" bIns="0" rtlCol="0">
            <a:noAutofit/>
          </a:bodyPr>
          <a:lstStyle/>
          <a:p>
            <a:pPr marL="12700">
              <a:lnSpc>
                <a:spcPct val="100000"/>
              </a:lnSpc>
            </a:pPr>
            <a:r>
              <a:rPr sz="1800" spc="-10" dirty="0">
                <a:latin typeface="Arial"/>
                <a:cs typeface="Arial"/>
              </a:rPr>
              <a:t>t</a:t>
            </a:r>
            <a:r>
              <a:rPr sz="1800" spc="0" dirty="0">
                <a:latin typeface="Arial"/>
                <a:cs typeface="Arial"/>
              </a:rPr>
              <a:t>an</a:t>
            </a:r>
            <a:r>
              <a:rPr sz="1800" spc="-10" dirty="0">
                <a:latin typeface="Arial"/>
                <a:cs typeface="Arial"/>
              </a:rPr>
              <a:t>ı</a:t>
            </a:r>
            <a:r>
              <a:rPr sz="1800" spc="0" dirty="0">
                <a:latin typeface="Arial"/>
                <a:cs typeface="Arial"/>
              </a:rPr>
              <a:t>nma</a:t>
            </a:r>
            <a:r>
              <a:rPr sz="1800" spc="-5" dirty="0">
                <a:latin typeface="Arial"/>
                <a:cs typeface="Arial"/>
              </a:rPr>
              <a:t>sı</a:t>
            </a:r>
            <a:endParaRPr sz="1800">
              <a:latin typeface="Arial"/>
              <a:cs typeface="Arial"/>
            </a:endParaRPr>
          </a:p>
        </p:txBody>
      </p:sp>
      <p:sp>
        <p:nvSpPr>
          <p:cNvPr id="8" name="object 8"/>
          <p:cNvSpPr txBox="1"/>
          <p:nvPr/>
        </p:nvSpPr>
        <p:spPr>
          <a:xfrm>
            <a:off x="8135291" y="4101845"/>
            <a:ext cx="368935" cy="285115"/>
          </a:xfrm>
          <a:prstGeom prst="rect">
            <a:avLst/>
          </a:prstGeom>
        </p:spPr>
        <p:txBody>
          <a:bodyPr vert="horz" wrap="square" lIns="0" tIns="0" rIns="0" bIns="0" rtlCol="0">
            <a:noAutofit/>
          </a:bodyPr>
          <a:lstStyle/>
          <a:p>
            <a:pPr marL="12700">
              <a:lnSpc>
                <a:spcPct val="100000"/>
              </a:lnSpc>
            </a:pPr>
            <a:r>
              <a:rPr sz="1800" dirty="0">
                <a:latin typeface="Arial"/>
                <a:cs typeface="Arial"/>
              </a:rPr>
              <a:t>için</a:t>
            </a:r>
            <a:endParaRPr sz="1800">
              <a:latin typeface="Arial"/>
              <a:cs typeface="Arial"/>
            </a:endParaRPr>
          </a:p>
        </p:txBody>
      </p:sp>
      <p:sp>
        <p:nvSpPr>
          <p:cNvPr id="9" name="object 9"/>
          <p:cNvSpPr txBox="1"/>
          <p:nvPr/>
        </p:nvSpPr>
        <p:spPr>
          <a:xfrm>
            <a:off x="8822325" y="4101845"/>
            <a:ext cx="1016635" cy="285115"/>
          </a:xfrm>
          <a:prstGeom prst="rect">
            <a:avLst/>
          </a:prstGeom>
        </p:spPr>
        <p:txBody>
          <a:bodyPr vert="horz" wrap="square" lIns="0" tIns="0" rIns="0" bIns="0" rtlCol="0">
            <a:noAutofit/>
          </a:bodyPr>
          <a:lstStyle/>
          <a:p>
            <a:pPr marL="12700">
              <a:lnSpc>
                <a:spcPct val="100000"/>
              </a:lnSpc>
            </a:pPr>
            <a:r>
              <a:rPr sz="1800" dirty="0">
                <a:latin typeface="Arial"/>
                <a:cs typeface="Arial"/>
              </a:rPr>
              <a:t>planla</a:t>
            </a:r>
            <a:r>
              <a:rPr sz="1800" spc="-5" dirty="0">
                <a:latin typeface="Arial"/>
                <a:cs typeface="Arial"/>
              </a:rPr>
              <a:t>d</a:t>
            </a:r>
            <a:r>
              <a:rPr sz="1800" spc="-15" dirty="0">
                <a:latin typeface="Arial"/>
                <a:cs typeface="Arial"/>
              </a:rPr>
              <a:t>ı</a:t>
            </a:r>
            <a:r>
              <a:rPr sz="1800" spc="0" dirty="0">
                <a:latin typeface="Arial"/>
                <a:cs typeface="Arial"/>
              </a:rPr>
              <a:t>ğ</a:t>
            </a:r>
            <a:r>
              <a:rPr sz="1800" spc="-5" dirty="0">
                <a:latin typeface="Arial"/>
                <a:cs typeface="Arial"/>
              </a:rPr>
              <a:t>ı</a:t>
            </a:r>
            <a:endParaRPr sz="1800">
              <a:latin typeface="Arial"/>
              <a:cs typeface="Arial"/>
            </a:endParaRPr>
          </a:p>
        </p:txBody>
      </p:sp>
      <p:sp>
        <p:nvSpPr>
          <p:cNvPr id="10" name="object 10"/>
          <p:cNvSpPr txBox="1"/>
          <p:nvPr/>
        </p:nvSpPr>
        <p:spPr>
          <a:xfrm>
            <a:off x="1158419" y="5034533"/>
            <a:ext cx="4026535" cy="285115"/>
          </a:xfrm>
          <a:prstGeom prst="rect">
            <a:avLst/>
          </a:prstGeom>
        </p:spPr>
        <p:txBody>
          <a:bodyPr vert="horz" wrap="square" lIns="0" tIns="0" rIns="0" bIns="0" rtlCol="0">
            <a:noAutofit/>
          </a:bodyPr>
          <a:lstStyle/>
          <a:p>
            <a:pPr marL="12700">
              <a:lnSpc>
                <a:spcPct val="100000"/>
              </a:lnSpc>
            </a:pPr>
            <a:r>
              <a:rPr sz="1800" dirty="0">
                <a:latin typeface="Arial"/>
                <a:cs typeface="Arial"/>
              </a:rPr>
              <a:t>gibi</a:t>
            </a:r>
            <a:r>
              <a:rPr sz="1800" spc="-10" dirty="0">
                <a:latin typeface="Arial"/>
                <a:cs typeface="Arial"/>
              </a:rPr>
              <a:t> </a:t>
            </a:r>
            <a:r>
              <a:rPr sz="1800" spc="0" dirty="0">
                <a:latin typeface="Arial"/>
                <a:cs typeface="Arial"/>
              </a:rPr>
              <a:t>konularda</a:t>
            </a:r>
            <a:r>
              <a:rPr sz="1800" spc="-20" dirty="0">
                <a:latin typeface="Arial"/>
                <a:cs typeface="Arial"/>
              </a:rPr>
              <a:t> </a:t>
            </a:r>
            <a:r>
              <a:rPr sz="1800" spc="0" dirty="0">
                <a:latin typeface="Arial"/>
                <a:cs typeface="Arial"/>
              </a:rPr>
              <a:t>net</a:t>
            </a:r>
            <a:r>
              <a:rPr sz="1800" spc="-5" dirty="0">
                <a:latin typeface="Arial"/>
                <a:cs typeface="Arial"/>
              </a:rPr>
              <a:t> </a:t>
            </a:r>
            <a:r>
              <a:rPr sz="1800" spc="0" dirty="0">
                <a:latin typeface="Arial"/>
                <a:cs typeface="Arial"/>
              </a:rPr>
              <a:t>bilgi</a:t>
            </a:r>
            <a:r>
              <a:rPr sz="1800" spc="-10" dirty="0">
                <a:latin typeface="Arial"/>
                <a:cs typeface="Arial"/>
              </a:rPr>
              <a:t> </a:t>
            </a:r>
            <a:r>
              <a:rPr sz="1800" spc="0" dirty="0">
                <a:latin typeface="Arial"/>
                <a:cs typeface="Arial"/>
              </a:rPr>
              <a:t>vermeye</a:t>
            </a:r>
            <a:r>
              <a:rPr sz="1800" spc="-10" dirty="0">
                <a:latin typeface="Arial"/>
                <a:cs typeface="Arial"/>
              </a:rPr>
              <a:t> </a:t>
            </a:r>
            <a:r>
              <a:rPr sz="1800" spc="0" dirty="0">
                <a:latin typeface="Arial"/>
                <a:cs typeface="Arial"/>
              </a:rPr>
              <a:t>ça</a:t>
            </a:r>
            <a:r>
              <a:rPr sz="1800" spc="5" dirty="0">
                <a:latin typeface="Arial"/>
                <a:cs typeface="Arial"/>
              </a:rPr>
              <a:t>l</a:t>
            </a:r>
            <a:r>
              <a:rPr sz="1800" spc="-10" dirty="0">
                <a:latin typeface="Arial"/>
                <a:cs typeface="Arial"/>
              </a:rPr>
              <a:t>ı</a:t>
            </a:r>
            <a:r>
              <a:rPr sz="1800" spc="0" dirty="0">
                <a:latin typeface="Arial"/>
                <a:cs typeface="Arial"/>
              </a:rPr>
              <a:t>ş</a:t>
            </a:r>
            <a:r>
              <a:rPr sz="1800" spc="-10" dirty="0">
                <a:latin typeface="Arial"/>
                <a:cs typeface="Arial"/>
              </a:rPr>
              <a:t>ın!</a:t>
            </a:r>
            <a:endParaRPr sz="180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ct val="100000"/>
              </a:lnSpc>
            </a:pPr>
            <a:r>
              <a:rPr sz="2800" b="1" dirty="0">
                <a:solidFill>
                  <a:srgbClr val="C00000"/>
                </a:solidFill>
                <a:latin typeface="Arial"/>
                <a:cs typeface="Arial"/>
              </a:rPr>
              <a:t>Etki</a:t>
            </a:r>
            <a:r>
              <a:rPr sz="2800" b="1" spc="-5" dirty="0">
                <a:solidFill>
                  <a:srgbClr val="C00000"/>
                </a:solidFill>
                <a:latin typeface="Arial"/>
                <a:cs typeface="Arial"/>
              </a:rPr>
              <a:t> </a:t>
            </a:r>
            <a:r>
              <a:rPr sz="2800" b="1" spc="0" dirty="0">
                <a:solidFill>
                  <a:srgbClr val="C00000"/>
                </a:solidFill>
                <a:latin typeface="Arial"/>
                <a:cs typeface="Arial"/>
              </a:rPr>
              <a:t>ve</a:t>
            </a:r>
            <a:r>
              <a:rPr sz="2800" b="1" spc="-5" dirty="0">
                <a:solidFill>
                  <a:srgbClr val="C00000"/>
                </a:solidFill>
                <a:latin typeface="Arial"/>
                <a:cs typeface="Arial"/>
              </a:rPr>
              <a:t> </a:t>
            </a:r>
            <a:r>
              <a:rPr sz="2800" b="1" spc="0" dirty="0">
                <a:solidFill>
                  <a:srgbClr val="C00000"/>
                </a:solidFill>
                <a:latin typeface="Arial"/>
                <a:cs typeface="Arial"/>
              </a:rPr>
              <a:t>yay</a:t>
            </a:r>
            <a:r>
              <a:rPr sz="2800" b="1" spc="5" dirty="0">
                <a:solidFill>
                  <a:srgbClr val="C00000"/>
                </a:solidFill>
                <a:latin typeface="Arial"/>
                <a:cs typeface="Arial"/>
              </a:rPr>
              <a:t>g</a:t>
            </a:r>
            <a:r>
              <a:rPr sz="2800" b="1" spc="0" dirty="0">
                <a:solidFill>
                  <a:srgbClr val="C00000"/>
                </a:solidFill>
                <a:latin typeface="Arial"/>
                <a:cs typeface="Arial"/>
              </a:rPr>
              <a:t>ı</a:t>
            </a:r>
            <a:r>
              <a:rPr sz="2800" b="1" spc="-5" dirty="0">
                <a:solidFill>
                  <a:srgbClr val="C00000"/>
                </a:solidFill>
                <a:latin typeface="Arial"/>
                <a:cs typeface="Arial"/>
              </a:rPr>
              <a:t>nl</a:t>
            </a:r>
            <a:r>
              <a:rPr sz="2800" b="1" spc="0" dirty="0">
                <a:solidFill>
                  <a:srgbClr val="C00000"/>
                </a:solidFill>
                <a:latin typeface="Arial"/>
                <a:cs typeface="Arial"/>
              </a:rPr>
              <a:t>aştırma (20 puan):</a:t>
            </a:r>
            <a:endParaRPr sz="2800">
              <a:latin typeface="Arial"/>
              <a:cs typeface="Arial"/>
            </a:endParaRPr>
          </a:p>
        </p:txBody>
      </p:sp>
      <p:sp>
        <p:nvSpPr>
          <p:cNvPr id="3" name="object 3"/>
          <p:cNvSpPr txBox="1"/>
          <p:nvPr/>
        </p:nvSpPr>
        <p:spPr>
          <a:xfrm>
            <a:off x="1310773" y="2977134"/>
            <a:ext cx="8072120" cy="1382395"/>
          </a:xfrm>
          <a:prstGeom prst="rect">
            <a:avLst/>
          </a:prstGeom>
        </p:spPr>
        <p:txBody>
          <a:bodyPr vert="horz" wrap="square" lIns="0" tIns="0" rIns="0" bIns="0" rtlCol="0">
            <a:noAutofit/>
          </a:bodyPr>
          <a:lstStyle/>
          <a:p>
            <a:pPr marL="355600" marR="12700" indent="-342900" algn="just">
              <a:lnSpc>
                <a:spcPct val="100000"/>
              </a:lnSpc>
              <a:buFont typeface="Arial"/>
              <a:buChar char="•"/>
              <a:tabLst>
                <a:tab pos="354965" algn="l"/>
              </a:tabLst>
            </a:pPr>
            <a:r>
              <a:rPr sz="1800" spc="-15" dirty="0">
                <a:latin typeface="Arial"/>
                <a:cs typeface="Arial"/>
              </a:rPr>
              <a:t>"Explai</a:t>
            </a:r>
            <a:r>
              <a:rPr sz="1800" spc="0" dirty="0">
                <a:latin typeface="Arial"/>
                <a:cs typeface="Arial"/>
              </a:rPr>
              <a:t>n </a:t>
            </a:r>
            <a:r>
              <a:rPr sz="1800" spc="75" dirty="0">
                <a:latin typeface="Arial"/>
                <a:cs typeface="Arial"/>
              </a:rPr>
              <a:t> </a:t>
            </a:r>
            <a:r>
              <a:rPr sz="1800" spc="-10" dirty="0">
                <a:latin typeface="Arial"/>
                <a:cs typeface="Arial"/>
              </a:rPr>
              <a:t>th</a:t>
            </a:r>
            <a:r>
              <a:rPr sz="1800" spc="0" dirty="0">
                <a:latin typeface="Arial"/>
                <a:cs typeface="Arial"/>
              </a:rPr>
              <a:t>e </a:t>
            </a:r>
            <a:r>
              <a:rPr sz="1800" spc="70" dirty="0">
                <a:latin typeface="Arial"/>
                <a:cs typeface="Arial"/>
              </a:rPr>
              <a:t> </a:t>
            </a:r>
            <a:r>
              <a:rPr sz="1800" spc="-5" dirty="0">
                <a:latin typeface="Arial"/>
                <a:cs typeface="Arial"/>
              </a:rPr>
              <a:t>desire</a:t>
            </a:r>
            <a:r>
              <a:rPr sz="1800" spc="0" dirty="0">
                <a:latin typeface="Arial"/>
                <a:cs typeface="Arial"/>
              </a:rPr>
              <a:t>d </a:t>
            </a:r>
            <a:r>
              <a:rPr sz="1800" spc="80" dirty="0">
                <a:latin typeface="Arial"/>
                <a:cs typeface="Arial"/>
              </a:rPr>
              <a:t> </a:t>
            </a:r>
            <a:r>
              <a:rPr sz="1800" b="1" spc="-5" dirty="0">
                <a:latin typeface="Arial"/>
                <a:cs typeface="Arial"/>
              </a:rPr>
              <a:t>impac</a:t>
            </a:r>
            <a:r>
              <a:rPr sz="1800" b="1" spc="0" dirty="0">
                <a:latin typeface="Arial"/>
                <a:cs typeface="Arial"/>
              </a:rPr>
              <a:t>t </a:t>
            </a:r>
            <a:r>
              <a:rPr sz="1800" b="1" spc="75" dirty="0">
                <a:latin typeface="Arial"/>
                <a:cs typeface="Arial"/>
              </a:rPr>
              <a:t> </a:t>
            </a:r>
            <a:r>
              <a:rPr sz="1800" b="1" spc="-20" dirty="0">
                <a:latin typeface="Arial"/>
                <a:cs typeface="Arial"/>
              </a:rPr>
              <a:t>o</a:t>
            </a:r>
            <a:r>
              <a:rPr sz="1800" b="1" spc="-10" dirty="0">
                <a:latin typeface="Arial"/>
                <a:cs typeface="Arial"/>
              </a:rPr>
              <a:t>f </a:t>
            </a:r>
            <a:r>
              <a:rPr sz="1800" b="1" spc="80" dirty="0">
                <a:latin typeface="Arial"/>
                <a:cs typeface="Arial"/>
              </a:rPr>
              <a:t> </a:t>
            </a:r>
            <a:r>
              <a:rPr sz="1800" b="1" spc="-5" dirty="0">
                <a:latin typeface="Arial"/>
                <a:cs typeface="Arial"/>
              </a:rPr>
              <a:t>th</a:t>
            </a:r>
            <a:r>
              <a:rPr sz="1800" b="1" spc="0" dirty="0">
                <a:latin typeface="Arial"/>
                <a:cs typeface="Arial"/>
              </a:rPr>
              <a:t>e </a:t>
            </a:r>
            <a:r>
              <a:rPr sz="1800" b="1" spc="80" dirty="0">
                <a:latin typeface="Arial"/>
                <a:cs typeface="Arial"/>
              </a:rPr>
              <a:t> </a:t>
            </a:r>
            <a:r>
              <a:rPr sz="1800" b="1" spc="0" dirty="0">
                <a:latin typeface="Arial"/>
                <a:cs typeface="Arial"/>
              </a:rPr>
              <a:t>m</a:t>
            </a:r>
            <a:r>
              <a:rPr sz="1800" b="1" spc="-15" dirty="0">
                <a:latin typeface="Arial"/>
                <a:cs typeface="Arial"/>
              </a:rPr>
              <a:t>obilit</a:t>
            </a:r>
            <a:r>
              <a:rPr sz="1800" b="1" spc="-10" dirty="0">
                <a:latin typeface="Arial"/>
                <a:cs typeface="Arial"/>
              </a:rPr>
              <a:t>y </a:t>
            </a:r>
            <a:r>
              <a:rPr sz="1800" b="1" spc="85" dirty="0">
                <a:latin typeface="Arial"/>
                <a:cs typeface="Arial"/>
              </a:rPr>
              <a:t> </a:t>
            </a:r>
            <a:r>
              <a:rPr sz="1800" b="1" spc="-20" dirty="0">
                <a:latin typeface="Arial"/>
                <a:cs typeface="Arial"/>
              </a:rPr>
              <a:t>projec</a:t>
            </a:r>
            <a:r>
              <a:rPr sz="1800" b="1" spc="0" dirty="0">
                <a:latin typeface="Arial"/>
                <a:cs typeface="Arial"/>
              </a:rPr>
              <a:t>t </a:t>
            </a:r>
            <a:r>
              <a:rPr sz="1800" b="1" spc="75" dirty="0">
                <a:latin typeface="Arial"/>
                <a:cs typeface="Arial"/>
              </a:rPr>
              <a:t> </a:t>
            </a:r>
            <a:r>
              <a:rPr sz="1800" b="1" spc="-20" dirty="0">
                <a:latin typeface="Arial"/>
                <a:cs typeface="Arial"/>
              </a:rPr>
              <a:t>o</a:t>
            </a:r>
            <a:r>
              <a:rPr sz="1800" b="1" spc="-15" dirty="0">
                <a:latin typeface="Arial"/>
                <a:cs typeface="Arial"/>
              </a:rPr>
              <a:t>n </a:t>
            </a:r>
            <a:r>
              <a:rPr sz="1800" b="1" spc="75" dirty="0">
                <a:latin typeface="Arial"/>
                <a:cs typeface="Arial"/>
              </a:rPr>
              <a:t> </a:t>
            </a:r>
            <a:r>
              <a:rPr sz="1800" b="1" spc="-15" dirty="0">
                <a:latin typeface="Arial"/>
                <a:cs typeface="Arial"/>
              </a:rPr>
              <a:t>participants,</a:t>
            </a:r>
            <a:r>
              <a:rPr sz="1800" b="1" spc="-10" dirty="0">
                <a:latin typeface="Arial"/>
                <a:cs typeface="Arial"/>
              </a:rPr>
              <a:t> beneficiaries</a:t>
            </a:r>
            <a:r>
              <a:rPr sz="1800" b="1" spc="0" dirty="0">
                <a:latin typeface="Arial"/>
                <a:cs typeface="Arial"/>
              </a:rPr>
              <a:t>,</a:t>
            </a:r>
            <a:r>
              <a:rPr sz="1800" b="1" spc="75" dirty="0">
                <a:latin typeface="Arial"/>
                <a:cs typeface="Arial"/>
              </a:rPr>
              <a:t> </a:t>
            </a:r>
            <a:r>
              <a:rPr sz="1800" b="1" spc="-5" dirty="0">
                <a:latin typeface="Arial"/>
                <a:cs typeface="Arial"/>
              </a:rPr>
              <a:t>partne</a:t>
            </a:r>
            <a:r>
              <a:rPr sz="1800" b="1" spc="0" dirty="0">
                <a:latin typeface="Arial"/>
                <a:cs typeface="Arial"/>
              </a:rPr>
              <a:t>r</a:t>
            </a:r>
            <a:r>
              <a:rPr sz="1800" b="1" spc="80" dirty="0">
                <a:latin typeface="Arial"/>
                <a:cs typeface="Arial"/>
              </a:rPr>
              <a:t> </a:t>
            </a:r>
            <a:r>
              <a:rPr sz="1800" b="1" spc="-15" dirty="0">
                <a:latin typeface="Arial"/>
                <a:cs typeface="Arial"/>
              </a:rPr>
              <a:t>organisation</a:t>
            </a:r>
            <a:r>
              <a:rPr sz="1800" b="1" spc="-10" dirty="0">
                <a:latin typeface="Arial"/>
                <a:cs typeface="Arial"/>
              </a:rPr>
              <a:t>s</a:t>
            </a:r>
            <a:r>
              <a:rPr sz="1800" b="1" spc="80" dirty="0">
                <a:latin typeface="Arial"/>
                <a:cs typeface="Arial"/>
              </a:rPr>
              <a:t> </a:t>
            </a:r>
            <a:r>
              <a:rPr sz="1800" b="1" spc="-20" dirty="0">
                <a:latin typeface="Arial"/>
                <a:cs typeface="Arial"/>
              </a:rPr>
              <a:t>an</a:t>
            </a:r>
            <a:r>
              <a:rPr sz="1800" b="1" spc="-15" dirty="0">
                <a:latin typeface="Arial"/>
                <a:cs typeface="Arial"/>
              </a:rPr>
              <a:t>d</a:t>
            </a:r>
            <a:r>
              <a:rPr sz="1800" b="1" spc="80" dirty="0">
                <a:latin typeface="Arial"/>
                <a:cs typeface="Arial"/>
              </a:rPr>
              <a:t> </a:t>
            </a:r>
            <a:r>
              <a:rPr sz="1800" b="1" spc="0" dirty="0">
                <a:latin typeface="Arial"/>
                <a:cs typeface="Arial"/>
              </a:rPr>
              <a:t>at</a:t>
            </a:r>
            <a:r>
              <a:rPr sz="1800" b="1" spc="80" dirty="0">
                <a:latin typeface="Arial"/>
                <a:cs typeface="Arial"/>
              </a:rPr>
              <a:t> </a:t>
            </a:r>
            <a:r>
              <a:rPr sz="1800" b="1" spc="-15" dirty="0">
                <a:latin typeface="Arial"/>
                <a:cs typeface="Arial"/>
              </a:rPr>
              <a:t>local</a:t>
            </a:r>
            <a:r>
              <a:rPr sz="1800" b="1" spc="-5" dirty="0">
                <a:latin typeface="Arial"/>
                <a:cs typeface="Arial"/>
              </a:rPr>
              <a:t>,</a:t>
            </a:r>
            <a:r>
              <a:rPr sz="1800" b="1" spc="80" dirty="0">
                <a:latin typeface="Arial"/>
                <a:cs typeface="Arial"/>
              </a:rPr>
              <a:t> </a:t>
            </a:r>
            <a:r>
              <a:rPr sz="1800" b="1" spc="0" dirty="0">
                <a:latin typeface="Arial"/>
                <a:cs typeface="Arial"/>
              </a:rPr>
              <a:t>r</a:t>
            </a:r>
            <a:r>
              <a:rPr sz="1800" b="1" spc="-15" dirty="0">
                <a:latin typeface="Arial"/>
                <a:cs typeface="Arial"/>
              </a:rPr>
              <a:t>egiona</a:t>
            </a:r>
            <a:r>
              <a:rPr sz="1800" b="1" spc="-5" dirty="0">
                <a:latin typeface="Arial"/>
                <a:cs typeface="Arial"/>
              </a:rPr>
              <a:t>l</a:t>
            </a:r>
            <a:r>
              <a:rPr sz="1800" b="1" spc="85" dirty="0">
                <a:latin typeface="Arial"/>
                <a:cs typeface="Arial"/>
              </a:rPr>
              <a:t> </a:t>
            </a:r>
            <a:r>
              <a:rPr sz="1800" b="1" spc="0" dirty="0">
                <a:latin typeface="Arial"/>
                <a:cs typeface="Arial"/>
              </a:rPr>
              <a:t>a</a:t>
            </a:r>
            <a:r>
              <a:rPr sz="1800" b="1" spc="-20" dirty="0">
                <a:latin typeface="Arial"/>
                <a:cs typeface="Arial"/>
              </a:rPr>
              <a:t>n</a:t>
            </a:r>
            <a:r>
              <a:rPr sz="1800" b="1" spc="-15" dirty="0">
                <a:latin typeface="Arial"/>
                <a:cs typeface="Arial"/>
              </a:rPr>
              <a:t>d</a:t>
            </a:r>
            <a:r>
              <a:rPr sz="1800" b="1" spc="80" dirty="0">
                <a:latin typeface="Arial"/>
                <a:cs typeface="Arial"/>
              </a:rPr>
              <a:t> </a:t>
            </a:r>
            <a:r>
              <a:rPr sz="1800" b="1" spc="-15" dirty="0">
                <a:latin typeface="Arial"/>
                <a:cs typeface="Arial"/>
              </a:rPr>
              <a:t>national</a:t>
            </a:r>
            <a:r>
              <a:rPr sz="1800" b="1" spc="-10" dirty="0">
                <a:latin typeface="Arial"/>
                <a:cs typeface="Arial"/>
              </a:rPr>
              <a:t> levels</a:t>
            </a:r>
            <a:r>
              <a:rPr sz="1800" b="1" spc="0" dirty="0">
                <a:latin typeface="Arial"/>
                <a:cs typeface="Arial"/>
              </a:rPr>
              <a:t>.</a:t>
            </a:r>
            <a:r>
              <a:rPr sz="1800" b="1" spc="240" dirty="0">
                <a:latin typeface="Arial"/>
                <a:cs typeface="Arial"/>
              </a:rPr>
              <a:t> </a:t>
            </a:r>
            <a:r>
              <a:rPr sz="1800" b="1" spc="-5" dirty="0">
                <a:latin typeface="Arial"/>
                <a:cs typeface="Arial"/>
              </a:rPr>
              <a:t>Describ</a:t>
            </a:r>
            <a:r>
              <a:rPr sz="1800" b="1" spc="0" dirty="0">
                <a:latin typeface="Arial"/>
                <a:cs typeface="Arial"/>
              </a:rPr>
              <a:t>e</a:t>
            </a:r>
            <a:r>
              <a:rPr sz="1800" b="1" spc="240" dirty="0">
                <a:latin typeface="Arial"/>
                <a:cs typeface="Arial"/>
              </a:rPr>
              <a:t> </a:t>
            </a:r>
            <a:r>
              <a:rPr sz="1800" b="1" spc="0" dirty="0">
                <a:latin typeface="Arial"/>
                <a:cs typeface="Arial"/>
              </a:rPr>
              <a:t>t</a:t>
            </a:r>
            <a:r>
              <a:rPr sz="1800" b="1" spc="-20" dirty="0">
                <a:latin typeface="Arial"/>
                <a:cs typeface="Arial"/>
              </a:rPr>
              <a:t>h</a:t>
            </a:r>
            <a:r>
              <a:rPr sz="1800" b="1" spc="-10" dirty="0">
                <a:latin typeface="Arial"/>
                <a:cs typeface="Arial"/>
              </a:rPr>
              <a:t>e </a:t>
            </a:r>
            <a:r>
              <a:rPr sz="1800" b="1" spc="-250" dirty="0">
                <a:latin typeface="Arial"/>
                <a:cs typeface="Arial"/>
              </a:rPr>
              <a:t> </a:t>
            </a:r>
            <a:r>
              <a:rPr sz="1800" b="1" spc="-5" dirty="0">
                <a:latin typeface="Arial"/>
                <a:cs typeface="Arial"/>
              </a:rPr>
              <a:t>measure</a:t>
            </a:r>
            <a:r>
              <a:rPr sz="1800" b="1" spc="0" dirty="0">
                <a:latin typeface="Arial"/>
                <a:cs typeface="Arial"/>
              </a:rPr>
              <a:t>s</a:t>
            </a:r>
            <a:r>
              <a:rPr sz="1800" b="1" spc="240" dirty="0">
                <a:latin typeface="Arial"/>
                <a:cs typeface="Arial"/>
              </a:rPr>
              <a:t> </a:t>
            </a:r>
            <a:r>
              <a:rPr sz="1800" b="1" spc="-15" dirty="0">
                <a:latin typeface="Arial"/>
                <a:cs typeface="Arial"/>
              </a:rPr>
              <a:t>which</a:t>
            </a:r>
            <a:r>
              <a:rPr sz="1800" b="1" spc="240" dirty="0">
                <a:latin typeface="Arial"/>
                <a:cs typeface="Arial"/>
              </a:rPr>
              <a:t> </a:t>
            </a:r>
            <a:r>
              <a:rPr sz="1800" b="1" spc="-15" dirty="0">
                <a:latin typeface="Arial"/>
                <a:cs typeface="Arial"/>
              </a:rPr>
              <a:t>w</a:t>
            </a:r>
            <a:r>
              <a:rPr sz="1800" b="1" spc="-10" dirty="0">
                <a:latin typeface="Arial"/>
                <a:cs typeface="Arial"/>
              </a:rPr>
              <a:t>il</a:t>
            </a:r>
            <a:r>
              <a:rPr sz="1800" b="1" spc="-5" dirty="0">
                <a:latin typeface="Arial"/>
                <a:cs typeface="Arial"/>
              </a:rPr>
              <a:t>l</a:t>
            </a:r>
            <a:r>
              <a:rPr sz="1800" b="1" spc="240" dirty="0">
                <a:latin typeface="Arial"/>
                <a:cs typeface="Arial"/>
              </a:rPr>
              <a:t> </a:t>
            </a:r>
            <a:r>
              <a:rPr sz="1800" spc="0" dirty="0">
                <a:latin typeface="Arial"/>
                <a:cs typeface="Arial"/>
              </a:rPr>
              <a:t>be</a:t>
            </a:r>
            <a:r>
              <a:rPr sz="1800" spc="240" dirty="0">
                <a:latin typeface="Arial"/>
                <a:cs typeface="Arial"/>
              </a:rPr>
              <a:t> </a:t>
            </a:r>
            <a:r>
              <a:rPr sz="1800" spc="0" dirty="0">
                <a:latin typeface="Arial"/>
                <a:cs typeface="Arial"/>
              </a:rPr>
              <a:t>taken</a:t>
            </a:r>
            <a:r>
              <a:rPr sz="1800" spc="240" dirty="0">
                <a:latin typeface="Arial"/>
                <a:cs typeface="Arial"/>
              </a:rPr>
              <a:t> </a:t>
            </a:r>
            <a:r>
              <a:rPr sz="1800" spc="-10" dirty="0">
                <a:latin typeface="Arial"/>
                <a:cs typeface="Arial"/>
              </a:rPr>
              <a:t>t</a:t>
            </a:r>
            <a:r>
              <a:rPr sz="1800" spc="0" dirty="0">
                <a:latin typeface="Arial"/>
                <a:cs typeface="Arial"/>
              </a:rPr>
              <a:t>o</a:t>
            </a:r>
            <a:r>
              <a:rPr sz="1800" spc="245" dirty="0">
                <a:latin typeface="Arial"/>
                <a:cs typeface="Arial"/>
              </a:rPr>
              <a:t> </a:t>
            </a:r>
            <a:r>
              <a:rPr sz="1800" b="1" spc="-5" dirty="0">
                <a:latin typeface="Arial"/>
                <a:cs typeface="Arial"/>
              </a:rPr>
              <a:t>disseminat</a:t>
            </a:r>
            <a:r>
              <a:rPr sz="1800" b="1" spc="0" dirty="0">
                <a:latin typeface="Arial"/>
                <a:cs typeface="Arial"/>
              </a:rPr>
              <a:t>e</a:t>
            </a:r>
            <a:r>
              <a:rPr sz="1800" b="1" spc="240" dirty="0">
                <a:latin typeface="Arial"/>
                <a:cs typeface="Arial"/>
              </a:rPr>
              <a:t> </a:t>
            </a:r>
            <a:r>
              <a:rPr sz="1800" b="1" spc="-10" dirty="0">
                <a:latin typeface="Arial"/>
                <a:cs typeface="Arial"/>
              </a:rPr>
              <a:t>t</a:t>
            </a:r>
            <a:r>
              <a:rPr sz="1800" b="1" spc="-20" dirty="0">
                <a:latin typeface="Arial"/>
                <a:cs typeface="Arial"/>
              </a:rPr>
              <a:t>he</a:t>
            </a:r>
            <a:r>
              <a:rPr sz="1800" b="1" spc="-10" dirty="0">
                <a:latin typeface="Arial"/>
                <a:cs typeface="Arial"/>
              </a:rPr>
              <a:t> result</a:t>
            </a:r>
            <a:r>
              <a:rPr sz="1800" b="1" spc="0" dirty="0">
                <a:latin typeface="Arial"/>
                <a:cs typeface="Arial"/>
              </a:rPr>
              <a:t>s </a:t>
            </a:r>
            <a:r>
              <a:rPr sz="1800" b="1" spc="-45" dirty="0">
                <a:latin typeface="Arial"/>
                <a:cs typeface="Arial"/>
              </a:rPr>
              <a:t> </a:t>
            </a:r>
            <a:r>
              <a:rPr sz="1800" b="1" spc="-20" dirty="0">
                <a:latin typeface="Arial"/>
                <a:cs typeface="Arial"/>
              </a:rPr>
              <a:t>o</a:t>
            </a:r>
            <a:r>
              <a:rPr sz="1800" b="1" spc="0" dirty="0">
                <a:latin typeface="Arial"/>
                <a:cs typeface="Arial"/>
              </a:rPr>
              <a:t>f </a:t>
            </a:r>
            <a:r>
              <a:rPr sz="1800" b="1" spc="-35" dirty="0">
                <a:latin typeface="Arial"/>
                <a:cs typeface="Arial"/>
              </a:rPr>
              <a:t> </a:t>
            </a:r>
            <a:r>
              <a:rPr sz="1800" b="1" spc="0" dirty="0">
                <a:latin typeface="Arial"/>
                <a:cs typeface="Arial"/>
              </a:rPr>
              <a:t>t</a:t>
            </a:r>
            <a:r>
              <a:rPr sz="1800" b="1" spc="-20" dirty="0">
                <a:latin typeface="Arial"/>
                <a:cs typeface="Arial"/>
              </a:rPr>
              <a:t>h</a:t>
            </a:r>
            <a:r>
              <a:rPr sz="1800" b="1" spc="-10" dirty="0">
                <a:latin typeface="Arial"/>
                <a:cs typeface="Arial"/>
              </a:rPr>
              <a:t>e </a:t>
            </a:r>
            <a:r>
              <a:rPr sz="1800" b="1" spc="-35" dirty="0">
                <a:latin typeface="Arial"/>
                <a:cs typeface="Arial"/>
              </a:rPr>
              <a:t> </a:t>
            </a:r>
            <a:r>
              <a:rPr sz="1800" b="1" spc="-15" dirty="0">
                <a:latin typeface="Arial"/>
                <a:cs typeface="Arial"/>
              </a:rPr>
              <a:t>mobilit</a:t>
            </a:r>
            <a:r>
              <a:rPr sz="1800" b="1" spc="-10" dirty="0">
                <a:latin typeface="Arial"/>
                <a:cs typeface="Arial"/>
              </a:rPr>
              <a:t>y </a:t>
            </a:r>
            <a:r>
              <a:rPr sz="1800" b="1" spc="-35" dirty="0">
                <a:latin typeface="Arial"/>
                <a:cs typeface="Arial"/>
              </a:rPr>
              <a:t> </a:t>
            </a:r>
            <a:r>
              <a:rPr sz="1800" b="1" spc="-20" dirty="0">
                <a:latin typeface="Arial"/>
                <a:cs typeface="Arial"/>
              </a:rPr>
              <a:t>projec</a:t>
            </a:r>
            <a:r>
              <a:rPr sz="1800" b="1" spc="0" dirty="0">
                <a:latin typeface="Arial"/>
                <a:cs typeface="Arial"/>
              </a:rPr>
              <a:t>t </a:t>
            </a:r>
            <a:r>
              <a:rPr sz="1800" b="1" spc="-35" dirty="0">
                <a:latin typeface="Arial"/>
                <a:cs typeface="Arial"/>
              </a:rPr>
              <a:t> </a:t>
            </a:r>
            <a:r>
              <a:rPr sz="1800" b="1" spc="-5" dirty="0">
                <a:latin typeface="Arial"/>
                <a:cs typeface="Arial"/>
              </a:rPr>
              <a:t>a</a:t>
            </a:r>
            <a:r>
              <a:rPr sz="1800" b="1" spc="0" dirty="0">
                <a:latin typeface="Arial"/>
                <a:cs typeface="Arial"/>
              </a:rPr>
              <a:t>t </a:t>
            </a:r>
            <a:r>
              <a:rPr sz="1800" b="1" spc="-35" dirty="0">
                <a:latin typeface="Arial"/>
                <a:cs typeface="Arial"/>
              </a:rPr>
              <a:t> </a:t>
            </a:r>
            <a:r>
              <a:rPr sz="1800" b="1" spc="-5" dirty="0">
                <a:latin typeface="Arial"/>
                <a:cs typeface="Arial"/>
              </a:rPr>
              <a:t>facult</a:t>
            </a:r>
            <a:r>
              <a:rPr sz="1800" b="1" spc="0" dirty="0">
                <a:latin typeface="Arial"/>
                <a:cs typeface="Arial"/>
              </a:rPr>
              <a:t>y </a:t>
            </a:r>
            <a:r>
              <a:rPr sz="1800" b="1" spc="-35" dirty="0">
                <a:latin typeface="Arial"/>
                <a:cs typeface="Arial"/>
              </a:rPr>
              <a:t> </a:t>
            </a:r>
            <a:r>
              <a:rPr sz="1800" b="1" spc="0" dirty="0">
                <a:latin typeface="Arial"/>
                <a:cs typeface="Arial"/>
              </a:rPr>
              <a:t>a</a:t>
            </a:r>
            <a:r>
              <a:rPr sz="1800" b="1" spc="-20" dirty="0">
                <a:latin typeface="Arial"/>
                <a:cs typeface="Arial"/>
              </a:rPr>
              <a:t>n</a:t>
            </a:r>
            <a:r>
              <a:rPr sz="1800" b="1" spc="-15" dirty="0">
                <a:latin typeface="Arial"/>
                <a:cs typeface="Arial"/>
              </a:rPr>
              <a:t>d </a:t>
            </a:r>
            <a:r>
              <a:rPr sz="1800" b="1" spc="-40" dirty="0">
                <a:latin typeface="Arial"/>
                <a:cs typeface="Arial"/>
              </a:rPr>
              <a:t> </a:t>
            </a:r>
            <a:r>
              <a:rPr sz="1800" b="1" spc="-15" dirty="0">
                <a:latin typeface="Arial"/>
                <a:cs typeface="Arial"/>
              </a:rPr>
              <a:t>institution </a:t>
            </a:r>
            <a:r>
              <a:rPr sz="1800" b="1" spc="-30" dirty="0">
                <a:latin typeface="Arial"/>
                <a:cs typeface="Arial"/>
              </a:rPr>
              <a:t> </a:t>
            </a:r>
            <a:r>
              <a:rPr sz="1800" b="1" spc="-10" dirty="0">
                <a:latin typeface="Arial"/>
                <a:cs typeface="Arial"/>
              </a:rPr>
              <a:t>levels</a:t>
            </a:r>
            <a:r>
              <a:rPr sz="1800" b="1" spc="0" dirty="0">
                <a:latin typeface="Arial"/>
                <a:cs typeface="Arial"/>
              </a:rPr>
              <a:t>, </a:t>
            </a:r>
            <a:r>
              <a:rPr sz="1800" b="1" spc="-35" dirty="0">
                <a:latin typeface="Arial"/>
                <a:cs typeface="Arial"/>
              </a:rPr>
              <a:t> </a:t>
            </a:r>
            <a:r>
              <a:rPr sz="1800" spc="-5" dirty="0">
                <a:latin typeface="Arial"/>
                <a:cs typeface="Arial"/>
              </a:rPr>
              <a:t>and </a:t>
            </a:r>
            <a:r>
              <a:rPr sz="1800" spc="0" dirty="0">
                <a:latin typeface="Arial"/>
                <a:cs typeface="Arial"/>
              </a:rPr>
              <a:t>beyond</a:t>
            </a:r>
            <a:r>
              <a:rPr sz="1800" spc="-10" dirty="0">
                <a:latin typeface="Arial"/>
                <a:cs typeface="Arial"/>
              </a:rPr>
              <a:t> </a:t>
            </a:r>
            <a:r>
              <a:rPr sz="1800" spc="0" dirty="0">
                <a:latin typeface="Arial"/>
                <a:cs typeface="Arial"/>
              </a:rPr>
              <a:t>where</a:t>
            </a:r>
            <a:r>
              <a:rPr sz="1800" spc="-10" dirty="0">
                <a:latin typeface="Arial"/>
                <a:cs typeface="Arial"/>
              </a:rPr>
              <a:t> </a:t>
            </a:r>
            <a:r>
              <a:rPr sz="1800" spc="0" dirty="0">
                <a:latin typeface="Arial"/>
                <a:cs typeface="Arial"/>
              </a:rPr>
              <a:t>applicable,</a:t>
            </a:r>
            <a:r>
              <a:rPr sz="1800" spc="-25" dirty="0">
                <a:latin typeface="Arial"/>
                <a:cs typeface="Arial"/>
              </a:rPr>
              <a:t> </a:t>
            </a:r>
            <a:r>
              <a:rPr sz="1800" spc="0" dirty="0">
                <a:latin typeface="Arial"/>
                <a:cs typeface="Arial"/>
              </a:rPr>
              <a:t>in</a:t>
            </a:r>
            <a:r>
              <a:rPr sz="1800" spc="-5" dirty="0">
                <a:latin typeface="Arial"/>
                <a:cs typeface="Arial"/>
              </a:rPr>
              <a:t> </a:t>
            </a:r>
            <a:r>
              <a:rPr sz="1800" spc="0" dirty="0">
                <a:latin typeface="Arial"/>
                <a:cs typeface="Arial"/>
              </a:rPr>
              <a:t>both</a:t>
            </a:r>
            <a:r>
              <a:rPr sz="1800" spc="-5" dirty="0">
                <a:latin typeface="Arial"/>
                <a:cs typeface="Arial"/>
              </a:rPr>
              <a:t> </a:t>
            </a:r>
            <a:r>
              <a:rPr sz="1800" spc="-10" dirty="0">
                <a:latin typeface="Arial"/>
                <a:cs typeface="Arial"/>
              </a:rPr>
              <a:t>t</a:t>
            </a:r>
            <a:r>
              <a:rPr sz="1800" spc="0" dirty="0">
                <a:latin typeface="Arial"/>
                <a:cs typeface="Arial"/>
              </a:rPr>
              <a:t>he</a:t>
            </a:r>
            <a:r>
              <a:rPr sz="1800" spc="-5" dirty="0">
                <a:latin typeface="Arial"/>
                <a:cs typeface="Arial"/>
              </a:rPr>
              <a:t> </a:t>
            </a:r>
            <a:r>
              <a:rPr sz="1800" spc="0" dirty="0">
                <a:latin typeface="Arial"/>
                <a:cs typeface="Arial"/>
              </a:rPr>
              <a:t>Programme</a:t>
            </a:r>
            <a:r>
              <a:rPr sz="1800" spc="-10" dirty="0">
                <a:latin typeface="Arial"/>
                <a:cs typeface="Arial"/>
              </a:rPr>
              <a:t> </a:t>
            </a:r>
            <a:r>
              <a:rPr sz="1800" spc="0" dirty="0">
                <a:latin typeface="Arial"/>
                <a:cs typeface="Arial"/>
              </a:rPr>
              <a:t>and</a:t>
            </a:r>
            <a:r>
              <a:rPr sz="1800" spc="-10" dirty="0">
                <a:latin typeface="Arial"/>
                <a:cs typeface="Arial"/>
              </a:rPr>
              <a:t> </a:t>
            </a:r>
            <a:r>
              <a:rPr sz="1800" spc="0" dirty="0">
                <a:latin typeface="Arial"/>
                <a:cs typeface="Arial"/>
              </a:rPr>
              <a:t>Partner</a:t>
            </a:r>
            <a:r>
              <a:rPr sz="1800" spc="-5" dirty="0">
                <a:latin typeface="Arial"/>
                <a:cs typeface="Arial"/>
              </a:rPr>
              <a:t> </a:t>
            </a:r>
            <a:r>
              <a:rPr sz="1800" spc="0" dirty="0">
                <a:latin typeface="Arial"/>
                <a:cs typeface="Arial"/>
              </a:rPr>
              <a:t>Countries."</a:t>
            </a:r>
            <a:endParaRPr sz="1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91160">
              <a:lnSpc>
                <a:spcPts val="3329"/>
              </a:lnSpc>
            </a:pPr>
            <a:r>
              <a:rPr sz="2800" b="1" dirty="0">
                <a:solidFill>
                  <a:srgbClr val="C00000"/>
                </a:solidFill>
                <a:latin typeface="Arial"/>
                <a:cs typeface="Arial"/>
              </a:rPr>
              <a:t>Etki</a:t>
            </a:r>
            <a:r>
              <a:rPr sz="2800" b="1" spc="-5" dirty="0">
                <a:solidFill>
                  <a:srgbClr val="C00000"/>
                </a:solidFill>
                <a:latin typeface="Arial"/>
                <a:cs typeface="Arial"/>
              </a:rPr>
              <a:t> </a:t>
            </a:r>
            <a:r>
              <a:rPr sz="2800" b="1" spc="0" dirty="0">
                <a:solidFill>
                  <a:srgbClr val="C00000"/>
                </a:solidFill>
                <a:latin typeface="Arial"/>
                <a:cs typeface="Arial"/>
              </a:rPr>
              <a:t>ve</a:t>
            </a:r>
            <a:r>
              <a:rPr sz="2800" b="1" spc="-5" dirty="0">
                <a:solidFill>
                  <a:srgbClr val="C00000"/>
                </a:solidFill>
                <a:latin typeface="Arial"/>
                <a:cs typeface="Arial"/>
              </a:rPr>
              <a:t> </a:t>
            </a:r>
            <a:r>
              <a:rPr sz="2800" b="1" spc="0" dirty="0">
                <a:solidFill>
                  <a:srgbClr val="C00000"/>
                </a:solidFill>
                <a:latin typeface="Arial"/>
                <a:cs typeface="Arial"/>
              </a:rPr>
              <a:t>yay</a:t>
            </a:r>
            <a:r>
              <a:rPr sz="2800" b="1" spc="5" dirty="0">
                <a:solidFill>
                  <a:srgbClr val="C00000"/>
                </a:solidFill>
                <a:latin typeface="Arial"/>
                <a:cs typeface="Arial"/>
              </a:rPr>
              <a:t>g</a:t>
            </a:r>
            <a:r>
              <a:rPr sz="2800" b="1" spc="0" dirty="0">
                <a:solidFill>
                  <a:srgbClr val="C00000"/>
                </a:solidFill>
                <a:latin typeface="Arial"/>
                <a:cs typeface="Arial"/>
              </a:rPr>
              <a:t>ı</a:t>
            </a:r>
            <a:r>
              <a:rPr sz="2800" b="1" spc="-5" dirty="0">
                <a:solidFill>
                  <a:srgbClr val="C00000"/>
                </a:solidFill>
                <a:latin typeface="Arial"/>
                <a:cs typeface="Arial"/>
              </a:rPr>
              <a:t>nl</a:t>
            </a:r>
            <a:r>
              <a:rPr sz="2800" b="1" spc="0" dirty="0">
                <a:solidFill>
                  <a:srgbClr val="C00000"/>
                </a:solidFill>
                <a:latin typeface="Arial"/>
                <a:cs typeface="Arial"/>
              </a:rPr>
              <a:t>aştırma (20 puan):</a:t>
            </a:r>
            <a:endParaRPr sz="2800">
              <a:latin typeface="Arial"/>
              <a:cs typeface="Arial"/>
            </a:endParaRPr>
          </a:p>
        </p:txBody>
      </p:sp>
      <p:sp>
        <p:nvSpPr>
          <p:cNvPr id="3" name="object 3"/>
          <p:cNvSpPr txBox="1"/>
          <p:nvPr/>
        </p:nvSpPr>
        <p:spPr>
          <a:xfrm>
            <a:off x="1158373" y="1913382"/>
            <a:ext cx="8528050" cy="546735"/>
          </a:xfrm>
          <a:prstGeom prst="rect">
            <a:avLst/>
          </a:prstGeom>
        </p:spPr>
        <p:txBody>
          <a:bodyPr vert="horz" wrap="square" lIns="0" tIns="0" rIns="0" bIns="0" rtlCol="0">
            <a:noAutofit/>
          </a:bodyPr>
          <a:lstStyle/>
          <a:p>
            <a:pPr marL="355600" marR="12700" indent="-343535">
              <a:lnSpc>
                <a:spcPct val="100000"/>
              </a:lnSpc>
              <a:buFont typeface="Arial"/>
              <a:buChar char="•"/>
              <a:tabLst>
                <a:tab pos="354965" algn="l"/>
                <a:tab pos="1718310" algn="l"/>
                <a:tab pos="3918585" algn="l"/>
                <a:tab pos="4531995" algn="l"/>
                <a:tab pos="5958205" algn="l"/>
                <a:tab pos="6647180" algn="l"/>
              </a:tabLst>
            </a:pPr>
            <a:r>
              <a:rPr sz="1800" spc="-20" dirty="0">
                <a:latin typeface="Arial"/>
                <a:cs typeface="Arial"/>
              </a:rPr>
              <a:t>F</a:t>
            </a:r>
            <a:r>
              <a:rPr sz="1800" spc="0" dirty="0">
                <a:latin typeface="Arial"/>
                <a:cs typeface="Arial"/>
              </a:rPr>
              <a:t>aaliyetlerin	</a:t>
            </a:r>
            <a:r>
              <a:rPr sz="1800" spc="-10" dirty="0">
                <a:latin typeface="Arial"/>
                <a:cs typeface="Arial"/>
              </a:rPr>
              <a:t>d</a:t>
            </a:r>
            <a:r>
              <a:rPr sz="1800" spc="0" dirty="0">
                <a:latin typeface="Arial"/>
                <a:cs typeface="Arial"/>
              </a:rPr>
              <a:t>eğ</a:t>
            </a:r>
            <a:r>
              <a:rPr sz="1800" spc="-5" dirty="0">
                <a:latin typeface="Arial"/>
                <a:cs typeface="Arial"/>
              </a:rPr>
              <a:t>erlendirmelerini</a:t>
            </a:r>
            <a:r>
              <a:rPr sz="1800" spc="0" dirty="0">
                <a:latin typeface="Arial"/>
                <a:cs typeface="Arial"/>
              </a:rPr>
              <a:t>n	</a:t>
            </a:r>
            <a:r>
              <a:rPr sz="1800" spc="-10" dirty="0">
                <a:latin typeface="Arial"/>
                <a:cs typeface="Arial"/>
              </a:rPr>
              <a:t>n</a:t>
            </a:r>
            <a:r>
              <a:rPr sz="1800" spc="-5" dirty="0">
                <a:latin typeface="Arial"/>
                <a:cs typeface="Arial"/>
              </a:rPr>
              <a:t>a</a:t>
            </a:r>
            <a:r>
              <a:rPr sz="1800" spc="0" dirty="0">
                <a:latin typeface="Arial"/>
                <a:cs typeface="Arial"/>
              </a:rPr>
              <a:t>s</a:t>
            </a:r>
            <a:r>
              <a:rPr sz="1800" spc="-10" dirty="0">
                <a:latin typeface="Arial"/>
                <a:cs typeface="Arial"/>
              </a:rPr>
              <a:t>ı</a:t>
            </a:r>
            <a:r>
              <a:rPr sz="1800" spc="0" dirty="0">
                <a:latin typeface="Arial"/>
                <a:cs typeface="Arial"/>
              </a:rPr>
              <a:t>l	yap</a:t>
            </a:r>
            <a:r>
              <a:rPr sz="1800" spc="-10" dirty="0">
                <a:latin typeface="Arial"/>
                <a:cs typeface="Arial"/>
              </a:rPr>
              <a:t>ı</a:t>
            </a:r>
            <a:r>
              <a:rPr sz="1800" spc="0" dirty="0">
                <a:latin typeface="Arial"/>
                <a:cs typeface="Arial"/>
              </a:rPr>
              <a:t>laca</a:t>
            </a:r>
            <a:r>
              <a:rPr sz="1800" spc="-5" dirty="0">
                <a:latin typeface="Arial"/>
                <a:cs typeface="Arial"/>
              </a:rPr>
              <a:t>ğ</a:t>
            </a:r>
            <a:r>
              <a:rPr sz="1800" spc="-10" dirty="0">
                <a:latin typeface="Arial"/>
                <a:cs typeface="Arial"/>
              </a:rPr>
              <a:t>ı</a:t>
            </a:r>
            <a:r>
              <a:rPr sz="1800" spc="0" dirty="0">
                <a:latin typeface="Arial"/>
                <a:cs typeface="Arial"/>
              </a:rPr>
              <a:t>na	ili</a:t>
            </a:r>
            <a:r>
              <a:rPr sz="1800" spc="-10" dirty="0">
                <a:latin typeface="Arial"/>
                <a:cs typeface="Arial"/>
              </a:rPr>
              <a:t>ş</a:t>
            </a:r>
            <a:r>
              <a:rPr sz="1800" spc="-5" dirty="0">
                <a:latin typeface="Arial"/>
                <a:cs typeface="Arial"/>
              </a:rPr>
              <a:t>ki</a:t>
            </a:r>
            <a:r>
              <a:rPr sz="1800" spc="0" dirty="0">
                <a:latin typeface="Arial"/>
                <a:cs typeface="Arial"/>
              </a:rPr>
              <a:t>n	s</a:t>
            </a:r>
            <a:r>
              <a:rPr sz="1800" spc="-5" dirty="0">
                <a:latin typeface="Arial"/>
                <a:cs typeface="Arial"/>
              </a:rPr>
              <a:t>trateji/yöntemden </a:t>
            </a:r>
            <a:r>
              <a:rPr sz="1800" spc="0" dirty="0">
                <a:latin typeface="Arial"/>
                <a:cs typeface="Arial"/>
              </a:rPr>
              <a:t>bahsedin!</a:t>
            </a:r>
            <a:endParaRPr sz="1800">
              <a:latin typeface="Arial"/>
              <a:cs typeface="Arial"/>
            </a:endParaRPr>
          </a:p>
        </p:txBody>
      </p:sp>
      <p:sp>
        <p:nvSpPr>
          <p:cNvPr id="4" name="object 4"/>
          <p:cNvSpPr txBox="1"/>
          <p:nvPr/>
        </p:nvSpPr>
        <p:spPr>
          <a:xfrm>
            <a:off x="1158396" y="2846070"/>
            <a:ext cx="5654040" cy="559435"/>
          </a:xfrm>
          <a:prstGeom prst="rect">
            <a:avLst/>
          </a:prstGeom>
        </p:spPr>
        <p:txBody>
          <a:bodyPr vert="horz" wrap="square" lIns="0" tIns="0" rIns="0" bIns="0" rtlCol="0">
            <a:noAutofit/>
          </a:bodyPr>
          <a:lstStyle/>
          <a:p>
            <a:pPr marL="355600" marR="12700" indent="-342900">
              <a:lnSpc>
                <a:spcPct val="100000"/>
              </a:lnSpc>
              <a:buFont typeface="Arial"/>
              <a:buChar char="•"/>
              <a:tabLst>
                <a:tab pos="354965" algn="l"/>
                <a:tab pos="2084070" algn="l"/>
                <a:tab pos="3569970" algn="l"/>
                <a:tab pos="4573905" algn="l"/>
                <a:tab pos="5208905" algn="l"/>
              </a:tabLst>
            </a:pPr>
            <a:r>
              <a:rPr sz="1800" spc="-20" dirty="0">
                <a:latin typeface="Arial"/>
                <a:cs typeface="Arial"/>
              </a:rPr>
              <a:t>G</a:t>
            </a:r>
            <a:r>
              <a:rPr sz="1800" spc="0" dirty="0">
                <a:latin typeface="Arial"/>
                <a:cs typeface="Arial"/>
              </a:rPr>
              <a:t>erçekleş</a:t>
            </a:r>
            <a:r>
              <a:rPr sz="1800" spc="-5" dirty="0">
                <a:latin typeface="Arial"/>
                <a:cs typeface="Arial"/>
              </a:rPr>
              <a:t>tirile</a:t>
            </a:r>
            <a:r>
              <a:rPr sz="1800" spc="0" dirty="0">
                <a:latin typeface="Arial"/>
                <a:cs typeface="Arial"/>
              </a:rPr>
              <a:t>n	</a:t>
            </a:r>
            <a:r>
              <a:rPr sz="1800" spc="-10" dirty="0">
                <a:latin typeface="Arial"/>
                <a:cs typeface="Arial"/>
              </a:rPr>
              <a:t>faaliyetlerini</a:t>
            </a:r>
            <a:r>
              <a:rPr sz="1800" spc="0" dirty="0">
                <a:latin typeface="Arial"/>
                <a:cs typeface="Arial"/>
              </a:rPr>
              <a:t>n	</a:t>
            </a:r>
            <a:r>
              <a:rPr sz="1800" spc="-10" dirty="0">
                <a:latin typeface="Arial"/>
                <a:cs typeface="Arial"/>
              </a:rPr>
              <a:t>faaliyet</a:t>
            </a:r>
            <a:r>
              <a:rPr sz="1800" spc="0" dirty="0">
                <a:latin typeface="Arial"/>
                <a:cs typeface="Arial"/>
              </a:rPr>
              <a:t>e	</a:t>
            </a:r>
            <a:r>
              <a:rPr sz="1800" spc="-10" dirty="0">
                <a:latin typeface="Arial"/>
                <a:cs typeface="Arial"/>
              </a:rPr>
              <a:t>d</a:t>
            </a:r>
            <a:r>
              <a:rPr sz="1800" spc="-5" dirty="0">
                <a:latin typeface="Arial"/>
                <a:cs typeface="Arial"/>
              </a:rPr>
              <a:t>ahi</a:t>
            </a:r>
            <a:r>
              <a:rPr sz="1800" spc="0" dirty="0">
                <a:latin typeface="Arial"/>
                <a:cs typeface="Arial"/>
              </a:rPr>
              <a:t>l	o</a:t>
            </a:r>
            <a:r>
              <a:rPr sz="1800" spc="-5" dirty="0">
                <a:latin typeface="Arial"/>
                <a:cs typeface="Arial"/>
              </a:rPr>
              <a:t>lan </a:t>
            </a:r>
            <a:r>
              <a:rPr sz="1800" spc="0" dirty="0">
                <a:latin typeface="Arial"/>
                <a:cs typeface="Arial"/>
              </a:rPr>
              <a:t>paydaşlar</a:t>
            </a:r>
            <a:r>
              <a:rPr sz="1800" spc="-15" dirty="0">
                <a:latin typeface="Arial"/>
                <a:cs typeface="Arial"/>
              </a:rPr>
              <a:t> </a:t>
            </a:r>
            <a:r>
              <a:rPr sz="1800" spc="0" dirty="0">
                <a:latin typeface="Arial"/>
                <a:cs typeface="Arial"/>
              </a:rPr>
              <a:t>üzerinde</a:t>
            </a:r>
            <a:r>
              <a:rPr sz="1800" spc="-10" dirty="0">
                <a:latin typeface="Arial"/>
                <a:cs typeface="Arial"/>
              </a:rPr>
              <a:t> </a:t>
            </a:r>
            <a:r>
              <a:rPr sz="1800" spc="0" dirty="0">
                <a:latin typeface="Arial"/>
                <a:cs typeface="Arial"/>
              </a:rPr>
              <a:t>yaratac</a:t>
            </a:r>
            <a:r>
              <a:rPr sz="1800" spc="5" dirty="0">
                <a:latin typeface="Arial"/>
                <a:cs typeface="Arial"/>
              </a:rPr>
              <a:t>a</a:t>
            </a:r>
            <a:r>
              <a:rPr sz="1800" spc="0" dirty="0">
                <a:latin typeface="Arial"/>
                <a:cs typeface="Arial"/>
              </a:rPr>
              <a:t>ğ</a:t>
            </a:r>
            <a:r>
              <a:rPr sz="1800" spc="-5" dirty="0">
                <a:latin typeface="Arial"/>
                <a:cs typeface="Arial"/>
              </a:rPr>
              <a:t>ı</a:t>
            </a:r>
            <a:r>
              <a:rPr sz="1800" spc="-15" dirty="0">
                <a:latin typeface="Arial"/>
                <a:cs typeface="Arial"/>
              </a:rPr>
              <a:t> </a:t>
            </a:r>
            <a:r>
              <a:rPr sz="1800" spc="0" dirty="0">
                <a:latin typeface="Arial"/>
                <a:cs typeface="Arial"/>
              </a:rPr>
              <a:t>etkiden</a:t>
            </a:r>
            <a:r>
              <a:rPr sz="1800" spc="-10" dirty="0">
                <a:latin typeface="Arial"/>
                <a:cs typeface="Arial"/>
              </a:rPr>
              <a:t> </a:t>
            </a:r>
            <a:r>
              <a:rPr sz="1800" spc="0" dirty="0">
                <a:latin typeface="Arial"/>
                <a:cs typeface="Arial"/>
              </a:rPr>
              <a:t>bahsedin!</a:t>
            </a:r>
            <a:endParaRPr sz="1800">
              <a:latin typeface="Arial"/>
              <a:cs typeface="Arial"/>
            </a:endParaRPr>
          </a:p>
        </p:txBody>
      </p:sp>
      <p:sp>
        <p:nvSpPr>
          <p:cNvPr id="5" name="object 5"/>
          <p:cNvSpPr txBox="1"/>
          <p:nvPr/>
        </p:nvSpPr>
        <p:spPr>
          <a:xfrm>
            <a:off x="6940193" y="2846070"/>
            <a:ext cx="661670" cy="285115"/>
          </a:xfrm>
          <a:prstGeom prst="rect">
            <a:avLst/>
          </a:prstGeom>
        </p:spPr>
        <p:txBody>
          <a:bodyPr vert="horz" wrap="square" lIns="0" tIns="0" rIns="0" bIns="0" rtlCol="0">
            <a:noAutofit/>
          </a:bodyPr>
          <a:lstStyle/>
          <a:p>
            <a:pPr marL="12700">
              <a:lnSpc>
                <a:spcPct val="100000"/>
              </a:lnSpc>
            </a:pPr>
            <a:r>
              <a:rPr sz="1800" dirty="0">
                <a:latin typeface="Arial"/>
                <a:cs typeface="Arial"/>
              </a:rPr>
              <a:t>k</a:t>
            </a:r>
            <a:r>
              <a:rPr sz="1800" spc="10" dirty="0">
                <a:latin typeface="Arial"/>
                <a:cs typeface="Arial"/>
              </a:rPr>
              <a:t>i</a:t>
            </a:r>
            <a:r>
              <a:rPr sz="1800" spc="0" dirty="0">
                <a:latin typeface="Arial"/>
                <a:cs typeface="Arial"/>
              </a:rPr>
              <a:t>şil</a:t>
            </a:r>
            <a:r>
              <a:rPr sz="1800" spc="-5" dirty="0">
                <a:latin typeface="Arial"/>
                <a:cs typeface="Arial"/>
              </a:rPr>
              <a:t>e</a:t>
            </a:r>
            <a:r>
              <a:rPr sz="1800" spc="-105" dirty="0">
                <a:latin typeface="Arial"/>
                <a:cs typeface="Arial"/>
              </a:rPr>
              <a:t>r</a:t>
            </a:r>
            <a:r>
              <a:rPr sz="1800" spc="-5" dirty="0">
                <a:latin typeface="Arial"/>
                <a:cs typeface="Arial"/>
              </a:rPr>
              <a:t>,</a:t>
            </a:r>
            <a:endParaRPr sz="1800">
              <a:latin typeface="Arial"/>
              <a:cs typeface="Arial"/>
            </a:endParaRPr>
          </a:p>
        </p:txBody>
      </p:sp>
      <p:sp>
        <p:nvSpPr>
          <p:cNvPr id="6" name="object 6"/>
          <p:cNvSpPr txBox="1"/>
          <p:nvPr/>
        </p:nvSpPr>
        <p:spPr>
          <a:xfrm>
            <a:off x="7729366" y="2846070"/>
            <a:ext cx="1309370" cy="285115"/>
          </a:xfrm>
          <a:prstGeom prst="rect">
            <a:avLst/>
          </a:prstGeom>
        </p:spPr>
        <p:txBody>
          <a:bodyPr vert="horz" wrap="square" lIns="0" tIns="0" rIns="0" bIns="0" rtlCol="0">
            <a:noAutofit/>
          </a:bodyPr>
          <a:lstStyle/>
          <a:p>
            <a:pPr marL="12700">
              <a:lnSpc>
                <a:spcPct val="100000"/>
              </a:lnSpc>
              <a:tabLst>
                <a:tab pos="1054100" algn="l"/>
              </a:tabLst>
            </a:pPr>
            <a:r>
              <a:rPr sz="1800" dirty="0">
                <a:latin typeface="Arial"/>
                <a:cs typeface="Arial"/>
              </a:rPr>
              <a:t>kurumlar	ve</a:t>
            </a:r>
            <a:endParaRPr sz="1800">
              <a:latin typeface="Arial"/>
              <a:cs typeface="Arial"/>
            </a:endParaRPr>
          </a:p>
        </p:txBody>
      </p:sp>
      <p:sp>
        <p:nvSpPr>
          <p:cNvPr id="7" name="object 7"/>
          <p:cNvSpPr txBox="1"/>
          <p:nvPr/>
        </p:nvSpPr>
        <p:spPr>
          <a:xfrm>
            <a:off x="9165956" y="2846070"/>
            <a:ext cx="521334" cy="285115"/>
          </a:xfrm>
          <a:prstGeom prst="rect">
            <a:avLst/>
          </a:prstGeom>
        </p:spPr>
        <p:txBody>
          <a:bodyPr vert="horz" wrap="square" lIns="0" tIns="0" rIns="0" bIns="0" rtlCol="0">
            <a:noAutofit/>
          </a:bodyPr>
          <a:lstStyle/>
          <a:p>
            <a:pPr marL="12700">
              <a:lnSpc>
                <a:spcPct val="100000"/>
              </a:lnSpc>
            </a:pPr>
            <a:r>
              <a:rPr sz="1800" spc="-10" dirty="0">
                <a:latin typeface="Arial"/>
                <a:cs typeface="Arial"/>
              </a:rPr>
              <a:t>f</a:t>
            </a:r>
            <a:r>
              <a:rPr sz="1800" spc="0" dirty="0">
                <a:latin typeface="Arial"/>
                <a:cs typeface="Arial"/>
              </a:rPr>
              <a:t>arkl</a:t>
            </a:r>
            <a:r>
              <a:rPr sz="1800" spc="-5" dirty="0">
                <a:latin typeface="Arial"/>
                <a:cs typeface="Arial"/>
              </a:rPr>
              <a:t>ı</a:t>
            </a:r>
            <a:endParaRPr sz="1800">
              <a:latin typeface="Arial"/>
              <a:cs typeface="Arial"/>
            </a:endParaRPr>
          </a:p>
        </p:txBody>
      </p:sp>
      <p:sp>
        <p:nvSpPr>
          <p:cNvPr id="8" name="object 8"/>
          <p:cNvSpPr txBox="1"/>
          <p:nvPr/>
        </p:nvSpPr>
        <p:spPr>
          <a:xfrm>
            <a:off x="1158373" y="3772915"/>
            <a:ext cx="8528685" cy="2046605"/>
          </a:xfrm>
          <a:prstGeom prst="rect">
            <a:avLst/>
          </a:prstGeom>
        </p:spPr>
        <p:txBody>
          <a:bodyPr vert="horz" wrap="square" lIns="0" tIns="0" rIns="0" bIns="0" rtlCol="0">
            <a:noAutofit/>
          </a:bodyPr>
          <a:lstStyle/>
          <a:p>
            <a:pPr marL="926465" indent="-457200">
              <a:lnSpc>
                <a:spcPct val="100000"/>
              </a:lnSpc>
              <a:buFont typeface="Arial"/>
              <a:buChar char="–"/>
              <a:tabLst>
                <a:tab pos="926465" algn="l"/>
              </a:tabLst>
            </a:pPr>
            <a:r>
              <a:rPr sz="1600" dirty="0">
                <a:latin typeface="Arial"/>
                <a:cs typeface="Arial"/>
              </a:rPr>
              <a:t>H</a:t>
            </a:r>
            <a:r>
              <a:rPr sz="1600" spc="-5" dirty="0">
                <a:latin typeface="Arial"/>
                <a:cs typeface="Arial"/>
              </a:rPr>
              <a:t>e</a:t>
            </a:r>
            <a:r>
              <a:rPr sz="1600" spc="0" dirty="0">
                <a:latin typeface="Arial"/>
                <a:cs typeface="Arial"/>
              </a:rPr>
              <a:t>m </a:t>
            </a:r>
            <a:r>
              <a:rPr sz="1600" spc="-5" dirty="0">
                <a:latin typeface="Arial"/>
                <a:cs typeface="Arial"/>
              </a:rPr>
              <a:t>ortağını</a:t>
            </a:r>
            <a:r>
              <a:rPr sz="1600" spc="0" dirty="0">
                <a:latin typeface="Arial"/>
                <a:cs typeface="Arial"/>
              </a:rPr>
              <a:t>z</a:t>
            </a:r>
            <a:r>
              <a:rPr sz="1600" spc="20" dirty="0">
                <a:latin typeface="Arial"/>
                <a:cs typeface="Arial"/>
              </a:rPr>
              <a:t> </a:t>
            </a:r>
            <a:r>
              <a:rPr sz="1600" spc="-5" dirty="0">
                <a:latin typeface="Arial"/>
                <a:cs typeface="Arial"/>
              </a:rPr>
              <a:t>he</a:t>
            </a:r>
            <a:r>
              <a:rPr sz="1600" spc="0" dirty="0">
                <a:latin typeface="Arial"/>
                <a:cs typeface="Arial"/>
              </a:rPr>
              <a:t>m</a:t>
            </a:r>
            <a:r>
              <a:rPr sz="1600" spc="5" dirty="0">
                <a:latin typeface="Arial"/>
                <a:cs typeface="Arial"/>
              </a:rPr>
              <a:t> </a:t>
            </a:r>
            <a:r>
              <a:rPr sz="1600" spc="-5" dirty="0">
                <a:latin typeface="Arial"/>
                <a:cs typeface="Arial"/>
              </a:rPr>
              <a:t>sizi</a:t>
            </a:r>
            <a:r>
              <a:rPr sz="1600" spc="0" dirty="0">
                <a:latin typeface="Arial"/>
                <a:cs typeface="Arial"/>
              </a:rPr>
              <a:t>n</a:t>
            </a:r>
            <a:r>
              <a:rPr sz="1600" spc="-20" dirty="0">
                <a:latin typeface="Arial"/>
                <a:cs typeface="Arial"/>
              </a:rPr>
              <a:t> </a:t>
            </a:r>
            <a:r>
              <a:rPr sz="1600" spc="-5" dirty="0">
                <a:latin typeface="Arial"/>
                <a:cs typeface="Arial"/>
              </a:rPr>
              <a:t>için,</a:t>
            </a:r>
            <a:endParaRPr sz="1600">
              <a:latin typeface="Arial"/>
              <a:cs typeface="Arial"/>
            </a:endParaRPr>
          </a:p>
          <a:p>
            <a:pPr marL="926465" indent="-457200">
              <a:lnSpc>
                <a:spcPct val="100000"/>
              </a:lnSpc>
              <a:spcBef>
                <a:spcPts val="380"/>
              </a:spcBef>
              <a:buFont typeface="Arial"/>
              <a:buChar char="–"/>
              <a:tabLst>
                <a:tab pos="926465" algn="l"/>
              </a:tabLst>
            </a:pPr>
            <a:r>
              <a:rPr sz="1600" spc="-155" dirty="0">
                <a:latin typeface="Arial"/>
                <a:cs typeface="Arial"/>
              </a:rPr>
              <a:t>Y</a:t>
            </a:r>
            <a:r>
              <a:rPr sz="1600" spc="-5" dirty="0">
                <a:latin typeface="Arial"/>
                <a:cs typeface="Arial"/>
              </a:rPr>
              <a:t>erel/bölgesel/ulusa</a:t>
            </a:r>
            <a:r>
              <a:rPr sz="1600" spc="0" dirty="0">
                <a:latin typeface="Arial"/>
                <a:cs typeface="Arial"/>
              </a:rPr>
              <a:t>l</a:t>
            </a:r>
            <a:r>
              <a:rPr sz="1600" spc="-20" dirty="0">
                <a:latin typeface="Arial"/>
                <a:cs typeface="Arial"/>
              </a:rPr>
              <a:t> </a:t>
            </a:r>
            <a:r>
              <a:rPr sz="1600" spc="-5" dirty="0">
                <a:latin typeface="Arial"/>
                <a:cs typeface="Arial"/>
              </a:rPr>
              <a:t>düzeyde,</a:t>
            </a:r>
            <a:endParaRPr sz="1600">
              <a:latin typeface="Arial"/>
              <a:cs typeface="Arial"/>
            </a:endParaRPr>
          </a:p>
          <a:p>
            <a:pPr marL="926465" indent="-457200">
              <a:lnSpc>
                <a:spcPct val="100000"/>
              </a:lnSpc>
              <a:spcBef>
                <a:spcPts val="380"/>
              </a:spcBef>
              <a:buFont typeface="Arial"/>
              <a:buChar char="–"/>
              <a:tabLst>
                <a:tab pos="926465" algn="l"/>
              </a:tabLst>
            </a:pPr>
            <a:r>
              <a:rPr sz="1600" spc="-5" dirty="0">
                <a:latin typeface="Arial"/>
                <a:cs typeface="Arial"/>
              </a:rPr>
              <a:t>Proj</a:t>
            </a:r>
            <a:r>
              <a:rPr sz="1600" spc="0" dirty="0">
                <a:latin typeface="Arial"/>
                <a:cs typeface="Arial"/>
              </a:rPr>
              <a:t>e</a:t>
            </a:r>
            <a:r>
              <a:rPr sz="1600" spc="-5" dirty="0">
                <a:latin typeface="Arial"/>
                <a:cs typeface="Arial"/>
              </a:rPr>
              <a:t> süresinc</a:t>
            </a:r>
            <a:r>
              <a:rPr sz="1600" spc="0" dirty="0">
                <a:latin typeface="Arial"/>
                <a:cs typeface="Arial"/>
              </a:rPr>
              <a:t>e</a:t>
            </a:r>
            <a:r>
              <a:rPr sz="1600" spc="-20" dirty="0">
                <a:latin typeface="Arial"/>
                <a:cs typeface="Arial"/>
              </a:rPr>
              <a:t> </a:t>
            </a:r>
            <a:r>
              <a:rPr sz="1600" spc="0" dirty="0">
                <a:latin typeface="Arial"/>
                <a:cs typeface="Arial"/>
              </a:rPr>
              <a:t>ve </a:t>
            </a:r>
            <a:r>
              <a:rPr sz="1600" spc="-5" dirty="0">
                <a:latin typeface="Arial"/>
                <a:cs typeface="Arial"/>
              </a:rPr>
              <a:t>proj</a:t>
            </a:r>
            <a:r>
              <a:rPr sz="1600" spc="0" dirty="0">
                <a:latin typeface="Arial"/>
                <a:cs typeface="Arial"/>
              </a:rPr>
              <a:t>e</a:t>
            </a:r>
            <a:r>
              <a:rPr sz="1600" spc="-5" dirty="0">
                <a:latin typeface="Arial"/>
                <a:cs typeface="Arial"/>
              </a:rPr>
              <a:t> süres</a:t>
            </a:r>
            <a:r>
              <a:rPr sz="1600" spc="0" dirty="0">
                <a:latin typeface="Arial"/>
                <a:cs typeface="Arial"/>
              </a:rPr>
              <a:t>i</a:t>
            </a:r>
            <a:r>
              <a:rPr sz="1600" spc="-5" dirty="0">
                <a:latin typeface="Arial"/>
                <a:cs typeface="Arial"/>
              </a:rPr>
              <a:t> bittikte</a:t>
            </a:r>
            <a:r>
              <a:rPr sz="1600" spc="0" dirty="0">
                <a:latin typeface="Arial"/>
                <a:cs typeface="Arial"/>
              </a:rPr>
              <a:t>n</a:t>
            </a:r>
            <a:r>
              <a:rPr sz="1600" spc="5" dirty="0">
                <a:latin typeface="Arial"/>
                <a:cs typeface="Arial"/>
              </a:rPr>
              <a:t> </a:t>
            </a:r>
            <a:r>
              <a:rPr sz="1600" spc="-5" dirty="0">
                <a:latin typeface="Arial"/>
                <a:cs typeface="Arial"/>
              </a:rPr>
              <a:t>sonra</a:t>
            </a:r>
            <a:r>
              <a:rPr sz="1600" spc="5" dirty="0">
                <a:latin typeface="Arial"/>
                <a:cs typeface="Arial"/>
              </a:rPr>
              <a:t>s</a:t>
            </a:r>
            <a:r>
              <a:rPr sz="1600" spc="0" dirty="0">
                <a:latin typeface="Arial"/>
                <a:cs typeface="Arial"/>
              </a:rPr>
              <a:t>ı </a:t>
            </a:r>
            <a:r>
              <a:rPr sz="1600" spc="-5" dirty="0">
                <a:latin typeface="Arial"/>
                <a:cs typeface="Arial"/>
              </a:rPr>
              <a:t>içi</a:t>
            </a:r>
            <a:r>
              <a:rPr sz="1600" spc="0" dirty="0">
                <a:latin typeface="Arial"/>
                <a:cs typeface="Arial"/>
              </a:rPr>
              <a:t>n</a:t>
            </a:r>
            <a:r>
              <a:rPr sz="1600" spc="-20" dirty="0">
                <a:latin typeface="Arial"/>
                <a:cs typeface="Arial"/>
              </a:rPr>
              <a:t> </a:t>
            </a:r>
            <a:r>
              <a:rPr sz="1600" spc="-5" dirty="0">
                <a:latin typeface="Arial"/>
                <a:cs typeface="Arial"/>
              </a:rPr>
              <a:t>a</a:t>
            </a:r>
            <a:r>
              <a:rPr sz="1600" spc="5" dirty="0">
                <a:latin typeface="Arial"/>
                <a:cs typeface="Arial"/>
              </a:rPr>
              <a:t>ç</a:t>
            </a:r>
            <a:r>
              <a:rPr sz="1600" spc="-5" dirty="0">
                <a:latin typeface="Arial"/>
                <a:cs typeface="Arial"/>
              </a:rPr>
              <a:t>ıklamay</a:t>
            </a:r>
            <a:r>
              <a:rPr sz="1600" spc="0" dirty="0">
                <a:latin typeface="Arial"/>
                <a:cs typeface="Arial"/>
              </a:rPr>
              <a:t>a</a:t>
            </a:r>
            <a:r>
              <a:rPr sz="1600" spc="-5" dirty="0">
                <a:latin typeface="Arial"/>
                <a:cs typeface="Arial"/>
              </a:rPr>
              <a:t> </a:t>
            </a:r>
            <a:r>
              <a:rPr sz="1600" spc="0" dirty="0">
                <a:latin typeface="Arial"/>
                <a:cs typeface="Arial"/>
              </a:rPr>
              <a:t>y</a:t>
            </a:r>
            <a:r>
              <a:rPr sz="1600" spc="-5" dirty="0">
                <a:latin typeface="Arial"/>
                <a:cs typeface="Arial"/>
              </a:rPr>
              <a:t>apmay</a:t>
            </a:r>
            <a:r>
              <a:rPr sz="1600" spc="0" dirty="0">
                <a:latin typeface="Arial"/>
                <a:cs typeface="Arial"/>
              </a:rPr>
              <a:t>a ç</a:t>
            </a:r>
            <a:r>
              <a:rPr sz="1600" spc="-5" dirty="0">
                <a:latin typeface="Arial"/>
                <a:cs typeface="Arial"/>
              </a:rPr>
              <a:t>a</a:t>
            </a:r>
            <a:r>
              <a:rPr sz="1600" spc="0" dirty="0">
                <a:latin typeface="Arial"/>
                <a:cs typeface="Arial"/>
              </a:rPr>
              <a:t>l</a:t>
            </a:r>
            <a:r>
              <a:rPr sz="1600" spc="-5" dirty="0">
                <a:latin typeface="Arial"/>
                <a:cs typeface="Arial"/>
              </a:rPr>
              <a:t>ı</a:t>
            </a:r>
            <a:r>
              <a:rPr sz="1600" spc="0" dirty="0">
                <a:latin typeface="Arial"/>
                <a:cs typeface="Arial"/>
              </a:rPr>
              <a:t>ş</a:t>
            </a:r>
            <a:r>
              <a:rPr sz="1600" spc="-5" dirty="0">
                <a:latin typeface="Arial"/>
                <a:cs typeface="Arial"/>
              </a:rPr>
              <a:t>ın!</a:t>
            </a:r>
            <a:endParaRPr sz="1600">
              <a:latin typeface="Arial"/>
              <a:cs typeface="Arial"/>
            </a:endParaRPr>
          </a:p>
          <a:p>
            <a:pPr>
              <a:lnSpc>
                <a:spcPts val="1000"/>
              </a:lnSpc>
            </a:pPr>
            <a:endParaRPr sz="1000"/>
          </a:p>
          <a:p>
            <a:pPr>
              <a:lnSpc>
                <a:spcPts val="1000"/>
              </a:lnSpc>
            </a:pPr>
            <a:endParaRPr sz="1000"/>
          </a:p>
          <a:p>
            <a:pPr>
              <a:lnSpc>
                <a:spcPts val="1000"/>
              </a:lnSpc>
              <a:spcBef>
                <a:spcPts val="22"/>
              </a:spcBef>
            </a:pPr>
            <a:endParaRPr sz="1000"/>
          </a:p>
          <a:p>
            <a:pPr marL="355600" marR="12700" indent="-342900" algn="just">
              <a:lnSpc>
                <a:spcPct val="100000"/>
              </a:lnSpc>
              <a:buFont typeface="Arial"/>
              <a:buChar char="•"/>
              <a:tabLst>
                <a:tab pos="354965" algn="l"/>
                <a:tab pos="789305" algn="l"/>
              </a:tabLst>
            </a:pPr>
            <a:r>
              <a:rPr sz="1800" spc="-20" dirty="0">
                <a:latin typeface="Arial"/>
                <a:cs typeface="Arial"/>
              </a:rPr>
              <a:t>G</a:t>
            </a:r>
            <a:r>
              <a:rPr sz="1800" spc="0" dirty="0">
                <a:latin typeface="Arial"/>
                <a:cs typeface="Arial"/>
              </a:rPr>
              <a:t>erçekleştirilen</a:t>
            </a:r>
            <a:r>
              <a:rPr sz="1800" spc="229" dirty="0">
                <a:latin typeface="Arial"/>
                <a:cs typeface="Arial"/>
              </a:rPr>
              <a:t> </a:t>
            </a:r>
            <a:r>
              <a:rPr sz="1800" spc="-10" dirty="0">
                <a:latin typeface="Arial"/>
                <a:cs typeface="Arial"/>
              </a:rPr>
              <a:t>f</a:t>
            </a:r>
            <a:r>
              <a:rPr sz="1800" spc="0" dirty="0">
                <a:latin typeface="Arial"/>
                <a:cs typeface="Arial"/>
              </a:rPr>
              <a:t>aaliyetlerin,</a:t>
            </a:r>
            <a:r>
              <a:rPr sz="1800" spc="220" dirty="0">
                <a:latin typeface="Arial"/>
                <a:cs typeface="Arial"/>
              </a:rPr>
              <a:t> </a:t>
            </a:r>
            <a:r>
              <a:rPr sz="1800" spc="0" dirty="0">
                <a:latin typeface="Arial"/>
                <a:cs typeface="Arial"/>
              </a:rPr>
              <a:t>faaliyete</a:t>
            </a:r>
            <a:r>
              <a:rPr sz="1800" spc="229" dirty="0">
                <a:latin typeface="Arial"/>
                <a:cs typeface="Arial"/>
              </a:rPr>
              <a:t> </a:t>
            </a:r>
            <a:r>
              <a:rPr sz="1800" spc="0" dirty="0">
                <a:latin typeface="Arial"/>
                <a:cs typeface="Arial"/>
              </a:rPr>
              <a:t>da</a:t>
            </a:r>
            <a:r>
              <a:rPr sz="1800" spc="-5" dirty="0">
                <a:latin typeface="Arial"/>
                <a:cs typeface="Arial"/>
              </a:rPr>
              <a:t>hi</a:t>
            </a:r>
            <a:r>
              <a:rPr sz="1800" spc="0" dirty="0">
                <a:latin typeface="Arial"/>
                <a:cs typeface="Arial"/>
              </a:rPr>
              <a:t>l</a:t>
            </a:r>
            <a:r>
              <a:rPr sz="1800" spc="225" dirty="0">
                <a:latin typeface="Arial"/>
                <a:cs typeface="Arial"/>
              </a:rPr>
              <a:t> </a:t>
            </a:r>
            <a:r>
              <a:rPr sz="1800" spc="-5" dirty="0">
                <a:latin typeface="Arial"/>
                <a:cs typeface="Arial"/>
              </a:rPr>
              <a:t>ola</a:t>
            </a:r>
            <a:r>
              <a:rPr sz="1800" spc="0" dirty="0">
                <a:latin typeface="Arial"/>
                <a:cs typeface="Arial"/>
              </a:rPr>
              <a:t>n</a:t>
            </a:r>
            <a:r>
              <a:rPr sz="1800" spc="225" dirty="0">
                <a:latin typeface="Arial"/>
                <a:cs typeface="Arial"/>
              </a:rPr>
              <a:t> </a:t>
            </a:r>
            <a:r>
              <a:rPr sz="1800" spc="-5" dirty="0">
                <a:latin typeface="Arial"/>
                <a:cs typeface="Arial"/>
              </a:rPr>
              <a:t>he</a:t>
            </a:r>
            <a:r>
              <a:rPr sz="1800" spc="0" dirty="0">
                <a:latin typeface="Arial"/>
                <a:cs typeface="Arial"/>
              </a:rPr>
              <a:t>r</a:t>
            </a:r>
            <a:r>
              <a:rPr sz="1800" spc="229" dirty="0">
                <a:latin typeface="Arial"/>
                <a:cs typeface="Arial"/>
              </a:rPr>
              <a:t> </a:t>
            </a:r>
            <a:r>
              <a:rPr sz="1800" spc="0" dirty="0">
                <a:latin typeface="Arial"/>
                <a:cs typeface="Arial"/>
              </a:rPr>
              <a:t>i</a:t>
            </a:r>
            <a:r>
              <a:rPr sz="1800" spc="-5" dirty="0">
                <a:latin typeface="Arial"/>
                <a:cs typeface="Arial"/>
              </a:rPr>
              <a:t>k</a:t>
            </a:r>
            <a:r>
              <a:rPr sz="1800" spc="0" dirty="0">
                <a:latin typeface="Arial"/>
                <a:cs typeface="Arial"/>
              </a:rPr>
              <a:t>i</a:t>
            </a:r>
            <a:r>
              <a:rPr sz="1800" spc="229" dirty="0">
                <a:latin typeface="Arial"/>
                <a:cs typeface="Arial"/>
              </a:rPr>
              <a:t> </a:t>
            </a:r>
            <a:r>
              <a:rPr sz="1800" spc="-5" dirty="0">
                <a:latin typeface="Arial"/>
                <a:cs typeface="Arial"/>
              </a:rPr>
              <a:t>kurumda</a:t>
            </a:r>
            <a:r>
              <a:rPr sz="1800" spc="0" dirty="0">
                <a:latin typeface="Arial"/>
                <a:cs typeface="Arial"/>
              </a:rPr>
              <a:t>,</a:t>
            </a:r>
            <a:r>
              <a:rPr sz="1800" spc="225" dirty="0">
                <a:latin typeface="Arial"/>
                <a:cs typeface="Arial"/>
              </a:rPr>
              <a:t> </a:t>
            </a:r>
            <a:r>
              <a:rPr sz="1800" spc="-5" dirty="0">
                <a:latin typeface="Arial"/>
                <a:cs typeface="Arial"/>
              </a:rPr>
              <a:t>bölüm/fakülte </a:t>
            </a:r>
            <a:r>
              <a:rPr sz="1800" spc="0" dirty="0">
                <a:latin typeface="Arial"/>
                <a:cs typeface="Arial"/>
              </a:rPr>
              <a:t>ve	kurum  </a:t>
            </a:r>
            <a:r>
              <a:rPr sz="1800" spc="15" dirty="0">
                <a:latin typeface="Arial"/>
                <a:cs typeface="Arial"/>
              </a:rPr>
              <a:t> </a:t>
            </a:r>
            <a:r>
              <a:rPr sz="1800" spc="0" dirty="0">
                <a:latin typeface="Arial"/>
                <a:cs typeface="Arial"/>
              </a:rPr>
              <a:t>düzeyinde  </a:t>
            </a:r>
            <a:r>
              <a:rPr sz="1800" spc="15" dirty="0">
                <a:latin typeface="Arial"/>
                <a:cs typeface="Arial"/>
              </a:rPr>
              <a:t> </a:t>
            </a:r>
            <a:r>
              <a:rPr sz="1800" spc="0" dirty="0">
                <a:latin typeface="Arial"/>
                <a:cs typeface="Arial"/>
              </a:rPr>
              <a:t>na</a:t>
            </a:r>
            <a:r>
              <a:rPr sz="1800" spc="5" dirty="0">
                <a:latin typeface="Arial"/>
                <a:cs typeface="Arial"/>
              </a:rPr>
              <a:t>s</a:t>
            </a:r>
            <a:r>
              <a:rPr sz="1800" spc="-10" dirty="0">
                <a:latin typeface="Arial"/>
                <a:cs typeface="Arial"/>
              </a:rPr>
              <a:t>ı</a:t>
            </a:r>
            <a:r>
              <a:rPr sz="1800" spc="0" dirty="0">
                <a:latin typeface="Arial"/>
                <a:cs typeface="Arial"/>
              </a:rPr>
              <a:t>l  </a:t>
            </a:r>
            <a:r>
              <a:rPr sz="1800" spc="15" dirty="0">
                <a:latin typeface="Arial"/>
                <a:cs typeface="Arial"/>
              </a:rPr>
              <a:t> </a:t>
            </a:r>
            <a:r>
              <a:rPr sz="1800" spc="0" dirty="0">
                <a:latin typeface="Arial"/>
                <a:cs typeface="Arial"/>
              </a:rPr>
              <a:t>yayg</a:t>
            </a:r>
            <a:r>
              <a:rPr sz="1800" spc="-10" dirty="0">
                <a:latin typeface="Arial"/>
                <a:cs typeface="Arial"/>
              </a:rPr>
              <a:t>ı</a:t>
            </a:r>
            <a:r>
              <a:rPr sz="1800" spc="0" dirty="0">
                <a:latin typeface="Arial"/>
                <a:cs typeface="Arial"/>
              </a:rPr>
              <a:t>nlaş</a:t>
            </a:r>
            <a:r>
              <a:rPr sz="1800" spc="-10" dirty="0">
                <a:latin typeface="Arial"/>
                <a:cs typeface="Arial"/>
              </a:rPr>
              <a:t>tı</a:t>
            </a:r>
            <a:r>
              <a:rPr sz="1800" spc="0" dirty="0">
                <a:latin typeface="Arial"/>
                <a:cs typeface="Arial"/>
              </a:rPr>
              <a:t>r</a:t>
            </a:r>
            <a:r>
              <a:rPr sz="1800" spc="-10" dirty="0">
                <a:latin typeface="Arial"/>
                <a:cs typeface="Arial"/>
              </a:rPr>
              <a:t>ı</a:t>
            </a:r>
            <a:r>
              <a:rPr sz="1800" spc="0" dirty="0">
                <a:latin typeface="Arial"/>
                <a:cs typeface="Arial"/>
              </a:rPr>
              <a:t>lacağ</a:t>
            </a:r>
            <a:r>
              <a:rPr sz="1800" spc="-10" dirty="0">
                <a:latin typeface="Arial"/>
                <a:cs typeface="Arial"/>
              </a:rPr>
              <a:t>ından</a:t>
            </a:r>
            <a:r>
              <a:rPr sz="1800" spc="0" dirty="0">
                <a:latin typeface="Arial"/>
                <a:cs typeface="Arial"/>
              </a:rPr>
              <a:t>,  </a:t>
            </a:r>
            <a:r>
              <a:rPr sz="1800" spc="10" dirty="0">
                <a:latin typeface="Arial"/>
                <a:cs typeface="Arial"/>
              </a:rPr>
              <a:t> </a:t>
            </a:r>
            <a:r>
              <a:rPr sz="1800" spc="-5" dirty="0">
                <a:latin typeface="Arial"/>
                <a:cs typeface="Arial"/>
              </a:rPr>
              <a:t>b</a:t>
            </a:r>
            <a:r>
              <a:rPr sz="1800" spc="0" dirty="0">
                <a:latin typeface="Arial"/>
                <a:cs typeface="Arial"/>
              </a:rPr>
              <a:t>u  </a:t>
            </a:r>
            <a:r>
              <a:rPr sz="1800" spc="15" dirty="0">
                <a:latin typeface="Arial"/>
                <a:cs typeface="Arial"/>
              </a:rPr>
              <a:t> </a:t>
            </a:r>
            <a:r>
              <a:rPr sz="1800" spc="-5" dirty="0">
                <a:latin typeface="Arial"/>
                <a:cs typeface="Arial"/>
              </a:rPr>
              <a:t>konud</a:t>
            </a:r>
            <a:r>
              <a:rPr sz="1800" spc="0" dirty="0">
                <a:latin typeface="Arial"/>
                <a:cs typeface="Arial"/>
              </a:rPr>
              <a:t>a  </a:t>
            </a:r>
            <a:r>
              <a:rPr sz="1800" spc="15" dirty="0">
                <a:latin typeface="Arial"/>
                <a:cs typeface="Arial"/>
              </a:rPr>
              <a:t> </a:t>
            </a:r>
            <a:r>
              <a:rPr sz="1800" spc="-5" dirty="0">
                <a:latin typeface="Arial"/>
                <a:cs typeface="Arial"/>
              </a:rPr>
              <a:t>planlanan </a:t>
            </a:r>
            <a:r>
              <a:rPr sz="1800" spc="0" dirty="0">
                <a:latin typeface="Arial"/>
                <a:cs typeface="Arial"/>
              </a:rPr>
              <a:t>faaliyetlerden,</a:t>
            </a:r>
            <a:r>
              <a:rPr sz="1800" spc="-20" dirty="0">
                <a:latin typeface="Arial"/>
                <a:cs typeface="Arial"/>
              </a:rPr>
              <a:t> </a:t>
            </a:r>
            <a:r>
              <a:rPr sz="1800" spc="0" dirty="0">
                <a:latin typeface="Arial"/>
                <a:cs typeface="Arial"/>
              </a:rPr>
              <a:t>kullan</a:t>
            </a:r>
            <a:r>
              <a:rPr sz="1800" spc="-10" dirty="0">
                <a:latin typeface="Arial"/>
                <a:cs typeface="Arial"/>
              </a:rPr>
              <a:t>ı</a:t>
            </a:r>
            <a:r>
              <a:rPr sz="1800" spc="0" dirty="0">
                <a:latin typeface="Arial"/>
                <a:cs typeface="Arial"/>
              </a:rPr>
              <a:t>lacak</a:t>
            </a:r>
            <a:r>
              <a:rPr sz="1800" spc="-20" dirty="0">
                <a:latin typeface="Arial"/>
                <a:cs typeface="Arial"/>
              </a:rPr>
              <a:t> </a:t>
            </a:r>
            <a:r>
              <a:rPr sz="1800" spc="0" dirty="0">
                <a:latin typeface="Arial"/>
                <a:cs typeface="Arial"/>
              </a:rPr>
              <a:t>araçlardan</a:t>
            </a:r>
            <a:r>
              <a:rPr sz="1800" spc="-20" dirty="0">
                <a:latin typeface="Arial"/>
                <a:cs typeface="Arial"/>
              </a:rPr>
              <a:t> </a:t>
            </a:r>
            <a:r>
              <a:rPr sz="1800" spc="0" dirty="0">
                <a:latin typeface="Arial"/>
                <a:cs typeface="Arial"/>
              </a:rPr>
              <a:t>bahsedin!</a:t>
            </a:r>
            <a:endParaRPr sz="1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2330" y="1193546"/>
            <a:ext cx="8848739" cy="4877054"/>
          </a:xfrm>
          <a:prstGeom prst="rect">
            <a:avLst/>
          </a:prstGeom>
        </p:spPr>
        <p:txBody>
          <a:bodyPr vert="horz" wrap="square" lIns="0" tIns="0" rIns="0" bIns="0" rtlCol="0">
            <a:noAutofit/>
          </a:bodyPr>
          <a:lstStyle/>
          <a:p>
            <a:pPr marL="391160">
              <a:lnSpc>
                <a:spcPct val="100000"/>
              </a:lnSpc>
            </a:pPr>
            <a:r>
              <a:rPr lang="tr-TR" sz="2800" b="1" spc="-5" dirty="0">
                <a:solidFill>
                  <a:srgbClr val="C00000"/>
                </a:solidFill>
                <a:latin typeface="Arial"/>
                <a:cs typeface="Arial"/>
              </a:rPr>
              <a:t>  </a:t>
            </a:r>
            <a:br>
              <a:rPr lang="tr-TR" sz="2800" b="1" spc="-5" dirty="0">
                <a:solidFill>
                  <a:srgbClr val="C00000"/>
                </a:solidFill>
                <a:latin typeface="Arial"/>
                <a:cs typeface="Arial"/>
              </a:rPr>
            </a:br>
            <a:r>
              <a:rPr lang="tr-TR" sz="2800" b="1" spc="-5" dirty="0">
                <a:solidFill>
                  <a:srgbClr val="C00000"/>
                </a:solidFill>
                <a:latin typeface="Arial"/>
                <a:cs typeface="Arial"/>
              </a:rPr>
              <a:t>                            </a:t>
            </a:r>
            <a:r>
              <a:rPr sz="2800" b="1" spc="-5" dirty="0">
                <a:solidFill>
                  <a:srgbClr val="C00000"/>
                </a:solidFill>
                <a:latin typeface="Arial"/>
                <a:cs typeface="Arial"/>
              </a:rPr>
              <a:t>So</a:t>
            </a:r>
            <a:r>
              <a:rPr sz="2800" b="1" spc="0" dirty="0">
                <a:solidFill>
                  <a:srgbClr val="C00000"/>
                </a:solidFill>
                <a:latin typeface="Arial"/>
                <a:cs typeface="Arial"/>
              </a:rPr>
              <a:t>n</a:t>
            </a:r>
            <a:r>
              <a:rPr sz="2800" b="1" spc="-5" dirty="0">
                <a:solidFill>
                  <a:srgbClr val="C00000"/>
                </a:solidFill>
                <a:latin typeface="Arial"/>
                <a:cs typeface="Arial"/>
              </a:rPr>
              <a:t> b</a:t>
            </a:r>
            <a:r>
              <a:rPr sz="2800" b="1" spc="0" dirty="0">
                <a:solidFill>
                  <a:srgbClr val="C00000"/>
                </a:solidFill>
                <a:latin typeface="Arial"/>
                <a:cs typeface="Arial"/>
              </a:rPr>
              <a:t>aşvuru</a:t>
            </a:r>
            <a:r>
              <a:rPr sz="2800" b="1" spc="5" dirty="0">
                <a:solidFill>
                  <a:srgbClr val="C00000"/>
                </a:solidFill>
                <a:latin typeface="Arial"/>
                <a:cs typeface="Arial"/>
              </a:rPr>
              <a:t> </a:t>
            </a:r>
            <a:r>
              <a:rPr sz="2800" b="1" spc="0" dirty="0" err="1">
                <a:solidFill>
                  <a:srgbClr val="C00000"/>
                </a:solidFill>
                <a:latin typeface="Arial"/>
                <a:cs typeface="Arial"/>
              </a:rPr>
              <a:t>tarihi</a:t>
            </a:r>
            <a:r>
              <a:rPr sz="2800" b="1" spc="0" dirty="0">
                <a:solidFill>
                  <a:srgbClr val="C00000"/>
                </a:solidFill>
                <a:latin typeface="Arial"/>
                <a:cs typeface="Arial"/>
              </a:rPr>
              <a:t>:</a:t>
            </a:r>
            <a:r>
              <a:rPr lang="tr-TR" sz="2800" b="1" spc="0" dirty="0">
                <a:solidFill>
                  <a:srgbClr val="C00000"/>
                </a:solidFill>
                <a:latin typeface="Arial"/>
                <a:cs typeface="Arial"/>
              </a:rPr>
              <a:t> </a:t>
            </a:r>
            <a:br>
              <a:rPr lang="tr-TR" sz="2800" b="1" spc="0" dirty="0">
                <a:solidFill>
                  <a:srgbClr val="C00000"/>
                </a:solidFill>
                <a:latin typeface="Arial"/>
                <a:cs typeface="Arial"/>
              </a:rPr>
            </a:br>
            <a:r>
              <a:rPr lang="tr-TR" sz="2800" b="1" spc="0" dirty="0">
                <a:solidFill>
                  <a:srgbClr val="C00000"/>
                </a:solidFill>
                <a:latin typeface="Arial"/>
                <a:cs typeface="Arial"/>
              </a:rPr>
              <a:t/>
            </a:r>
            <a:br>
              <a:rPr lang="tr-TR" sz="2800" b="1" spc="0" dirty="0">
                <a:solidFill>
                  <a:srgbClr val="C00000"/>
                </a:solidFill>
                <a:latin typeface="Arial"/>
                <a:cs typeface="Arial"/>
              </a:rPr>
            </a:br>
            <a:r>
              <a:rPr lang="tr-TR" sz="2800" b="1" spc="0" dirty="0">
                <a:solidFill>
                  <a:srgbClr val="C00000"/>
                </a:solidFill>
                <a:latin typeface="Arial"/>
                <a:cs typeface="Arial"/>
              </a:rPr>
              <a:t>				1 ŞUBAT 2018</a:t>
            </a:r>
            <a:br>
              <a:rPr lang="tr-TR" sz="2800" b="1" spc="0" dirty="0">
                <a:solidFill>
                  <a:srgbClr val="C00000"/>
                </a:solidFill>
                <a:latin typeface="Arial"/>
                <a:cs typeface="Arial"/>
              </a:rPr>
            </a:br>
            <a:r>
              <a:rPr lang="tr-TR" sz="2800" b="1" spc="0" dirty="0">
                <a:solidFill>
                  <a:srgbClr val="C00000"/>
                </a:solidFill>
                <a:latin typeface="Arial"/>
                <a:cs typeface="Arial"/>
              </a:rPr>
              <a:t>			    Brüksel Saati 12:00</a:t>
            </a:r>
            <a:br>
              <a:rPr lang="tr-TR" sz="2800" b="1" spc="0" dirty="0">
                <a:solidFill>
                  <a:srgbClr val="C00000"/>
                </a:solidFill>
                <a:latin typeface="Arial"/>
                <a:cs typeface="Arial"/>
              </a:rPr>
            </a:br>
            <a:r>
              <a:rPr lang="tr-TR" sz="2800" b="1" spc="0" dirty="0">
                <a:solidFill>
                  <a:srgbClr val="C00000"/>
                </a:solidFill>
                <a:latin typeface="Arial"/>
                <a:cs typeface="Arial"/>
              </a:rPr>
              <a:t/>
            </a:r>
            <a:br>
              <a:rPr lang="tr-TR" sz="2800" b="1" spc="0" dirty="0">
                <a:solidFill>
                  <a:srgbClr val="C00000"/>
                </a:solidFill>
                <a:latin typeface="Arial"/>
                <a:cs typeface="Arial"/>
              </a:rPr>
            </a:br>
            <a:r>
              <a:rPr lang="tr-TR" sz="2800" b="1" spc="0" dirty="0">
                <a:solidFill>
                  <a:srgbClr val="C00000"/>
                </a:solidFill>
                <a:latin typeface="Arial"/>
                <a:cs typeface="Arial"/>
              </a:rPr>
              <a:t>				Başvuru linki</a:t>
            </a:r>
            <a:br>
              <a:rPr lang="tr-TR" sz="2800" b="1" spc="0" dirty="0">
                <a:solidFill>
                  <a:srgbClr val="C00000"/>
                </a:solidFill>
                <a:latin typeface="Arial"/>
                <a:cs typeface="Arial"/>
              </a:rPr>
            </a:br>
            <a:r>
              <a:rPr lang="tr-TR" sz="2800" b="1" spc="0" dirty="0">
                <a:solidFill>
                  <a:srgbClr val="C00000"/>
                </a:solidFill>
                <a:latin typeface="Arial"/>
                <a:cs typeface="Arial"/>
              </a:rPr>
              <a:t>         </a:t>
            </a:r>
            <a:r>
              <a:rPr lang="tr-TR" sz="3200" dirty="0">
                <a:hlinkClick r:id="rId2"/>
              </a:rPr>
              <a:t>https://webgate.ec.europa.eu/web-eforms</a:t>
            </a:r>
            <a:r>
              <a:rPr lang="tr-TR" sz="2800" b="1" spc="0" dirty="0">
                <a:solidFill>
                  <a:srgbClr val="C00000"/>
                </a:solidFill>
                <a:latin typeface="Arial"/>
                <a:cs typeface="Arial"/>
              </a:rPr>
              <a:t/>
            </a:r>
            <a:br>
              <a:rPr lang="tr-TR" sz="2800" b="1" spc="0" dirty="0">
                <a:solidFill>
                  <a:srgbClr val="C00000"/>
                </a:solidFill>
                <a:latin typeface="Arial"/>
                <a:cs typeface="Arial"/>
              </a:rPr>
            </a:br>
            <a:r>
              <a:rPr lang="tr-TR" sz="2800" b="1" spc="0" dirty="0">
                <a:solidFill>
                  <a:srgbClr val="C00000"/>
                </a:solidFill>
                <a:latin typeface="Arial"/>
                <a:cs typeface="Arial"/>
              </a:rPr>
              <a:t/>
            </a:r>
            <a:br>
              <a:rPr lang="tr-TR" sz="2800" b="1" spc="0" dirty="0">
                <a:solidFill>
                  <a:srgbClr val="C00000"/>
                </a:solidFill>
                <a:latin typeface="Arial"/>
                <a:cs typeface="Arial"/>
              </a:rPr>
            </a:br>
            <a:endParaRPr sz="28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4839" y="348995"/>
            <a:ext cx="9144000" cy="68580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10011" y="1151635"/>
            <a:ext cx="2678430" cy="436245"/>
          </a:xfrm>
          <a:prstGeom prst="rect">
            <a:avLst/>
          </a:prstGeom>
        </p:spPr>
        <p:txBody>
          <a:bodyPr vert="horz" wrap="square" lIns="0" tIns="0" rIns="0" bIns="0" rtlCol="0">
            <a:noAutofit/>
          </a:bodyPr>
          <a:lstStyle/>
          <a:p>
            <a:pPr marL="12700">
              <a:lnSpc>
                <a:spcPct val="100000"/>
              </a:lnSpc>
            </a:pPr>
            <a:r>
              <a:rPr sz="2800" b="1" dirty="0">
                <a:solidFill>
                  <a:srgbClr val="C00000"/>
                </a:solidFill>
                <a:latin typeface="Arial"/>
                <a:cs typeface="Arial"/>
              </a:rPr>
              <a:t>Hibe destekleri:</a:t>
            </a:r>
            <a:endParaRPr sz="2800">
              <a:latin typeface="Arial"/>
              <a:cs typeface="Arial"/>
            </a:endParaRPr>
          </a:p>
        </p:txBody>
      </p:sp>
      <p:sp>
        <p:nvSpPr>
          <p:cNvPr id="3" name="object 3"/>
          <p:cNvSpPr txBox="1"/>
          <p:nvPr/>
        </p:nvSpPr>
        <p:spPr>
          <a:xfrm>
            <a:off x="1105033" y="1946147"/>
            <a:ext cx="8553450" cy="4583430"/>
          </a:xfrm>
          <a:prstGeom prst="rect">
            <a:avLst/>
          </a:prstGeom>
        </p:spPr>
        <p:txBody>
          <a:bodyPr vert="horz" wrap="square" lIns="0" tIns="0" rIns="0" bIns="0" rtlCol="0">
            <a:noAutofit/>
          </a:bodyPr>
          <a:lstStyle/>
          <a:p>
            <a:pPr marL="298450" indent="-285750">
              <a:lnSpc>
                <a:spcPct val="100000"/>
              </a:lnSpc>
              <a:buClr>
                <a:srgbClr val="C00000"/>
              </a:buClr>
              <a:buFont typeface="Arial"/>
              <a:buChar char="•"/>
              <a:tabLst>
                <a:tab pos="297815" algn="l"/>
              </a:tabLst>
            </a:pPr>
            <a:r>
              <a:rPr sz="1800" b="1" u="heavy" spc="-20" dirty="0">
                <a:solidFill>
                  <a:srgbClr val="C00000"/>
                </a:solidFill>
                <a:latin typeface="Arial"/>
                <a:cs typeface="Arial"/>
              </a:rPr>
              <a:t>Ö</a:t>
            </a:r>
            <a:r>
              <a:rPr sz="1800" b="1" u="heavy" spc="-5" dirty="0">
                <a:solidFill>
                  <a:srgbClr val="C00000"/>
                </a:solidFill>
                <a:latin typeface="Arial"/>
                <a:cs typeface="Arial"/>
              </a:rPr>
              <a:t>ğrenci </a:t>
            </a:r>
            <a:r>
              <a:rPr sz="1800" b="1" u="heavy" spc="-15" dirty="0">
                <a:solidFill>
                  <a:srgbClr val="C00000"/>
                </a:solidFill>
                <a:latin typeface="Arial"/>
                <a:cs typeface="Arial"/>
              </a:rPr>
              <a:t>için</a:t>
            </a:r>
            <a:r>
              <a:rPr sz="1800" b="1" u="heavy" spc="-5" dirty="0">
                <a:solidFill>
                  <a:srgbClr val="C00000"/>
                </a:solidFill>
                <a:latin typeface="Arial"/>
                <a:cs typeface="Arial"/>
              </a:rPr>
              <a:t> bireysel</a:t>
            </a:r>
            <a:r>
              <a:rPr sz="1800" b="1" u="heavy" spc="-15" dirty="0">
                <a:solidFill>
                  <a:srgbClr val="C00000"/>
                </a:solidFill>
                <a:latin typeface="Arial"/>
                <a:cs typeface="Arial"/>
              </a:rPr>
              <a:t> </a:t>
            </a:r>
            <a:r>
              <a:rPr sz="1800" b="1" u="heavy" spc="-5" dirty="0">
                <a:solidFill>
                  <a:srgbClr val="C00000"/>
                </a:solidFill>
                <a:latin typeface="Arial"/>
                <a:cs typeface="Arial"/>
              </a:rPr>
              <a:t>destek:</a:t>
            </a:r>
            <a:endParaRPr sz="1800">
              <a:latin typeface="Arial"/>
              <a:cs typeface="Arial"/>
            </a:endParaRPr>
          </a:p>
          <a:p>
            <a:pPr>
              <a:lnSpc>
                <a:spcPts val="950"/>
              </a:lnSpc>
              <a:spcBef>
                <a:spcPts val="12"/>
              </a:spcBef>
              <a:buClr>
                <a:srgbClr val="C00000"/>
              </a:buClr>
              <a:buFont typeface="Arial"/>
              <a:buChar char="•"/>
            </a:pPr>
            <a:endParaRPr sz="950"/>
          </a:p>
          <a:p>
            <a:pPr marL="412750">
              <a:lnSpc>
                <a:spcPct val="100000"/>
              </a:lnSpc>
            </a:pPr>
            <a:r>
              <a:rPr sz="1600" spc="-5" dirty="0">
                <a:latin typeface="Arial"/>
                <a:cs typeface="Arial"/>
              </a:rPr>
              <a:t>Gele</a:t>
            </a:r>
            <a:r>
              <a:rPr sz="1600" spc="0" dirty="0">
                <a:latin typeface="Arial"/>
                <a:cs typeface="Arial"/>
              </a:rPr>
              <a:t>n</a:t>
            </a:r>
            <a:r>
              <a:rPr sz="1600" spc="-5" dirty="0">
                <a:latin typeface="Arial"/>
                <a:cs typeface="Arial"/>
              </a:rPr>
              <a:t> öğrencilere</a:t>
            </a:r>
            <a:r>
              <a:rPr sz="1600" spc="0" dirty="0">
                <a:latin typeface="Arial"/>
                <a:cs typeface="Arial"/>
              </a:rPr>
              <a:t>: </a:t>
            </a:r>
            <a:r>
              <a:rPr sz="1600" b="1" spc="-60" dirty="0">
                <a:solidFill>
                  <a:srgbClr val="00B050"/>
                </a:solidFill>
                <a:latin typeface="Arial"/>
                <a:cs typeface="Arial"/>
              </a:rPr>
              <a:t>A</a:t>
            </a:r>
            <a:r>
              <a:rPr sz="1600" b="1" spc="-5" dirty="0">
                <a:solidFill>
                  <a:srgbClr val="00B050"/>
                </a:solidFill>
                <a:latin typeface="Arial"/>
                <a:cs typeface="Arial"/>
              </a:rPr>
              <a:t>ylı</a:t>
            </a:r>
            <a:r>
              <a:rPr sz="1600" b="1" spc="0" dirty="0">
                <a:solidFill>
                  <a:srgbClr val="00B050"/>
                </a:solidFill>
                <a:latin typeface="Arial"/>
                <a:cs typeface="Arial"/>
              </a:rPr>
              <a:t>k</a:t>
            </a:r>
            <a:r>
              <a:rPr sz="1600" b="1" spc="5" dirty="0">
                <a:solidFill>
                  <a:srgbClr val="00B050"/>
                </a:solidFill>
                <a:latin typeface="Arial"/>
                <a:cs typeface="Arial"/>
              </a:rPr>
              <a:t> </a:t>
            </a:r>
            <a:r>
              <a:rPr sz="1600" b="1" spc="-5" dirty="0">
                <a:solidFill>
                  <a:srgbClr val="00B050"/>
                </a:solidFill>
                <a:latin typeface="Arial"/>
                <a:cs typeface="Arial"/>
              </a:rPr>
              <a:t>80</a:t>
            </a:r>
            <a:r>
              <a:rPr sz="1600" b="1" spc="0" dirty="0">
                <a:solidFill>
                  <a:srgbClr val="00B050"/>
                </a:solidFill>
                <a:latin typeface="Arial"/>
                <a:cs typeface="Arial"/>
              </a:rPr>
              <a:t>0</a:t>
            </a:r>
            <a:r>
              <a:rPr sz="1600" b="1" spc="-5" dirty="0">
                <a:solidFill>
                  <a:srgbClr val="00B050"/>
                </a:solidFill>
                <a:latin typeface="Arial"/>
                <a:cs typeface="Arial"/>
              </a:rPr>
              <a:t> </a:t>
            </a:r>
            <a:r>
              <a:rPr sz="1600" b="1" spc="0" dirty="0">
                <a:solidFill>
                  <a:srgbClr val="00B050"/>
                </a:solidFill>
                <a:latin typeface="Arial"/>
                <a:cs typeface="Arial"/>
              </a:rPr>
              <a:t>€</a:t>
            </a:r>
            <a:endParaRPr sz="1600">
              <a:latin typeface="Arial"/>
              <a:cs typeface="Arial"/>
            </a:endParaRPr>
          </a:p>
          <a:p>
            <a:pPr marL="412750">
              <a:lnSpc>
                <a:spcPct val="100000"/>
              </a:lnSpc>
            </a:pPr>
            <a:r>
              <a:rPr sz="1600" spc="-5" dirty="0">
                <a:latin typeface="Arial"/>
                <a:cs typeface="Arial"/>
              </a:rPr>
              <a:t>Gide</a:t>
            </a:r>
            <a:r>
              <a:rPr sz="1600" spc="0" dirty="0">
                <a:latin typeface="Arial"/>
                <a:cs typeface="Arial"/>
              </a:rPr>
              <a:t>n</a:t>
            </a:r>
            <a:r>
              <a:rPr sz="1600" spc="-5" dirty="0">
                <a:latin typeface="Arial"/>
                <a:cs typeface="Arial"/>
              </a:rPr>
              <a:t> öğrencilere</a:t>
            </a:r>
            <a:r>
              <a:rPr sz="1600" spc="0" dirty="0">
                <a:latin typeface="Arial"/>
                <a:cs typeface="Arial"/>
              </a:rPr>
              <a:t>: </a:t>
            </a:r>
            <a:r>
              <a:rPr sz="1600" b="1" spc="-60" dirty="0">
                <a:solidFill>
                  <a:srgbClr val="00B050"/>
                </a:solidFill>
                <a:latin typeface="Arial"/>
                <a:cs typeface="Arial"/>
              </a:rPr>
              <a:t>A</a:t>
            </a:r>
            <a:r>
              <a:rPr sz="1600" b="1" spc="-5" dirty="0">
                <a:solidFill>
                  <a:srgbClr val="00B050"/>
                </a:solidFill>
                <a:latin typeface="Arial"/>
                <a:cs typeface="Arial"/>
              </a:rPr>
              <a:t>ylı</a:t>
            </a:r>
            <a:r>
              <a:rPr sz="1600" b="1" spc="0" dirty="0">
                <a:solidFill>
                  <a:srgbClr val="00B050"/>
                </a:solidFill>
                <a:latin typeface="Arial"/>
                <a:cs typeface="Arial"/>
              </a:rPr>
              <a:t>k</a:t>
            </a:r>
            <a:r>
              <a:rPr sz="1600" b="1" spc="5" dirty="0">
                <a:solidFill>
                  <a:srgbClr val="00B050"/>
                </a:solidFill>
                <a:latin typeface="Arial"/>
                <a:cs typeface="Arial"/>
              </a:rPr>
              <a:t> </a:t>
            </a:r>
            <a:r>
              <a:rPr sz="1600" b="1" spc="-5" dirty="0">
                <a:solidFill>
                  <a:srgbClr val="00B050"/>
                </a:solidFill>
                <a:latin typeface="Arial"/>
                <a:cs typeface="Arial"/>
              </a:rPr>
              <a:t>65</a:t>
            </a:r>
            <a:r>
              <a:rPr sz="1600" b="1" spc="0" dirty="0">
                <a:solidFill>
                  <a:srgbClr val="00B050"/>
                </a:solidFill>
                <a:latin typeface="Arial"/>
                <a:cs typeface="Arial"/>
              </a:rPr>
              <a:t>0</a:t>
            </a:r>
            <a:r>
              <a:rPr sz="1600" b="1" spc="-5" dirty="0">
                <a:solidFill>
                  <a:srgbClr val="00B050"/>
                </a:solidFill>
                <a:latin typeface="Arial"/>
                <a:cs typeface="Arial"/>
              </a:rPr>
              <a:t> </a:t>
            </a:r>
            <a:r>
              <a:rPr sz="1600" b="1" spc="0" dirty="0">
                <a:solidFill>
                  <a:srgbClr val="00B050"/>
                </a:solidFill>
                <a:latin typeface="Arial"/>
                <a:cs typeface="Arial"/>
              </a:rPr>
              <a:t>€</a:t>
            </a:r>
            <a:endParaRPr sz="1600">
              <a:latin typeface="Arial"/>
              <a:cs typeface="Arial"/>
            </a:endParaRPr>
          </a:p>
          <a:p>
            <a:pPr>
              <a:lnSpc>
                <a:spcPts val="1000"/>
              </a:lnSpc>
            </a:pPr>
            <a:endParaRPr sz="1000"/>
          </a:p>
          <a:p>
            <a:pPr>
              <a:lnSpc>
                <a:spcPts val="1100"/>
              </a:lnSpc>
              <a:spcBef>
                <a:spcPts val="58"/>
              </a:spcBef>
            </a:pPr>
            <a:endParaRPr sz="1100"/>
          </a:p>
          <a:p>
            <a:pPr marL="298450" indent="-285750">
              <a:lnSpc>
                <a:spcPct val="100000"/>
              </a:lnSpc>
              <a:buClr>
                <a:srgbClr val="C00000"/>
              </a:buClr>
              <a:buFont typeface="Arial"/>
              <a:buChar char="•"/>
              <a:tabLst>
                <a:tab pos="297815" algn="l"/>
              </a:tabLst>
            </a:pPr>
            <a:r>
              <a:rPr sz="1800" b="1" u="heavy" spc="-5" dirty="0">
                <a:solidFill>
                  <a:srgbClr val="C00000"/>
                </a:solidFill>
                <a:latin typeface="Arial"/>
                <a:cs typeface="Arial"/>
              </a:rPr>
              <a:t>Personel </a:t>
            </a:r>
            <a:r>
              <a:rPr sz="1800" b="1" u="heavy" spc="-15" dirty="0">
                <a:solidFill>
                  <a:srgbClr val="C00000"/>
                </a:solidFill>
                <a:latin typeface="Arial"/>
                <a:cs typeface="Arial"/>
              </a:rPr>
              <a:t>için</a:t>
            </a:r>
            <a:r>
              <a:rPr sz="1800" b="1" u="heavy" spc="-5" dirty="0">
                <a:solidFill>
                  <a:srgbClr val="C00000"/>
                </a:solidFill>
                <a:latin typeface="Arial"/>
                <a:cs typeface="Arial"/>
              </a:rPr>
              <a:t> bireysel</a:t>
            </a:r>
            <a:r>
              <a:rPr sz="1800" b="1" u="heavy" spc="-10" dirty="0">
                <a:solidFill>
                  <a:srgbClr val="C00000"/>
                </a:solidFill>
                <a:latin typeface="Arial"/>
                <a:cs typeface="Arial"/>
              </a:rPr>
              <a:t> destek:</a:t>
            </a:r>
            <a:endParaRPr sz="1800">
              <a:latin typeface="Arial"/>
              <a:cs typeface="Arial"/>
            </a:endParaRPr>
          </a:p>
          <a:p>
            <a:pPr>
              <a:lnSpc>
                <a:spcPts val="950"/>
              </a:lnSpc>
              <a:spcBef>
                <a:spcPts val="12"/>
              </a:spcBef>
              <a:buClr>
                <a:srgbClr val="C00000"/>
              </a:buClr>
              <a:buFont typeface="Arial"/>
              <a:buChar char="•"/>
            </a:pPr>
            <a:endParaRPr sz="950"/>
          </a:p>
          <a:p>
            <a:pPr marL="412750">
              <a:lnSpc>
                <a:spcPct val="100000"/>
              </a:lnSpc>
            </a:pPr>
            <a:r>
              <a:rPr sz="1600" spc="-5" dirty="0">
                <a:latin typeface="Arial"/>
                <a:cs typeface="Arial"/>
              </a:rPr>
              <a:t>Gele</a:t>
            </a:r>
            <a:r>
              <a:rPr sz="1600" spc="0" dirty="0">
                <a:latin typeface="Arial"/>
                <a:cs typeface="Arial"/>
              </a:rPr>
              <a:t>n</a:t>
            </a:r>
            <a:r>
              <a:rPr sz="1600" spc="-5" dirty="0">
                <a:latin typeface="Arial"/>
                <a:cs typeface="Arial"/>
              </a:rPr>
              <a:t> personele</a:t>
            </a:r>
            <a:r>
              <a:rPr sz="1600" spc="0" dirty="0">
                <a:latin typeface="Arial"/>
                <a:cs typeface="Arial"/>
              </a:rPr>
              <a:t>: </a:t>
            </a:r>
            <a:r>
              <a:rPr sz="1600" b="1" spc="-5" dirty="0">
                <a:solidFill>
                  <a:srgbClr val="00B050"/>
                </a:solidFill>
                <a:latin typeface="Arial"/>
                <a:cs typeface="Arial"/>
              </a:rPr>
              <a:t>Günlü</a:t>
            </a:r>
            <a:r>
              <a:rPr sz="1600" b="1" spc="0" dirty="0">
                <a:solidFill>
                  <a:srgbClr val="00B050"/>
                </a:solidFill>
                <a:latin typeface="Arial"/>
                <a:cs typeface="Arial"/>
              </a:rPr>
              <a:t>k</a:t>
            </a:r>
            <a:r>
              <a:rPr sz="1600" b="1" spc="5" dirty="0">
                <a:solidFill>
                  <a:srgbClr val="00B050"/>
                </a:solidFill>
                <a:latin typeface="Arial"/>
                <a:cs typeface="Arial"/>
              </a:rPr>
              <a:t> </a:t>
            </a:r>
            <a:r>
              <a:rPr sz="1600" b="1" spc="-5" dirty="0">
                <a:solidFill>
                  <a:srgbClr val="00B050"/>
                </a:solidFill>
                <a:latin typeface="Arial"/>
                <a:cs typeface="Arial"/>
              </a:rPr>
              <a:t>14</a:t>
            </a:r>
            <a:r>
              <a:rPr sz="1600" b="1" spc="0" dirty="0">
                <a:solidFill>
                  <a:srgbClr val="00B050"/>
                </a:solidFill>
                <a:latin typeface="Arial"/>
                <a:cs typeface="Arial"/>
              </a:rPr>
              <a:t>0 € *</a:t>
            </a:r>
            <a:endParaRPr sz="1600">
              <a:latin typeface="Arial"/>
              <a:cs typeface="Arial"/>
            </a:endParaRPr>
          </a:p>
          <a:p>
            <a:pPr marL="412750">
              <a:lnSpc>
                <a:spcPct val="100000"/>
              </a:lnSpc>
            </a:pPr>
            <a:r>
              <a:rPr sz="1600" spc="-5" dirty="0">
                <a:latin typeface="Arial"/>
                <a:cs typeface="Arial"/>
              </a:rPr>
              <a:t>Gide</a:t>
            </a:r>
            <a:r>
              <a:rPr sz="1600" spc="0" dirty="0">
                <a:latin typeface="Arial"/>
                <a:cs typeface="Arial"/>
              </a:rPr>
              <a:t>n</a:t>
            </a:r>
            <a:r>
              <a:rPr sz="1600" spc="-5" dirty="0">
                <a:latin typeface="Arial"/>
                <a:cs typeface="Arial"/>
              </a:rPr>
              <a:t> personele</a:t>
            </a:r>
            <a:r>
              <a:rPr sz="1600" spc="0" dirty="0">
                <a:latin typeface="Arial"/>
                <a:cs typeface="Arial"/>
              </a:rPr>
              <a:t>: </a:t>
            </a:r>
            <a:r>
              <a:rPr sz="1600" b="1" spc="-5" dirty="0">
                <a:solidFill>
                  <a:srgbClr val="00B050"/>
                </a:solidFill>
                <a:latin typeface="Arial"/>
                <a:cs typeface="Arial"/>
              </a:rPr>
              <a:t>Günlü</a:t>
            </a:r>
            <a:r>
              <a:rPr sz="1600" b="1" spc="0" dirty="0">
                <a:solidFill>
                  <a:srgbClr val="00B050"/>
                </a:solidFill>
                <a:latin typeface="Arial"/>
                <a:cs typeface="Arial"/>
              </a:rPr>
              <a:t>k</a:t>
            </a:r>
            <a:r>
              <a:rPr sz="1600" b="1" spc="5" dirty="0">
                <a:solidFill>
                  <a:srgbClr val="00B050"/>
                </a:solidFill>
                <a:latin typeface="Arial"/>
                <a:cs typeface="Arial"/>
              </a:rPr>
              <a:t> </a:t>
            </a:r>
            <a:r>
              <a:rPr sz="1600" b="1" spc="-5" dirty="0">
                <a:solidFill>
                  <a:srgbClr val="00B050"/>
                </a:solidFill>
                <a:latin typeface="Arial"/>
                <a:cs typeface="Arial"/>
              </a:rPr>
              <a:t>16</a:t>
            </a:r>
            <a:r>
              <a:rPr sz="1600" b="1" spc="0" dirty="0">
                <a:solidFill>
                  <a:srgbClr val="00B050"/>
                </a:solidFill>
                <a:latin typeface="Arial"/>
                <a:cs typeface="Arial"/>
              </a:rPr>
              <a:t>0 € *</a:t>
            </a:r>
            <a:endParaRPr sz="1600">
              <a:latin typeface="Arial"/>
              <a:cs typeface="Arial"/>
            </a:endParaRPr>
          </a:p>
          <a:p>
            <a:pPr>
              <a:lnSpc>
                <a:spcPts val="1300"/>
              </a:lnSpc>
              <a:spcBef>
                <a:spcPts val="34"/>
              </a:spcBef>
            </a:pPr>
            <a:endParaRPr sz="1300"/>
          </a:p>
          <a:p>
            <a:pPr marL="412750">
              <a:lnSpc>
                <a:spcPct val="100000"/>
              </a:lnSpc>
            </a:pPr>
            <a:r>
              <a:rPr sz="1100" b="1" i="1" spc="-10" dirty="0">
                <a:latin typeface="Arial"/>
                <a:cs typeface="Arial"/>
              </a:rPr>
              <a:t>*Söz konusu</a:t>
            </a:r>
            <a:r>
              <a:rPr sz="1100" b="1" i="1" spc="5" dirty="0">
                <a:latin typeface="Arial"/>
                <a:cs typeface="Arial"/>
              </a:rPr>
              <a:t> </a:t>
            </a:r>
            <a:r>
              <a:rPr sz="1100" b="1" i="1" spc="-10" dirty="0">
                <a:latin typeface="Arial"/>
                <a:cs typeface="Arial"/>
              </a:rPr>
              <a:t>hibe</a:t>
            </a:r>
            <a:r>
              <a:rPr sz="1100" b="1" i="1" spc="-5" dirty="0">
                <a:latin typeface="Arial"/>
                <a:cs typeface="Arial"/>
              </a:rPr>
              <a:t> ilk</a:t>
            </a:r>
            <a:r>
              <a:rPr sz="1100" b="1" i="1" spc="-20" dirty="0">
                <a:latin typeface="Arial"/>
                <a:cs typeface="Arial"/>
              </a:rPr>
              <a:t> </a:t>
            </a:r>
            <a:r>
              <a:rPr sz="1100" b="1" i="1" spc="-10" dirty="0">
                <a:latin typeface="Arial"/>
                <a:cs typeface="Arial"/>
              </a:rPr>
              <a:t>14</a:t>
            </a:r>
            <a:r>
              <a:rPr sz="1100" b="1" i="1" spc="-5" dirty="0">
                <a:latin typeface="Arial"/>
                <a:cs typeface="Arial"/>
              </a:rPr>
              <a:t> </a:t>
            </a:r>
            <a:r>
              <a:rPr sz="1100" b="1" i="1" spc="-10" dirty="0">
                <a:latin typeface="Arial"/>
                <a:cs typeface="Arial"/>
              </a:rPr>
              <a:t>gün</a:t>
            </a:r>
            <a:r>
              <a:rPr sz="1100" b="1" i="1" spc="5" dirty="0">
                <a:latin typeface="Arial"/>
                <a:cs typeface="Arial"/>
              </a:rPr>
              <a:t> </a:t>
            </a:r>
            <a:r>
              <a:rPr sz="1100" b="1" i="1" spc="-5" dirty="0">
                <a:latin typeface="Arial"/>
                <a:cs typeface="Arial"/>
              </a:rPr>
              <a:t>için</a:t>
            </a:r>
            <a:r>
              <a:rPr sz="1100" b="1" i="1" spc="-15" dirty="0">
                <a:latin typeface="Arial"/>
                <a:cs typeface="Arial"/>
              </a:rPr>
              <a:t> </a:t>
            </a:r>
            <a:r>
              <a:rPr sz="1100" b="1" i="1" spc="-5" dirty="0">
                <a:latin typeface="Arial"/>
                <a:cs typeface="Arial"/>
              </a:rPr>
              <a:t>geçerlidir.</a:t>
            </a:r>
            <a:r>
              <a:rPr sz="1100" b="1" i="1" spc="-30" dirty="0">
                <a:latin typeface="Arial"/>
                <a:cs typeface="Arial"/>
              </a:rPr>
              <a:t> </a:t>
            </a:r>
            <a:r>
              <a:rPr sz="1100" b="1" i="1" spc="-10" dirty="0">
                <a:latin typeface="Arial"/>
                <a:cs typeface="Arial"/>
              </a:rPr>
              <a:t>15-60 gün</a:t>
            </a:r>
            <a:r>
              <a:rPr sz="1100" b="1" i="1" spc="5" dirty="0">
                <a:latin typeface="Arial"/>
                <a:cs typeface="Arial"/>
              </a:rPr>
              <a:t> </a:t>
            </a:r>
            <a:r>
              <a:rPr sz="1100" b="1" i="1" spc="-10" dirty="0">
                <a:latin typeface="Arial"/>
                <a:cs typeface="Arial"/>
              </a:rPr>
              <a:t>ara</a:t>
            </a:r>
            <a:r>
              <a:rPr sz="1100" b="1" i="1" spc="-15" dirty="0">
                <a:latin typeface="Arial"/>
                <a:cs typeface="Arial"/>
              </a:rPr>
              <a:t>s</a:t>
            </a:r>
            <a:r>
              <a:rPr sz="1100" b="1" i="1" spc="-5" dirty="0">
                <a:latin typeface="Arial"/>
                <a:cs typeface="Arial"/>
              </a:rPr>
              <a:t>ı</a:t>
            </a:r>
            <a:r>
              <a:rPr sz="1100" b="1" i="1" spc="-15" dirty="0">
                <a:latin typeface="Arial"/>
                <a:cs typeface="Arial"/>
              </a:rPr>
              <a:t> </a:t>
            </a:r>
            <a:r>
              <a:rPr sz="1100" b="1" i="1" spc="-10" dirty="0">
                <a:latin typeface="Arial"/>
                <a:cs typeface="Arial"/>
              </a:rPr>
              <a:t>günler</a:t>
            </a:r>
            <a:r>
              <a:rPr sz="1100" b="1" i="1" spc="-5" dirty="0">
                <a:latin typeface="Arial"/>
                <a:cs typeface="Arial"/>
              </a:rPr>
              <a:t> için</a:t>
            </a:r>
            <a:r>
              <a:rPr sz="1100" b="1" i="1" spc="-15" dirty="0">
                <a:latin typeface="Arial"/>
                <a:cs typeface="Arial"/>
              </a:rPr>
              <a:t> </a:t>
            </a:r>
            <a:r>
              <a:rPr sz="1100" b="1" i="1" spc="-5" dirty="0">
                <a:latin typeface="Arial"/>
                <a:cs typeface="Arial"/>
              </a:rPr>
              <a:t>hibe,</a:t>
            </a:r>
            <a:r>
              <a:rPr sz="1100" b="1" i="1" spc="-10" dirty="0">
                <a:latin typeface="Arial"/>
                <a:cs typeface="Arial"/>
              </a:rPr>
              <a:t> günlük hibenin</a:t>
            </a:r>
            <a:r>
              <a:rPr sz="1100" b="1" i="1" spc="-5" dirty="0">
                <a:latin typeface="Arial"/>
                <a:cs typeface="Arial"/>
              </a:rPr>
              <a:t> </a:t>
            </a:r>
            <a:r>
              <a:rPr sz="1100" b="1" i="1" spc="5" dirty="0">
                <a:latin typeface="Arial"/>
                <a:cs typeface="Arial"/>
              </a:rPr>
              <a:t>%</a:t>
            </a:r>
            <a:r>
              <a:rPr sz="1100" b="1" i="1" spc="-10" dirty="0">
                <a:latin typeface="Arial"/>
                <a:cs typeface="Arial"/>
              </a:rPr>
              <a:t>70</a:t>
            </a:r>
            <a:r>
              <a:rPr sz="1100" b="1" i="1" spc="-15" dirty="0">
                <a:latin typeface="Arial"/>
                <a:cs typeface="Arial"/>
              </a:rPr>
              <a:t>’</a:t>
            </a:r>
            <a:r>
              <a:rPr sz="1100" b="1" i="1" spc="-5" dirty="0">
                <a:latin typeface="Arial"/>
                <a:cs typeface="Arial"/>
              </a:rPr>
              <a:t>i</a:t>
            </a:r>
            <a:r>
              <a:rPr sz="1100" b="1" i="1" spc="-30" dirty="0">
                <a:latin typeface="Arial"/>
                <a:cs typeface="Arial"/>
              </a:rPr>
              <a:t> </a:t>
            </a:r>
            <a:r>
              <a:rPr sz="1100" b="1" i="1" spc="-10" dirty="0">
                <a:latin typeface="Arial"/>
                <a:cs typeface="Arial"/>
              </a:rPr>
              <a:t>olarak</a:t>
            </a:r>
            <a:r>
              <a:rPr sz="1100" b="1" i="1" spc="-15" dirty="0">
                <a:latin typeface="Arial"/>
                <a:cs typeface="Arial"/>
              </a:rPr>
              <a:t> </a:t>
            </a:r>
            <a:r>
              <a:rPr sz="1100" b="1" i="1" spc="-10" dirty="0">
                <a:latin typeface="Arial"/>
                <a:cs typeface="Arial"/>
              </a:rPr>
              <a:t>hesaplanmakta</a:t>
            </a:r>
            <a:r>
              <a:rPr sz="1100" b="1" i="1" spc="-15" dirty="0">
                <a:latin typeface="Arial"/>
                <a:cs typeface="Arial"/>
              </a:rPr>
              <a:t>d</a:t>
            </a:r>
            <a:r>
              <a:rPr sz="1100" b="1" i="1" spc="-5" dirty="0">
                <a:latin typeface="Arial"/>
                <a:cs typeface="Arial"/>
              </a:rPr>
              <a:t>ı</a:t>
            </a:r>
            <a:r>
              <a:rPr sz="1100" b="1" i="1" spc="-10" dirty="0">
                <a:latin typeface="Arial"/>
                <a:cs typeface="Arial"/>
              </a:rPr>
              <a:t>r.</a:t>
            </a:r>
            <a:endParaRPr sz="1100">
              <a:latin typeface="Arial"/>
              <a:cs typeface="Arial"/>
            </a:endParaRPr>
          </a:p>
          <a:p>
            <a:pPr>
              <a:lnSpc>
                <a:spcPts val="1000"/>
              </a:lnSpc>
            </a:pPr>
            <a:endParaRPr sz="1000"/>
          </a:p>
          <a:p>
            <a:pPr>
              <a:lnSpc>
                <a:spcPts val="1000"/>
              </a:lnSpc>
            </a:pPr>
            <a:endParaRPr sz="1000"/>
          </a:p>
          <a:p>
            <a:pPr>
              <a:lnSpc>
                <a:spcPts val="1000"/>
              </a:lnSpc>
              <a:spcBef>
                <a:spcPts val="7"/>
              </a:spcBef>
            </a:pPr>
            <a:endParaRPr sz="1000"/>
          </a:p>
          <a:p>
            <a:pPr marL="355600" indent="-342900">
              <a:lnSpc>
                <a:spcPct val="100000"/>
              </a:lnSpc>
              <a:buClr>
                <a:srgbClr val="C00000"/>
              </a:buClr>
              <a:buFont typeface="Arial"/>
              <a:buChar char="•"/>
              <a:tabLst>
                <a:tab pos="354965" algn="l"/>
              </a:tabLst>
            </a:pPr>
            <a:r>
              <a:rPr sz="1800" b="1" u="heavy" spc="-20" dirty="0">
                <a:solidFill>
                  <a:srgbClr val="C00000"/>
                </a:solidFill>
                <a:latin typeface="Arial"/>
                <a:cs typeface="Arial"/>
              </a:rPr>
              <a:t>Ö</a:t>
            </a:r>
            <a:r>
              <a:rPr sz="1800" b="1" u="heavy" spc="-5" dirty="0">
                <a:solidFill>
                  <a:srgbClr val="C00000"/>
                </a:solidFill>
                <a:latin typeface="Arial"/>
                <a:cs typeface="Arial"/>
              </a:rPr>
              <a:t>ğrenci ve</a:t>
            </a:r>
            <a:r>
              <a:rPr sz="1800" b="1" u="heavy" spc="-15" dirty="0">
                <a:solidFill>
                  <a:srgbClr val="C00000"/>
                </a:solidFill>
                <a:latin typeface="Arial"/>
                <a:cs typeface="Arial"/>
              </a:rPr>
              <a:t> personel</a:t>
            </a:r>
            <a:r>
              <a:rPr sz="1800" b="1" u="heavy" spc="-5" dirty="0">
                <a:solidFill>
                  <a:srgbClr val="C00000"/>
                </a:solidFill>
                <a:latin typeface="Arial"/>
                <a:cs typeface="Arial"/>
              </a:rPr>
              <a:t> </a:t>
            </a:r>
            <a:r>
              <a:rPr sz="1800" b="1" u="heavy" spc="-15" dirty="0">
                <a:solidFill>
                  <a:srgbClr val="C00000"/>
                </a:solidFill>
                <a:latin typeface="Arial"/>
                <a:cs typeface="Arial"/>
              </a:rPr>
              <a:t>için</a:t>
            </a:r>
            <a:r>
              <a:rPr sz="1800" b="1" u="heavy" spc="-5" dirty="0">
                <a:solidFill>
                  <a:srgbClr val="C00000"/>
                </a:solidFill>
                <a:latin typeface="Arial"/>
                <a:cs typeface="Arial"/>
              </a:rPr>
              <a:t> seyahat</a:t>
            </a:r>
            <a:r>
              <a:rPr sz="1800" b="1" u="heavy" spc="-15" dirty="0">
                <a:solidFill>
                  <a:srgbClr val="C00000"/>
                </a:solidFill>
                <a:latin typeface="Arial"/>
                <a:cs typeface="Arial"/>
              </a:rPr>
              <a:t> </a:t>
            </a:r>
            <a:r>
              <a:rPr sz="1800" b="1" u="heavy" spc="-5" dirty="0">
                <a:solidFill>
                  <a:srgbClr val="C00000"/>
                </a:solidFill>
                <a:latin typeface="Arial"/>
                <a:cs typeface="Arial"/>
              </a:rPr>
              <a:t>dest</a:t>
            </a:r>
            <a:r>
              <a:rPr sz="1800" b="1" u="heavy" spc="5" dirty="0">
                <a:solidFill>
                  <a:srgbClr val="C00000"/>
                </a:solidFill>
                <a:latin typeface="Arial"/>
                <a:cs typeface="Arial"/>
              </a:rPr>
              <a:t>e</a:t>
            </a:r>
            <a:r>
              <a:rPr sz="1800" b="1" u="heavy" spc="-5" dirty="0">
                <a:solidFill>
                  <a:srgbClr val="C00000"/>
                </a:solidFill>
                <a:latin typeface="Arial"/>
                <a:cs typeface="Arial"/>
              </a:rPr>
              <a:t>ğ</a:t>
            </a:r>
            <a:r>
              <a:rPr sz="1800" b="1" u="heavy" spc="-15" dirty="0">
                <a:solidFill>
                  <a:srgbClr val="C00000"/>
                </a:solidFill>
                <a:latin typeface="Arial"/>
                <a:cs typeface="Arial"/>
              </a:rPr>
              <a:t>i:</a:t>
            </a:r>
            <a:endParaRPr sz="1800">
              <a:latin typeface="Arial"/>
              <a:cs typeface="Arial"/>
            </a:endParaRPr>
          </a:p>
          <a:p>
            <a:pPr>
              <a:lnSpc>
                <a:spcPts val="500"/>
              </a:lnSpc>
              <a:spcBef>
                <a:spcPts val="38"/>
              </a:spcBef>
              <a:buClr>
                <a:srgbClr val="C00000"/>
              </a:buClr>
              <a:buFont typeface="Arial"/>
              <a:buChar char="•"/>
            </a:pPr>
            <a:endParaRPr sz="500"/>
          </a:p>
          <a:p>
            <a:pPr>
              <a:lnSpc>
                <a:spcPts val="1000"/>
              </a:lnSpc>
              <a:buClr>
                <a:srgbClr val="C00000"/>
              </a:buClr>
              <a:buFont typeface="Arial"/>
              <a:buChar char="•"/>
            </a:pPr>
            <a:endParaRPr sz="1000"/>
          </a:p>
          <a:p>
            <a:pPr marL="412750">
              <a:lnSpc>
                <a:spcPct val="100000"/>
              </a:lnSpc>
            </a:pPr>
            <a:r>
              <a:rPr sz="1600" dirty="0">
                <a:latin typeface="Arial"/>
                <a:cs typeface="Arial"/>
              </a:rPr>
              <a:t>2 </a:t>
            </a:r>
            <a:r>
              <a:rPr sz="1600" spc="-5" dirty="0">
                <a:latin typeface="Arial"/>
                <a:cs typeface="Arial"/>
              </a:rPr>
              <a:t>ülk</a:t>
            </a:r>
            <a:r>
              <a:rPr sz="1600" spc="0" dirty="0">
                <a:latin typeface="Arial"/>
                <a:cs typeface="Arial"/>
              </a:rPr>
              <a:t>e</a:t>
            </a:r>
            <a:r>
              <a:rPr sz="1600" spc="-10" dirty="0">
                <a:latin typeface="Arial"/>
                <a:cs typeface="Arial"/>
              </a:rPr>
              <a:t> </a:t>
            </a:r>
            <a:r>
              <a:rPr sz="1600" spc="-5" dirty="0">
                <a:latin typeface="Arial"/>
                <a:cs typeface="Arial"/>
              </a:rPr>
              <a:t>ara</a:t>
            </a:r>
            <a:r>
              <a:rPr sz="1600" spc="5" dirty="0">
                <a:latin typeface="Arial"/>
                <a:cs typeface="Arial"/>
              </a:rPr>
              <a:t>s</a:t>
            </a:r>
            <a:r>
              <a:rPr sz="1600" spc="-5" dirty="0">
                <a:latin typeface="Arial"/>
                <a:cs typeface="Arial"/>
              </a:rPr>
              <a:t>ındak</a:t>
            </a:r>
            <a:r>
              <a:rPr sz="1600" spc="0" dirty="0">
                <a:latin typeface="Arial"/>
                <a:cs typeface="Arial"/>
              </a:rPr>
              <a:t>i </a:t>
            </a:r>
            <a:r>
              <a:rPr sz="1600" spc="-5" dirty="0">
                <a:latin typeface="Arial"/>
                <a:cs typeface="Arial"/>
              </a:rPr>
              <a:t>mesafey</a:t>
            </a:r>
            <a:r>
              <a:rPr sz="1600" spc="0" dirty="0">
                <a:latin typeface="Arial"/>
                <a:cs typeface="Arial"/>
              </a:rPr>
              <a:t>e </a:t>
            </a:r>
            <a:r>
              <a:rPr sz="1600" spc="-5" dirty="0">
                <a:latin typeface="Arial"/>
                <a:cs typeface="Arial"/>
              </a:rPr>
              <a:t>göre</a:t>
            </a:r>
            <a:r>
              <a:rPr sz="1600" spc="0" dirty="0">
                <a:latin typeface="Arial"/>
                <a:cs typeface="Arial"/>
              </a:rPr>
              <a:t>, </a:t>
            </a:r>
            <a:r>
              <a:rPr sz="1600" b="1" spc="-5" dirty="0">
                <a:solidFill>
                  <a:srgbClr val="00B050"/>
                </a:solidFill>
                <a:latin typeface="Arial"/>
                <a:cs typeface="Arial"/>
              </a:rPr>
              <a:t>18</a:t>
            </a:r>
            <a:r>
              <a:rPr sz="1600" b="1" spc="0" dirty="0">
                <a:solidFill>
                  <a:srgbClr val="00B050"/>
                </a:solidFill>
                <a:latin typeface="Arial"/>
                <a:cs typeface="Arial"/>
              </a:rPr>
              <a:t>0 € </a:t>
            </a:r>
            <a:r>
              <a:rPr sz="1600" b="1" spc="-5" dirty="0">
                <a:solidFill>
                  <a:srgbClr val="00B050"/>
                </a:solidFill>
                <a:latin typeface="Arial"/>
                <a:cs typeface="Arial"/>
              </a:rPr>
              <a:t>il</a:t>
            </a:r>
            <a:r>
              <a:rPr sz="1600" b="1" spc="0" dirty="0">
                <a:solidFill>
                  <a:srgbClr val="00B050"/>
                </a:solidFill>
                <a:latin typeface="Arial"/>
                <a:cs typeface="Arial"/>
              </a:rPr>
              <a:t>e</a:t>
            </a:r>
            <a:r>
              <a:rPr sz="1600" b="1" spc="15" dirty="0">
                <a:solidFill>
                  <a:srgbClr val="00B050"/>
                </a:solidFill>
                <a:latin typeface="Arial"/>
                <a:cs typeface="Arial"/>
              </a:rPr>
              <a:t> </a:t>
            </a:r>
            <a:r>
              <a:rPr sz="1600" b="1" spc="-5" dirty="0">
                <a:solidFill>
                  <a:srgbClr val="00B050"/>
                </a:solidFill>
                <a:latin typeface="Arial"/>
                <a:cs typeface="Arial"/>
              </a:rPr>
              <a:t>1.10</a:t>
            </a:r>
            <a:r>
              <a:rPr sz="1600" b="1" spc="0" dirty="0">
                <a:solidFill>
                  <a:srgbClr val="00B050"/>
                </a:solidFill>
                <a:latin typeface="Arial"/>
                <a:cs typeface="Arial"/>
              </a:rPr>
              <a:t>0 € </a:t>
            </a:r>
            <a:r>
              <a:rPr sz="1600" spc="-5" dirty="0">
                <a:latin typeface="Arial"/>
                <a:cs typeface="Arial"/>
              </a:rPr>
              <a:t>ara</a:t>
            </a:r>
            <a:r>
              <a:rPr sz="1600" spc="0" dirty="0">
                <a:latin typeface="Arial"/>
                <a:cs typeface="Arial"/>
              </a:rPr>
              <a:t>s</a:t>
            </a:r>
            <a:r>
              <a:rPr sz="1600" spc="-5" dirty="0">
                <a:latin typeface="Arial"/>
                <a:cs typeface="Arial"/>
              </a:rPr>
              <a:t>ınd</a:t>
            </a:r>
            <a:r>
              <a:rPr sz="1600" spc="0" dirty="0">
                <a:latin typeface="Arial"/>
                <a:cs typeface="Arial"/>
              </a:rPr>
              <a:t>a</a:t>
            </a:r>
            <a:r>
              <a:rPr sz="1600" spc="5" dirty="0">
                <a:latin typeface="Arial"/>
                <a:cs typeface="Arial"/>
              </a:rPr>
              <a:t> </a:t>
            </a:r>
            <a:r>
              <a:rPr sz="1600" spc="-5" dirty="0">
                <a:latin typeface="Arial"/>
                <a:cs typeface="Arial"/>
              </a:rPr>
              <a:t>deği</a:t>
            </a:r>
            <a:r>
              <a:rPr sz="1600" spc="0" dirty="0">
                <a:latin typeface="Arial"/>
                <a:cs typeface="Arial"/>
              </a:rPr>
              <a:t>ş</a:t>
            </a:r>
            <a:r>
              <a:rPr sz="1600" spc="-5" dirty="0">
                <a:latin typeface="Arial"/>
                <a:cs typeface="Arial"/>
              </a:rPr>
              <a:t>e</a:t>
            </a:r>
            <a:r>
              <a:rPr sz="1600" spc="0" dirty="0">
                <a:latin typeface="Arial"/>
                <a:cs typeface="Arial"/>
              </a:rPr>
              <a:t>n</a:t>
            </a:r>
            <a:r>
              <a:rPr sz="1600" spc="-10" dirty="0">
                <a:latin typeface="Arial"/>
                <a:cs typeface="Arial"/>
              </a:rPr>
              <a:t> </a:t>
            </a:r>
            <a:r>
              <a:rPr sz="1600" spc="-5" dirty="0">
                <a:latin typeface="Arial"/>
                <a:cs typeface="Arial"/>
              </a:rPr>
              <a:t>destek.</a:t>
            </a:r>
            <a:endParaRPr sz="1600">
              <a:latin typeface="Arial"/>
              <a:cs typeface="Arial"/>
            </a:endParaRPr>
          </a:p>
          <a:p>
            <a:pPr>
              <a:lnSpc>
                <a:spcPts val="1000"/>
              </a:lnSpc>
            </a:pPr>
            <a:endParaRPr sz="1000"/>
          </a:p>
          <a:p>
            <a:pPr>
              <a:lnSpc>
                <a:spcPts val="1000"/>
              </a:lnSpc>
            </a:pPr>
            <a:endParaRPr sz="1000"/>
          </a:p>
          <a:p>
            <a:pPr>
              <a:lnSpc>
                <a:spcPts val="1000"/>
              </a:lnSpc>
              <a:spcBef>
                <a:spcPts val="21"/>
              </a:spcBef>
            </a:pPr>
            <a:endParaRPr sz="1000"/>
          </a:p>
          <a:p>
            <a:pPr marL="355600" indent="-342900">
              <a:lnSpc>
                <a:spcPct val="100000"/>
              </a:lnSpc>
              <a:buClr>
                <a:srgbClr val="C00000"/>
              </a:buClr>
              <a:buFont typeface="Arial"/>
              <a:buChar char="•"/>
              <a:tabLst>
                <a:tab pos="354965" algn="l"/>
              </a:tabLst>
            </a:pPr>
            <a:r>
              <a:rPr sz="1800" b="1" u="heavy" dirty="0">
                <a:solidFill>
                  <a:srgbClr val="C00000"/>
                </a:solidFill>
                <a:latin typeface="Arial"/>
                <a:cs typeface="Arial"/>
              </a:rPr>
              <a:t>Kurumsal</a:t>
            </a:r>
            <a:r>
              <a:rPr sz="1800" b="1" u="heavy" spc="-10" dirty="0">
                <a:solidFill>
                  <a:srgbClr val="C00000"/>
                </a:solidFill>
                <a:latin typeface="Arial"/>
                <a:cs typeface="Arial"/>
              </a:rPr>
              <a:t> </a:t>
            </a:r>
            <a:r>
              <a:rPr sz="1800" b="1" u="heavy" spc="0" dirty="0">
                <a:solidFill>
                  <a:srgbClr val="C00000"/>
                </a:solidFill>
                <a:latin typeface="Arial"/>
                <a:cs typeface="Arial"/>
              </a:rPr>
              <a:t>destek:</a:t>
            </a:r>
            <a:endParaRPr sz="1800">
              <a:latin typeface="Arial"/>
              <a:cs typeface="Arial"/>
            </a:endParaRPr>
          </a:p>
          <a:p>
            <a:pPr>
              <a:lnSpc>
                <a:spcPts val="500"/>
              </a:lnSpc>
              <a:spcBef>
                <a:spcPts val="37"/>
              </a:spcBef>
            </a:pPr>
            <a:endParaRPr sz="500"/>
          </a:p>
          <a:p>
            <a:pPr>
              <a:lnSpc>
                <a:spcPts val="1000"/>
              </a:lnSpc>
            </a:pPr>
            <a:endParaRPr sz="1000"/>
          </a:p>
          <a:p>
            <a:pPr marL="412750">
              <a:lnSpc>
                <a:spcPct val="100000"/>
              </a:lnSpc>
            </a:pPr>
            <a:r>
              <a:rPr sz="1600" spc="-5" dirty="0">
                <a:latin typeface="Arial"/>
                <a:cs typeface="Arial"/>
              </a:rPr>
              <a:t>İl</a:t>
            </a:r>
            <a:r>
              <a:rPr sz="1600" spc="0" dirty="0">
                <a:latin typeface="Arial"/>
                <a:cs typeface="Arial"/>
              </a:rPr>
              <a:t>k </a:t>
            </a:r>
            <a:r>
              <a:rPr sz="1600" spc="-5" dirty="0">
                <a:latin typeface="Arial"/>
                <a:cs typeface="Arial"/>
              </a:rPr>
              <a:t>10</a:t>
            </a:r>
            <a:r>
              <a:rPr sz="1600" spc="0" dirty="0">
                <a:latin typeface="Arial"/>
                <a:cs typeface="Arial"/>
              </a:rPr>
              <a:t>0 </a:t>
            </a:r>
            <a:r>
              <a:rPr sz="1600" spc="-5" dirty="0">
                <a:latin typeface="Arial"/>
                <a:cs typeface="Arial"/>
              </a:rPr>
              <a:t>d</a:t>
            </a:r>
            <a:r>
              <a:rPr sz="1600" spc="-10" dirty="0">
                <a:latin typeface="Arial"/>
                <a:cs typeface="Arial"/>
              </a:rPr>
              <a:t>e</a:t>
            </a:r>
            <a:r>
              <a:rPr sz="1600" spc="-5" dirty="0">
                <a:latin typeface="Arial"/>
                <a:cs typeface="Arial"/>
              </a:rPr>
              <a:t>ği</a:t>
            </a:r>
            <a:r>
              <a:rPr sz="1600" spc="0" dirty="0">
                <a:latin typeface="Arial"/>
                <a:cs typeface="Arial"/>
              </a:rPr>
              <a:t>ş</a:t>
            </a:r>
            <a:r>
              <a:rPr sz="1600" spc="-5" dirty="0">
                <a:latin typeface="Arial"/>
                <a:cs typeface="Arial"/>
              </a:rPr>
              <a:t>i</a:t>
            </a:r>
            <a:r>
              <a:rPr sz="1600" spc="0" dirty="0">
                <a:latin typeface="Arial"/>
                <a:cs typeface="Arial"/>
              </a:rPr>
              <a:t>m</a:t>
            </a:r>
            <a:r>
              <a:rPr sz="1600" spc="-5" dirty="0">
                <a:latin typeface="Arial"/>
                <a:cs typeface="Arial"/>
              </a:rPr>
              <a:t> içi</a:t>
            </a:r>
            <a:r>
              <a:rPr sz="1600" spc="0" dirty="0">
                <a:latin typeface="Arial"/>
                <a:cs typeface="Arial"/>
              </a:rPr>
              <a:t>n</a:t>
            </a:r>
            <a:r>
              <a:rPr sz="1600" spc="-10" dirty="0">
                <a:latin typeface="Arial"/>
                <a:cs typeface="Arial"/>
              </a:rPr>
              <a:t> </a:t>
            </a:r>
            <a:r>
              <a:rPr sz="1600" spc="-5" dirty="0">
                <a:latin typeface="Arial"/>
                <a:cs typeface="Arial"/>
              </a:rPr>
              <a:t>k</a:t>
            </a:r>
            <a:r>
              <a:rPr sz="1600" spc="0" dirty="0">
                <a:latin typeface="Arial"/>
                <a:cs typeface="Arial"/>
              </a:rPr>
              <a:t>işi</a:t>
            </a:r>
            <a:r>
              <a:rPr sz="1600" spc="-20" dirty="0">
                <a:latin typeface="Arial"/>
                <a:cs typeface="Arial"/>
              </a:rPr>
              <a:t> </a:t>
            </a:r>
            <a:r>
              <a:rPr sz="1600" spc="-5" dirty="0">
                <a:latin typeface="Arial"/>
                <a:cs typeface="Arial"/>
              </a:rPr>
              <a:t>ba</a:t>
            </a:r>
            <a:r>
              <a:rPr sz="1600" spc="0" dirty="0">
                <a:latin typeface="Arial"/>
                <a:cs typeface="Arial"/>
              </a:rPr>
              <a:t>şı</a:t>
            </a:r>
            <a:r>
              <a:rPr sz="1600" spc="10" dirty="0">
                <a:latin typeface="Arial"/>
                <a:cs typeface="Arial"/>
              </a:rPr>
              <a:t> </a:t>
            </a:r>
            <a:r>
              <a:rPr sz="1600" b="1" spc="-5" dirty="0">
                <a:solidFill>
                  <a:srgbClr val="00B050"/>
                </a:solidFill>
                <a:latin typeface="Arial"/>
                <a:cs typeface="Arial"/>
              </a:rPr>
              <a:t>35</a:t>
            </a:r>
            <a:r>
              <a:rPr sz="1600" b="1" spc="0" dirty="0">
                <a:solidFill>
                  <a:srgbClr val="00B050"/>
                </a:solidFill>
                <a:latin typeface="Arial"/>
                <a:cs typeface="Arial"/>
              </a:rPr>
              <a:t>0</a:t>
            </a:r>
            <a:r>
              <a:rPr sz="1600" b="1" spc="-5" dirty="0">
                <a:solidFill>
                  <a:srgbClr val="00B050"/>
                </a:solidFill>
                <a:latin typeface="Arial"/>
                <a:cs typeface="Arial"/>
              </a:rPr>
              <a:t> €</a:t>
            </a:r>
            <a:r>
              <a:rPr sz="1600" spc="0" dirty="0">
                <a:latin typeface="Arial"/>
                <a:cs typeface="Arial"/>
              </a:rPr>
              <a:t>,</a:t>
            </a:r>
            <a:r>
              <a:rPr sz="1600" spc="10" dirty="0">
                <a:latin typeface="Arial"/>
                <a:cs typeface="Arial"/>
              </a:rPr>
              <a:t> </a:t>
            </a:r>
            <a:r>
              <a:rPr sz="1600" spc="-5" dirty="0">
                <a:latin typeface="Arial"/>
                <a:cs typeface="Arial"/>
              </a:rPr>
              <a:t>sonra</a:t>
            </a:r>
            <a:r>
              <a:rPr sz="1600" spc="0" dirty="0">
                <a:latin typeface="Arial"/>
                <a:cs typeface="Arial"/>
              </a:rPr>
              <a:t>sı için</a:t>
            </a:r>
            <a:r>
              <a:rPr sz="1600" spc="-10" dirty="0">
                <a:latin typeface="Arial"/>
                <a:cs typeface="Arial"/>
              </a:rPr>
              <a:t> </a:t>
            </a:r>
            <a:r>
              <a:rPr sz="1600" spc="0" dirty="0">
                <a:latin typeface="Arial"/>
                <a:cs typeface="Arial"/>
              </a:rPr>
              <a:t>k</a:t>
            </a:r>
            <a:r>
              <a:rPr sz="1600" spc="-5" dirty="0">
                <a:latin typeface="Arial"/>
                <a:cs typeface="Arial"/>
              </a:rPr>
              <a:t>i</a:t>
            </a:r>
            <a:r>
              <a:rPr sz="1600" spc="0" dirty="0">
                <a:latin typeface="Arial"/>
                <a:cs typeface="Arial"/>
              </a:rPr>
              <a:t>şi</a:t>
            </a:r>
            <a:r>
              <a:rPr sz="1600" spc="-20" dirty="0">
                <a:latin typeface="Arial"/>
                <a:cs typeface="Arial"/>
              </a:rPr>
              <a:t> </a:t>
            </a:r>
            <a:r>
              <a:rPr sz="1600" spc="-5" dirty="0">
                <a:latin typeface="Arial"/>
                <a:cs typeface="Arial"/>
              </a:rPr>
              <a:t>ba</a:t>
            </a:r>
            <a:r>
              <a:rPr sz="1600" spc="0" dirty="0">
                <a:latin typeface="Arial"/>
                <a:cs typeface="Arial"/>
              </a:rPr>
              <a:t>şı</a:t>
            </a:r>
            <a:r>
              <a:rPr sz="1600" spc="10" dirty="0">
                <a:latin typeface="Arial"/>
                <a:cs typeface="Arial"/>
              </a:rPr>
              <a:t> </a:t>
            </a:r>
            <a:r>
              <a:rPr sz="1600" b="1" spc="-5" dirty="0">
                <a:solidFill>
                  <a:srgbClr val="00B050"/>
                </a:solidFill>
                <a:latin typeface="Arial"/>
                <a:cs typeface="Arial"/>
              </a:rPr>
              <a:t>20</a:t>
            </a:r>
            <a:r>
              <a:rPr sz="1600" b="1" spc="0" dirty="0">
                <a:solidFill>
                  <a:srgbClr val="00B050"/>
                </a:solidFill>
                <a:latin typeface="Arial"/>
                <a:cs typeface="Arial"/>
              </a:rPr>
              <a:t>0</a:t>
            </a:r>
            <a:r>
              <a:rPr sz="1600" b="1" spc="-5" dirty="0">
                <a:solidFill>
                  <a:srgbClr val="00B050"/>
                </a:solidFill>
                <a:latin typeface="Arial"/>
                <a:cs typeface="Arial"/>
              </a:rPr>
              <a:t> </a:t>
            </a:r>
            <a:r>
              <a:rPr sz="1600" b="1" spc="0" dirty="0">
                <a:solidFill>
                  <a:srgbClr val="00B050"/>
                </a:solidFill>
                <a:latin typeface="Arial"/>
                <a:cs typeface="Arial"/>
              </a:rPr>
              <a:t>€ </a:t>
            </a:r>
            <a:r>
              <a:rPr sz="1600" spc="-5" dirty="0">
                <a:latin typeface="Arial"/>
                <a:cs typeface="Arial"/>
              </a:rPr>
              <a:t>destek.</a:t>
            </a:r>
            <a:endParaRPr sz="160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9052" y="1241552"/>
            <a:ext cx="8609330" cy="345440"/>
          </a:xfrm>
          <a:prstGeom prst="rect">
            <a:avLst/>
          </a:prstGeom>
        </p:spPr>
        <p:txBody>
          <a:bodyPr vert="horz" wrap="square" lIns="0" tIns="0" rIns="0" bIns="0" rtlCol="0">
            <a:noAutofit/>
          </a:bodyPr>
          <a:lstStyle/>
          <a:p>
            <a:pPr marL="12700">
              <a:lnSpc>
                <a:spcPct val="100000"/>
              </a:lnSpc>
            </a:pPr>
            <a:r>
              <a:rPr sz="2200" b="1" spc="-5" dirty="0">
                <a:solidFill>
                  <a:srgbClr val="C00000"/>
                </a:solidFill>
                <a:latin typeface="Arial"/>
                <a:cs typeface="Arial"/>
              </a:rPr>
              <a:t>201</a:t>
            </a:r>
            <a:r>
              <a:rPr lang="tr-TR" sz="2200" b="1" spc="-5" dirty="0">
                <a:solidFill>
                  <a:srgbClr val="C00000"/>
                </a:solidFill>
                <a:latin typeface="Arial"/>
                <a:cs typeface="Arial"/>
              </a:rPr>
              <a:t>8</a:t>
            </a:r>
            <a:r>
              <a:rPr sz="2200" b="1" spc="0" dirty="0">
                <a:solidFill>
                  <a:srgbClr val="C00000"/>
                </a:solidFill>
                <a:latin typeface="Arial"/>
                <a:cs typeface="Arial"/>
              </a:rPr>
              <a:t> </a:t>
            </a:r>
            <a:r>
              <a:rPr sz="2200" b="1" spc="-5" dirty="0">
                <a:solidFill>
                  <a:srgbClr val="C00000"/>
                </a:solidFill>
                <a:latin typeface="Arial"/>
                <a:cs typeface="Arial"/>
              </a:rPr>
              <a:t>dönemind</a:t>
            </a:r>
            <a:r>
              <a:rPr sz="2200" b="1" spc="0" dirty="0">
                <a:solidFill>
                  <a:srgbClr val="C00000"/>
                </a:solidFill>
                <a:latin typeface="Arial"/>
                <a:cs typeface="Arial"/>
              </a:rPr>
              <a:t>e</a:t>
            </a:r>
            <a:r>
              <a:rPr sz="2200" b="1" spc="25" dirty="0">
                <a:solidFill>
                  <a:srgbClr val="C00000"/>
                </a:solidFill>
                <a:latin typeface="Arial"/>
                <a:cs typeface="Arial"/>
              </a:rPr>
              <a:t> </a:t>
            </a:r>
            <a:r>
              <a:rPr sz="2200" b="1" spc="-5" dirty="0">
                <a:solidFill>
                  <a:srgbClr val="C00000"/>
                </a:solidFill>
                <a:latin typeface="Arial"/>
                <a:cs typeface="Arial"/>
              </a:rPr>
              <a:t>ortakl</a:t>
            </a:r>
            <a:r>
              <a:rPr sz="2200" b="1" spc="0" dirty="0">
                <a:solidFill>
                  <a:srgbClr val="C00000"/>
                </a:solidFill>
                <a:latin typeface="Arial"/>
                <a:cs typeface="Arial"/>
              </a:rPr>
              <a:t>ık</a:t>
            </a:r>
            <a:r>
              <a:rPr sz="2200" b="1" spc="10" dirty="0">
                <a:solidFill>
                  <a:srgbClr val="C00000"/>
                </a:solidFill>
                <a:latin typeface="Arial"/>
                <a:cs typeface="Arial"/>
              </a:rPr>
              <a:t> </a:t>
            </a:r>
            <a:r>
              <a:rPr sz="2200" b="1" spc="-5" dirty="0">
                <a:solidFill>
                  <a:srgbClr val="C00000"/>
                </a:solidFill>
                <a:latin typeface="Arial"/>
                <a:cs typeface="Arial"/>
              </a:rPr>
              <a:t>kurulabilece</a:t>
            </a:r>
            <a:r>
              <a:rPr sz="2200" b="1" spc="0" dirty="0">
                <a:solidFill>
                  <a:srgbClr val="C00000"/>
                </a:solidFill>
                <a:latin typeface="Arial"/>
                <a:cs typeface="Arial"/>
              </a:rPr>
              <a:t>k</a:t>
            </a:r>
            <a:r>
              <a:rPr sz="2200" b="1" spc="10" dirty="0">
                <a:solidFill>
                  <a:srgbClr val="C00000"/>
                </a:solidFill>
                <a:latin typeface="Arial"/>
                <a:cs typeface="Arial"/>
              </a:rPr>
              <a:t> </a:t>
            </a:r>
            <a:r>
              <a:rPr sz="2200" b="1" spc="0" dirty="0">
                <a:solidFill>
                  <a:srgbClr val="C00000"/>
                </a:solidFill>
                <a:latin typeface="Arial"/>
                <a:cs typeface="Arial"/>
              </a:rPr>
              <a:t>&amp;</a:t>
            </a:r>
            <a:r>
              <a:rPr sz="2200" b="1" spc="-10" dirty="0">
                <a:solidFill>
                  <a:srgbClr val="C00000"/>
                </a:solidFill>
                <a:latin typeface="Arial"/>
                <a:cs typeface="Arial"/>
              </a:rPr>
              <a:t> </a:t>
            </a:r>
            <a:r>
              <a:rPr sz="2200" b="1" spc="-5" dirty="0">
                <a:solidFill>
                  <a:srgbClr val="C00000"/>
                </a:solidFill>
                <a:latin typeface="Arial"/>
                <a:cs typeface="Arial"/>
              </a:rPr>
              <a:t>kurulamayaca</a:t>
            </a:r>
            <a:r>
              <a:rPr sz="2200" b="1" spc="0" dirty="0">
                <a:solidFill>
                  <a:srgbClr val="C00000"/>
                </a:solidFill>
                <a:latin typeface="Arial"/>
                <a:cs typeface="Arial"/>
              </a:rPr>
              <a:t>k</a:t>
            </a:r>
            <a:r>
              <a:rPr sz="2200" b="1" spc="10" dirty="0">
                <a:solidFill>
                  <a:srgbClr val="C00000"/>
                </a:solidFill>
                <a:latin typeface="Arial"/>
                <a:cs typeface="Arial"/>
              </a:rPr>
              <a:t> </a:t>
            </a:r>
            <a:r>
              <a:rPr sz="2200" b="1" spc="-5" dirty="0">
                <a:solidFill>
                  <a:srgbClr val="C00000"/>
                </a:solidFill>
                <a:latin typeface="Arial"/>
                <a:cs typeface="Arial"/>
              </a:rPr>
              <a:t>ülkeler:</a:t>
            </a:r>
            <a:endParaRPr sz="2200" dirty="0">
              <a:latin typeface="Arial"/>
              <a:cs typeface="Arial"/>
            </a:endParaRPr>
          </a:p>
        </p:txBody>
      </p:sp>
      <p:sp>
        <p:nvSpPr>
          <p:cNvPr id="3" name="object 3"/>
          <p:cNvSpPr/>
          <p:nvPr/>
        </p:nvSpPr>
        <p:spPr>
          <a:xfrm>
            <a:off x="995057" y="1828038"/>
            <a:ext cx="8471154" cy="4294631"/>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1033405" y="6332220"/>
            <a:ext cx="3675379" cy="298450"/>
          </a:xfrm>
          <a:prstGeom prst="rect">
            <a:avLst/>
          </a:prstGeom>
        </p:spPr>
        <p:txBody>
          <a:bodyPr vert="horz" wrap="square" lIns="0" tIns="0" rIns="0" bIns="0" rtlCol="0">
            <a:noAutofit/>
          </a:bodyPr>
          <a:lstStyle/>
          <a:p>
            <a:pPr marL="12700">
              <a:lnSpc>
                <a:spcPct val="100000"/>
              </a:lnSpc>
            </a:pPr>
            <a:r>
              <a:rPr sz="1800" dirty="0">
                <a:latin typeface="Calibri"/>
                <a:cs typeface="Calibri"/>
              </a:rPr>
              <a:t>S</a:t>
            </a:r>
            <a:r>
              <a:rPr sz="1800" spc="-35" dirty="0">
                <a:latin typeface="Calibri"/>
                <a:cs typeface="Calibri"/>
              </a:rPr>
              <a:t>a</a:t>
            </a:r>
            <a:r>
              <a:rPr sz="1800" spc="0" dirty="0">
                <a:latin typeface="Calibri"/>
                <a:cs typeface="Calibri"/>
              </a:rPr>
              <a:t>y</a:t>
            </a:r>
            <a:r>
              <a:rPr sz="1800" spc="-35" dirty="0">
                <a:latin typeface="Calibri"/>
                <a:cs typeface="Calibri"/>
              </a:rPr>
              <a:t>f</a:t>
            </a:r>
            <a:r>
              <a:rPr sz="1800" spc="0" dirty="0">
                <a:latin typeface="Calibri"/>
                <a:cs typeface="Calibri"/>
              </a:rPr>
              <a:t>anın</a:t>
            </a:r>
            <a:r>
              <a:rPr sz="1800" spc="-5" dirty="0">
                <a:latin typeface="Calibri"/>
                <a:cs typeface="Calibri"/>
              </a:rPr>
              <a:t> </a:t>
            </a:r>
            <a:r>
              <a:rPr sz="1800" spc="-15" dirty="0">
                <a:latin typeface="Calibri"/>
                <a:cs typeface="Calibri"/>
              </a:rPr>
              <a:t>k</a:t>
            </a:r>
            <a:r>
              <a:rPr sz="1800" spc="0" dirty="0">
                <a:latin typeface="Calibri"/>
                <a:cs typeface="Calibri"/>
              </a:rPr>
              <a:t>ı</a:t>
            </a:r>
            <a:r>
              <a:rPr sz="1800" spc="-5" dirty="0">
                <a:latin typeface="Calibri"/>
                <a:cs typeface="Calibri"/>
              </a:rPr>
              <a:t>s</a:t>
            </a:r>
            <a:r>
              <a:rPr sz="1800" spc="0" dirty="0">
                <a:latin typeface="Calibri"/>
                <a:cs typeface="Calibri"/>
              </a:rPr>
              <a:t>a linki:</a:t>
            </a:r>
            <a:r>
              <a:rPr sz="1800" spc="5" dirty="0">
                <a:latin typeface="Calibri"/>
                <a:cs typeface="Calibri"/>
              </a:rPr>
              <a:t> </a:t>
            </a:r>
            <a:r>
              <a:rPr sz="1800" u="heavy" spc="-20" dirty="0">
                <a:solidFill>
                  <a:srgbClr val="0000FF"/>
                </a:solidFill>
                <a:latin typeface="Calibri"/>
                <a:cs typeface="Calibri"/>
                <a:hlinkClick r:id="rId3"/>
              </a:rPr>
              <a:t>h</a:t>
            </a:r>
            <a:r>
              <a:rPr sz="1800" u="heavy" spc="-40" dirty="0">
                <a:solidFill>
                  <a:srgbClr val="0000FF"/>
                </a:solidFill>
                <a:latin typeface="Calibri"/>
                <a:cs typeface="Calibri"/>
                <a:hlinkClick r:id="rId3"/>
              </a:rPr>
              <a:t>t</a:t>
            </a:r>
            <a:r>
              <a:rPr sz="1800" u="heavy" spc="0" dirty="0">
                <a:solidFill>
                  <a:srgbClr val="0000FF"/>
                </a:solidFill>
                <a:latin typeface="Calibri"/>
                <a:cs typeface="Calibri"/>
                <a:hlinkClick r:id="rId3"/>
              </a:rPr>
              <a:t>tp://bit.ly/2dSkJ</a:t>
            </a:r>
            <a:r>
              <a:rPr sz="1800" u="heavy" spc="-40" dirty="0">
                <a:solidFill>
                  <a:srgbClr val="0000FF"/>
                </a:solidFill>
                <a:latin typeface="Calibri"/>
                <a:cs typeface="Calibri"/>
                <a:hlinkClick r:id="rId3"/>
              </a:rPr>
              <a:t>E</a:t>
            </a:r>
            <a:r>
              <a:rPr sz="1800" u="heavy" spc="0" dirty="0">
                <a:solidFill>
                  <a:srgbClr val="0000FF"/>
                </a:solidFill>
                <a:latin typeface="Calibri"/>
                <a:cs typeface="Calibri"/>
                <a:hlinkClick r:id="rId3"/>
              </a:rPr>
              <a:t>a</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9500" y="1879600"/>
            <a:ext cx="8458200" cy="3724096"/>
          </a:xfrm>
          <a:prstGeom prst="rect">
            <a:avLst/>
          </a:prstGeom>
        </p:spPr>
        <p:txBody>
          <a:bodyPr wrap="square">
            <a:spAutoFit/>
          </a:bodyPr>
          <a:lstStyle/>
          <a:p>
            <a:pPr algn="ctr"/>
            <a:r>
              <a:rPr lang="tr-TR" sz="1600" dirty="0">
                <a:solidFill>
                  <a:srgbClr val="FF0000"/>
                </a:solidFill>
              </a:rPr>
              <a:t>Ortak Ülkeler ile Hareketlilik Projesi Kapsamında Hareketlilik Gerçekleştirilebilecek Ülkeler:</a:t>
            </a:r>
          </a:p>
          <a:p>
            <a:pPr algn="ctr"/>
            <a:endParaRPr lang="tr-TR" sz="1600" dirty="0">
              <a:solidFill>
                <a:srgbClr val="FF0000"/>
              </a:solidFill>
            </a:endParaRPr>
          </a:p>
          <a:p>
            <a:r>
              <a:rPr lang="tr-TR" sz="1200" dirty="0"/>
              <a:t>Ortak Ülkeler ile Hareketlilik Projesi kapsamında, ülkemizin de arasında bulunduğu program ülkeleri (28 AB üyesi ülke, İzlanda, Lihtenştayn, Norveç, Makedonya, Türkiye) ile aşağıda isimleri verilen ortak ülkeler arasında hareketlilik faaliyeti gerçekleştirilebilmesi mümkündür.</a:t>
            </a:r>
          </a:p>
          <a:p>
            <a:r>
              <a:rPr lang="tr-TR" sz="1200" dirty="0"/>
              <a:t>Proje kapsamında hareketlilik gerçekleştirilebilecek “Ortak Ülkeler”, bölgelere göre sınıflandırılmış olarak aşağıda verilmektedir. Ülkelerde yıldan yıla değişiklik olabilmekle birlikte, 2018 başvuru ve sözleşme dönemi için uygun ülkeler aşağıda belirtilmiştir: </a:t>
            </a:r>
          </a:p>
          <a:p>
            <a:endParaRPr lang="tr-TR" sz="1200" dirty="0"/>
          </a:p>
          <a:p>
            <a:r>
              <a:rPr lang="tr-TR" sz="1200" dirty="0">
                <a:solidFill>
                  <a:srgbClr val="FF0000"/>
                </a:solidFill>
              </a:rPr>
              <a:t>Bölge 1 (Batı Balkanlar):</a:t>
            </a:r>
          </a:p>
          <a:p>
            <a:r>
              <a:rPr lang="tr-TR" sz="1200" dirty="0"/>
              <a:t>Arnavutluk, Bosna Hersek, Kosova, Karadağ, Sırbistan</a:t>
            </a:r>
          </a:p>
          <a:p>
            <a:r>
              <a:rPr lang="tr-TR" sz="1200" dirty="0">
                <a:solidFill>
                  <a:srgbClr val="FF0000"/>
                </a:solidFill>
              </a:rPr>
              <a:t>Bölge 2 (Doğu Ortaklığı Ülkeleri):</a:t>
            </a:r>
          </a:p>
          <a:p>
            <a:r>
              <a:rPr lang="tr-TR" sz="1200" dirty="0"/>
              <a:t>Ermenistan, Azerbaycan, Beyaz Rusya, Gürcistan, Moldova, Ukrayna (uluslararası hukuk ile tanınan)</a:t>
            </a:r>
          </a:p>
          <a:p>
            <a:r>
              <a:rPr lang="tr-TR" sz="1200" dirty="0">
                <a:solidFill>
                  <a:srgbClr val="FF0000"/>
                </a:solidFill>
              </a:rPr>
              <a:t>Bölge 3 (Güney Akdeniz Ülkeleri):</a:t>
            </a:r>
          </a:p>
          <a:p>
            <a:r>
              <a:rPr lang="tr-TR" sz="1200" dirty="0"/>
              <a:t>Cezayir, Mısır, İsrail, Ürdün, Lübnan, Libya, Fas, Filistin, Suriye, Tunus</a:t>
            </a:r>
          </a:p>
          <a:p>
            <a:r>
              <a:rPr lang="tr-TR" sz="1200" dirty="0">
                <a:solidFill>
                  <a:srgbClr val="FF0000"/>
                </a:solidFill>
              </a:rPr>
              <a:t>Bölge 4 (Rusya Federasyonu):</a:t>
            </a:r>
          </a:p>
          <a:p>
            <a:r>
              <a:rPr lang="tr-TR" sz="1200" dirty="0"/>
              <a:t>Rusya (uluslararası hukuk ile tanınan)</a:t>
            </a:r>
          </a:p>
          <a:p>
            <a:r>
              <a:rPr lang="tr-TR" sz="1200" dirty="0">
                <a:solidFill>
                  <a:srgbClr val="FF0000"/>
                </a:solidFill>
              </a:rPr>
              <a:t>Bölge 6 (Asya):</a:t>
            </a:r>
          </a:p>
          <a:p>
            <a:r>
              <a:rPr lang="tr-TR" sz="1200" dirty="0"/>
              <a:t>Afganistan, Bangladeş, Butan, Kamboçya, Çin, Kuzey Kore, Hindistan, Endonezya, Laos, Malezya, Maldivler, Moğolistan, Myanmar, Nepal, Pakistan, Filipinler, Sri Lanka, Tayland, Vietnam</a:t>
            </a:r>
          </a:p>
        </p:txBody>
      </p:sp>
    </p:spTree>
    <p:extLst>
      <p:ext uri="{BB962C8B-B14F-4D97-AF65-F5344CB8AC3E}">
        <p14:creationId xmlns:p14="http://schemas.microsoft.com/office/powerpoint/2010/main" val="2534805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31900" y="889000"/>
            <a:ext cx="8229600" cy="5809732"/>
          </a:xfrm>
          <a:prstGeom prst="rect">
            <a:avLst/>
          </a:prstGeom>
        </p:spPr>
        <p:txBody>
          <a:bodyPr wrap="square">
            <a:spAutoFit/>
          </a:bodyPr>
          <a:lstStyle/>
          <a:p>
            <a:pPr fontAlgn="base">
              <a:lnSpc>
                <a:spcPct val="107000"/>
              </a:lnSpc>
              <a:spcAft>
                <a:spcPts val="1500"/>
              </a:spcAft>
            </a:pPr>
            <a:r>
              <a:rPr lang="tr-TR" sz="11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Bölge 7 (Orta Asya): </a:t>
            </a:r>
          </a:p>
          <a:p>
            <a:pPr fontAlgn="base">
              <a:lnSpc>
                <a:spcPct val="107000"/>
              </a:lnSpc>
              <a:spcAft>
                <a:spcPts val="1500"/>
              </a:spcAft>
            </a:pP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Kazakistan, Kırgızistan, Tacikistan, Türkmenistan, Özbekistan</a:t>
            </a:r>
          </a:p>
          <a:p>
            <a:pPr fontAlgn="base">
              <a:lnSpc>
                <a:spcPct val="107000"/>
              </a:lnSpc>
              <a:spcAft>
                <a:spcPts val="1500"/>
              </a:spcAft>
            </a:pPr>
            <a:r>
              <a:rPr lang="tr-TR" sz="11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Bölge 8 (Latin Amerika):</a:t>
            </a:r>
            <a:endParaRPr lang="tr-TR"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Arjantin, Bolivya, Brezilya, Şili, Kolombiya, Kosta Rika, Küba, </a:t>
            </a:r>
            <a:r>
              <a:rPr lang="tr-TR" sz="1100" dirty="0" err="1">
                <a:solidFill>
                  <a:srgbClr val="303837"/>
                </a:solidFill>
                <a:latin typeface="Arial" panose="020B0604020202020204" pitchFamily="34" charset="0"/>
                <a:ea typeface="Times New Roman" panose="02020603050405020304" pitchFamily="18" charset="0"/>
                <a:cs typeface="Times New Roman" panose="02020603050405020304" pitchFamily="18" charset="0"/>
              </a:rPr>
              <a:t>Ekvador</a:t>
            </a: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El Salvador, Guatemala, Honduras, Meksika, Nikaragua, Panama, Paraguay, Peru, Uruguay, Venezuela</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500"/>
              </a:spcAft>
            </a:pPr>
            <a:r>
              <a:rPr lang="tr-TR" sz="11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Bölge 9:</a:t>
            </a: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a:r>
            <a:b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b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a:r>
            <a:b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b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İran, Irak, Yemen</a:t>
            </a:r>
            <a:b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b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a:r>
            <a:b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br>
            <a:r>
              <a:rPr lang="tr-TR" sz="11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Bölge 10:</a:t>
            </a:r>
            <a:r>
              <a:rPr lang="tr-TR"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a:r>
            <a:b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b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a:r>
            <a:b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b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Güney Afrika</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tr-TR" sz="11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Bölge 11 (Afrika-</a:t>
            </a:r>
            <a:r>
              <a:rPr lang="tr-TR" sz="1100"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Karayip</a:t>
            </a:r>
            <a:r>
              <a:rPr lang="tr-TR" sz="11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-Pasifik Ülkeleri-ACP):</a:t>
            </a:r>
            <a:endParaRPr lang="tr-TR"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Angola, Antigua ve Barbuda, Belize, Yeşil Burun, Comoros, Bahamalar, Barbados, Benin, Botsvana, Burkina Faso, Burundi, Kamerun, Orta Afrika Cumhuriyeti, Çad, Kongo (</a:t>
            </a:r>
            <a:r>
              <a:rPr lang="tr-TR" sz="1100" dirty="0" err="1">
                <a:solidFill>
                  <a:srgbClr val="303837"/>
                </a:solidFill>
                <a:latin typeface="Arial" panose="020B0604020202020204" pitchFamily="34" charset="0"/>
                <a:ea typeface="Times New Roman" panose="02020603050405020304" pitchFamily="18" charset="0"/>
                <a:cs typeface="Times New Roman" panose="02020603050405020304" pitchFamily="18" charset="0"/>
              </a:rPr>
              <a:t>Brazavil</a:t>
            </a: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Kongo (</a:t>
            </a:r>
            <a:r>
              <a:rPr lang="tr-TR" sz="1100" dirty="0" err="1">
                <a:solidFill>
                  <a:srgbClr val="303837"/>
                </a:solidFill>
                <a:latin typeface="Arial" panose="020B0604020202020204" pitchFamily="34" charset="0"/>
                <a:ea typeface="Times New Roman" panose="02020603050405020304" pitchFamily="18" charset="0"/>
                <a:cs typeface="Times New Roman" panose="02020603050405020304" pitchFamily="18" charset="0"/>
              </a:rPr>
              <a:t>Kinşasa</a:t>
            </a: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a:t>
            </a:r>
            <a:r>
              <a:rPr lang="tr-TR" sz="1100" dirty="0" err="1">
                <a:solidFill>
                  <a:srgbClr val="303837"/>
                </a:solidFill>
                <a:latin typeface="Arial" panose="020B0604020202020204" pitchFamily="34" charset="0"/>
                <a:ea typeface="Times New Roman" panose="02020603050405020304" pitchFamily="18" charset="0"/>
                <a:cs typeface="Times New Roman" panose="02020603050405020304" pitchFamily="18" charset="0"/>
              </a:rPr>
              <a:t>Cook</a:t>
            </a: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Adaları, Fildişi Sahili, Cibuti, Dominik, Dominik Cumhuriyeti, Eritre, Etiyopya, Fiji, Gabon, Gambiya, Gana, Grenada, Gine Cumhuriyeti, Gine-Bissau, Ekvator </a:t>
            </a:r>
            <a:r>
              <a:rPr lang="tr-TR" sz="1100" dirty="0" err="1">
                <a:solidFill>
                  <a:srgbClr val="303837"/>
                </a:solidFill>
                <a:latin typeface="Arial" panose="020B0604020202020204" pitchFamily="34" charset="0"/>
                <a:ea typeface="Times New Roman" panose="02020603050405020304" pitchFamily="18" charset="0"/>
                <a:cs typeface="Times New Roman" panose="02020603050405020304" pitchFamily="18" charset="0"/>
              </a:rPr>
              <a:t>Ginesi</a:t>
            </a: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Guyana, Haiti, Jamaika, Kenya, Kiribati, Lesotho, Liberya, Madagaskar, Malavi, Mali, Marshall Adaları, Moritanya, </a:t>
            </a:r>
            <a:r>
              <a:rPr lang="tr-TR" sz="1100" dirty="0" err="1">
                <a:solidFill>
                  <a:srgbClr val="303837"/>
                </a:solidFill>
                <a:latin typeface="Arial" panose="020B0604020202020204" pitchFamily="34" charset="0"/>
                <a:ea typeface="Times New Roman" panose="02020603050405020304" pitchFamily="18" charset="0"/>
                <a:cs typeface="Times New Roman" panose="02020603050405020304" pitchFamily="18" charset="0"/>
              </a:rPr>
              <a:t>Mauritius</a:t>
            </a: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Mikronezya, Mozambik, Namibya, Nauru, Nijer, Nijerya, Niue, Palau, Papua Yeni Gine, Ruanda, St. </a:t>
            </a:r>
            <a:r>
              <a:rPr lang="tr-TR" sz="1100" dirty="0" err="1">
                <a:solidFill>
                  <a:srgbClr val="303837"/>
                </a:solidFill>
                <a:latin typeface="Arial" panose="020B0604020202020204" pitchFamily="34" charset="0"/>
                <a:ea typeface="Times New Roman" panose="02020603050405020304" pitchFamily="18" charset="0"/>
                <a:cs typeface="Times New Roman" panose="02020603050405020304" pitchFamily="18" charset="0"/>
              </a:rPr>
              <a:t>Kitts</a:t>
            </a:r>
            <a:r>
              <a:rPr lang="tr-TR" sz="1100" dirty="0">
                <a:solidFill>
                  <a:srgbClr val="303837"/>
                </a:solidFill>
                <a:latin typeface="Arial" panose="020B0604020202020204" pitchFamily="34" charset="0"/>
                <a:ea typeface="Times New Roman" panose="02020603050405020304" pitchFamily="18" charset="0"/>
                <a:cs typeface="Times New Roman" panose="02020603050405020304" pitchFamily="18" charset="0"/>
              </a:rPr>
              <a:t> ve Nevis, Saint Lucia, Saint Vincent ve Grenadinler, Solomon Adaları, Samoa, Sao Tome ve Principe, Senegal, Seyşeller, Sierra Leone, Somali, Güney Sudan, Sudan, Surinam, Svaziland, Tanzanya, Doğu Timor, Togo, Tonga, Trinidad ve Tobago, Tuvalu, Uganda, Vanuatu, Zambiya, Zimbabve</a:t>
            </a:r>
          </a:p>
          <a:p>
            <a:pPr fontAlgn="base"/>
            <a:r>
              <a:rPr lang="tr-TR" sz="1200" b="1" dirty="0">
                <a:solidFill>
                  <a:srgbClr val="FF0000"/>
                </a:solidFill>
              </a:rPr>
              <a:t>Bölge 13 (Diğer Sanayileşmiş Ülkeler):</a:t>
            </a:r>
            <a:endParaRPr lang="tr-TR" sz="1200" dirty="0">
              <a:solidFill>
                <a:srgbClr val="FF0000"/>
              </a:solidFill>
            </a:endParaRPr>
          </a:p>
          <a:p>
            <a:pPr fontAlgn="base"/>
            <a:r>
              <a:rPr lang="tr-TR" sz="1200" dirty="0"/>
              <a:t>Avustralya, </a:t>
            </a:r>
            <a:r>
              <a:rPr lang="tr-TR" sz="1200" dirty="0" err="1"/>
              <a:t>Brunei</a:t>
            </a:r>
            <a:r>
              <a:rPr lang="tr-TR" sz="1200" dirty="0"/>
              <a:t>, Kanada, Hong Kong, Japonya, Güney Kore, Makao, Yeni Zelenda, Singapur, Tayvan, Amerika Birleşik Devletleri</a:t>
            </a:r>
          </a:p>
          <a:p>
            <a:pPr algn="just" fontAlgn="base">
              <a:lnSpc>
                <a:spcPct val="107000"/>
              </a:lnSpc>
              <a:spcAft>
                <a:spcPts val="15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684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84300" y="1270000"/>
            <a:ext cx="8077200" cy="4247317"/>
          </a:xfrm>
          <a:prstGeom prst="rect">
            <a:avLst/>
          </a:prstGeom>
        </p:spPr>
        <p:txBody>
          <a:bodyPr wrap="square">
            <a:spAutoFit/>
          </a:bodyPr>
          <a:lstStyle/>
          <a:p>
            <a:pPr algn="ctr"/>
            <a:endParaRPr lang="tr-TR" dirty="0"/>
          </a:p>
          <a:p>
            <a:pPr algn="ctr"/>
            <a:endParaRPr lang="tr-TR" dirty="0"/>
          </a:p>
          <a:p>
            <a:pPr algn="ctr"/>
            <a:r>
              <a:rPr lang="tr-TR" dirty="0"/>
              <a:t>Ortak Ülkeler ile Hareketlilik Projesi Kapsamında Hareketlilik </a:t>
            </a:r>
            <a:r>
              <a:rPr lang="tr-TR" b="1" u="sng" dirty="0">
                <a:solidFill>
                  <a:srgbClr val="FF0000"/>
                </a:solidFill>
              </a:rPr>
              <a:t>Gerçekleştirilemeyecek</a:t>
            </a:r>
            <a:r>
              <a:rPr lang="tr-TR" dirty="0"/>
              <a:t> Ülkeler:</a:t>
            </a:r>
          </a:p>
          <a:p>
            <a:pPr algn="ctr"/>
            <a:endParaRPr lang="tr-TR" dirty="0"/>
          </a:p>
          <a:p>
            <a:pPr algn="ctr"/>
            <a:endParaRPr lang="tr-TR" dirty="0"/>
          </a:p>
          <a:p>
            <a:endParaRPr lang="tr-TR" dirty="0"/>
          </a:p>
          <a:p>
            <a:r>
              <a:rPr lang="tr-TR" dirty="0"/>
              <a:t>Ülkelerde yıldan yıla değişiklik olabilmekle birlikte, </a:t>
            </a:r>
            <a:r>
              <a:rPr lang="tr-TR" dirty="0" smtClean="0"/>
              <a:t>2018 </a:t>
            </a:r>
            <a:r>
              <a:rPr lang="tr-TR" dirty="0"/>
              <a:t>yılı başvuru ve sözleşme dönemi kapsamında aşağıdaki ülkeler ile hareketlilik gerçekleştirilmesi mümkün olamayacaktır.</a:t>
            </a:r>
          </a:p>
          <a:p>
            <a:endParaRPr lang="tr-TR" dirty="0"/>
          </a:p>
          <a:p>
            <a:r>
              <a:rPr lang="tr-TR" dirty="0">
                <a:solidFill>
                  <a:srgbClr val="FF0000"/>
                </a:solidFill>
              </a:rPr>
              <a:t>Bölge 5:</a:t>
            </a:r>
          </a:p>
          <a:p>
            <a:r>
              <a:rPr lang="tr-TR" dirty="0"/>
              <a:t>Andorra, Monako, San Marino, Vatikan Şehir Devleti, İsviçre</a:t>
            </a:r>
          </a:p>
          <a:p>
            <a:r>
              <a:rPr lang="tr-TR" dirty="0">
                <a:solidFill>
                  <a:srgbClr val="FF0000"/>
                </a:solidFill>
              </a:rPr>
              <a:t>Bölge 12</a:t>
            </a:r>
            <a:r>
              <a:rPr lang="tr-TR" dirty="0"/>
              <a:t> (Sanayileşmiş: Körfez İşbirliği Ülkeleri):</a:t>
            </a:r>
          </a:p>
          <a:p>
            <a:r>
              <a:rPr lang="tr-TR" dirty="0"/>
              <a:t>Bahreyn, Kuveyt, Umman, Katar, Suudi Arabistan, Birleşik Arap Emirlikleri</a:t>
            </a:r>
          </a:p>
        </p:txBody>
      </p:sp>
    </p:spTree>
    <p:extLst>
      <p:ext uri="{BB962C8B-B14F-4D97-AF65-F5344CB8AC3E}">
        <p14:creationId xmlns:p14="http://schemas.microsoft.com/office/powerpoint/2010/main" val="3291035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08100" y="1193800"/>
            <a:ext cx="8305800" cy="5909310"/>
          </a:xfrm>
          <a:prstGeom prst="rect">
            <a:avLst/>
          </a:prstGeom>
        </p:spPr>
        <p:txBody>
          <a:bodyPr wrap="square">
            <a:spAutoFit/>
          </a:bodyPr>
          <a:lstStyle/>
          <a:p>
            <a:r>
              <a:rPr lang="tr-TR" dirty="0">
                <a:solidFill>
                  <a:srgbClr val="FF0000"/>
                </a:solidFill>
              </a:rPr>
              <a:t>ÖNEMLİ NOT 1: </a:t>
            </a:r>
            <a:r>
              <a:rPr lang="tr-TR" dirty="0"/>
              <a:t>Program kuralları gereği, 6, 7, 8, 9, 10 ve 11. Bölgeleri içerisinde yer alan ülkelere Türkiye’den </a:t>
            </a:r>
            <a:r>
              <a:rPr lang="tr-TR" b="1" dirty="0"/>
              <a:t>ön lisans, lisans ve yüksek lisans öğrencisi gönderilmesi mümkün değildir.</a:t>
            </a:r>
            <a:r>
              <a:rPr lang="tr-TR" dirty="0"/>
              <a:t> Bu ülkelere </a:t>
            </a:r>
            <a:r>
              <a:rPr lang="tr-TR" b="1" dirty="0"/>
              <a:t>sadece doktora seviyesinde öğrenci ve personel gönderilebilir.</a:t>
            </a:r>
            <a:r>
              <a:rPr lang="tr-TR" dirty="0"/>
              <a:t> İlgili ülkelerden gelecek öğrenci ve personel konusunda bir kısıtlama bulunmamaktadır.</a:t>
            </a:r>
          </a:p>
          <a:p>
            <a:endParaRPr lang="tr-TR" dirty="0"/>
          </a:p>
          <a:p>
            <a:r>
              <a:rPr lang="tr-TR" dirty="0">
                <a:solidFill>
                  <a:srgbClr val="FF0000"/>
                </a:solidFill>
              </a:rPr>
              <a:t>ÖNEMLİ NOT 2: </a:t>
            </a:r>
            <a:r>
              <a:rPr lang="tr-TR" dirty="0"/>
              <a:t>Kırım’da bulunan yükseköğretim kurumlarının KA107 projeleri için “</a:t>
            </a:r>
            <a:r>
              <a:rPr lang="tr-TR" dirty="0" err="1"/>
              <a:t>ineligible</a:t>
            </a:r>
            <a:r>
              <a:rPr lang="tr-TR" dirty="0"/>
              <a:t>” kurumlar olması nedeni ile, bu kurumlar ile hareketlilik planlanmaması gerekmektedir. Dolayısı ile Kırım’da bulunan ve aşağıdaki linkten isimleri verilen yükseköğretim kurumları geçersiz kurumlardır. </a:t>
            </a:r>
          </a:p>
          <a:p>
            <a:r>
              <a:rPr lang="tr-TR" dirty="0">
                <a:hlinkClick r:id="rId2"/>
              </a:rPr>
              <a:t>http://ua.gov.tr/docs/default-source/2017-107/k%C4%B1r%C4%B1mda-yer-alan-ve-ka107-kapsam%C4%B1nda-i%C5%9Fbirli%C4%9Fi-yap%C4%B1lamayacak-kurumlar%C4%B1n-listesi-i%C3%A7in-t%C4%B1klay%C4%B1n%C4%B1z-.pdf?sfvrsn=0</a:t>
            </a:r>
            <a:endParaRPr lang="tr-TR" dirty="0"/>
          </a:p>
          <a:p>
            <a:endParaRPr lang="tr-TR" dirty="0">
              <a:solidFill>
                <a:srgbClr val="FF0000"/>
              </a:solidFill>
            </a:endParaRPr>
          </a:p>
          <a:p>
            <a:r>
              <a:rPr lang="tr-TR" dirty="0">
                <a:solidFill>
                  <a:srgbClr val="FF0000"/>
                </a:solidFill>
              </a:rPr>
              <a:t>ÖNEMLİ NOT 3</a:t>
            </a:r>
            <a:r>
              <a:rPr lang="tr-TR" dirty="0"/>
              <a:t>: </a:t>
            </a:r>
            <a:r>
              <a:rPr lang="tr-TR" dirty="0" err="1"/>
              <a:t>Lugansk</a:t>
            </a:r>
            <a:r>
              <a:rPr lang="tr-TR" dirty="0"/>
              <a:t> </a:t>
            </a:r>
            <a:r>
              <a:rPr lang="tr-TR" dirty="0" err="1"/>
              <a:t>and</a:t>
            </a:r>
            <a:r>
              <a:rPr lang="tr-TR" dirty="0"/>
              <a:t> </a:t>
            </a:r>
            <a:r>
              <a:rPr lang="tr-TR" dirty="0" err="1"/>
              <a:t>Donetsk</a:t>
            </a:r>
            <a:r>
              <a:rPr lang="tr-TR" dirty="0"/>
              <a:t> bölgesinde bulunan yükseköğretim kurumlarının tamamı KA107 projeleri için geçerli kurumlar değildir. Sadece aşağıdaki linkte isimleri verilen yükseköğretim kurumları ile KA107 kapsamında </a:t>
            </a:r>
            <a:r>
              <a:rPr lang="tr-TR" u="sng" dirty="0"/>
              <a:t>işbirliği yapılabilmektedir</a:t>
            </a:r>
            <a:r>
              <a:rPr lang="tr-TR" dirty="0"/>
              <a:t>.</a:t>
            </a:r>
          </a:p>
          <a:p>
            <a:r>
              <a:rPr lang="tr-TR" i="1" dirty="0">
                <a:hlinkClick r:id="rId3"/>
              </a:rPr>
              <a:t>http://ua.gov.tr/docs/default-source/2017-107/annex_evacuated-he%C4%B1_mes_28-02-2017.pdf?sfvrsn=0</a:t>
            </a:r>
            <a:endParaRPr lang="tr-TR" i="1" dirty="0"/>
          </a:p>
          <a:p>
            <a:endParaRPr lang="tr-TR" i="1" dirty="0"/>
          </a:p>
          <a:p>
            <a:endParaRPr lang="tr-TR" i="1" dirty="0"/>
          </a:p>
        </p:txBody>
      </p:sp>
    </p:spTree>
    <p:extLst>
      <p:ext uri="{BB962C8B-B14F-4D97-AF65-F5344CB8AC3E}">
        <p14:creationId xmlns:p14="http://schemas.microsoft.com/office/powerpoint/2010/main" val="623075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6E44404-5CFB-4E17-A9C0-6B28B655D041}"/>
              </a:ext>
            </a:extLst>
          </p:cNvPr>
          <p:cNvSpPr>
            <a:spLocks noGrp="1"/>
          </p:cNvSpPr>
          <p:nvPr>
            <p:ph type="title"/>
          </p:nvPr>
        </p:nvSpPr>
        <p:spPr>
          <a:xfrm>
            <a:off x="922330" y="1193546"/>
            <a:ext cx="8848739" cy="5334254"/>
          </a:xfrm>
        </p:spPr>
        <p:txBody>
          <a:bodyPr/>
          <a:lstStyle/>
          <a:p>
            <a:pPr fontAlgn="base"/>
            <a:r>
              <a:rPr lang="tr-TR" sz="1800" dirty="0">
                <a:solidFill>
                  <a:srgbClr val="FF0000"/>
                </a:solidFill>
                <a:latin typeface="+mn-lt"/>
                <a:ea typeface="+mn-ea"/>
                <a:cs typeface="+mn-cs"/>
              </a:rPr>
              <a:t/>
            </a:r>
            <a:br>
              <a:rPr lang="tr-TR" sz="1800" dirty="0">
                <a:solidFill>
                  <a:srgbClr val="FF0000"/>
                </a:solidFill>
                <a:latin typeface="+mn-lt"/>
                <a:ea typeface="+mn-ea"/>
                <a:cs typeface="+mn-cs"/>
              </a:rPr>
            </a:br>
            <a:r>
              <a:rPr lang="tr-TR" sz="1800" dirty="0">
                <a:solidFill>
                  <a:srgbClr val="FF0000"/>
                </a:solidFill>
                <a:latin typeface="+mn-lt"/>
                <a:ea typeface="+mn-ea"/>
                <a:cs typeface="+mn-cs"/>
              </a:rPr>
              <a:t/>
            </a:r>
            <a:br>
              <a:rPr lang="tr-TR" sz="1800" dirty="0">
                <a:solidFill>
                  <a:srgbClr val="FF0000"/>
                </a:solidFill>
                <a:latin typeface="+mn-lt"/>
                <a:ea typeface="+mn-ea"/>
                <a:cs typeface="+mn-cs"/>
              </a:rPr>
            </a:br>
            <a:r>
              <a:rPr lang="tr-TR" sz="1800" dirty="0">
                <a:solidFill>
                  <a:srgbClr val="FF0000"/>
                </a:solidFill>
                <a:latin typeface="+mn-lt"/>
                <a:ea typeface="+mn-ea"/>
                <a:cs typeface="+mn-cs"/>
              </a:rPr>
              <a:t/>
            </a:r>
            <a:br>
              <a:rPr lang="tr-TR" sz="1800" dirty="0">
                <a:solidFill>
                  <a:srgbClr val="FF0000"/>
                </a:solidFill>
                <a:latin typeface="+mn-lt"/>
                <a:ea typeface="+mn-ea"/>
                <a:cs typeface="+mn-cs"/>
              </a:rPr>
            </a:br>
            <a:r>
              <a:rPr lang="tr-TR" sz="1800" dirty="0">
                <a:solidFill>
                  <a:srgbClr val="FF0000"/>
                </a:solidFill>
                <a:latin typeface="+mn-lt"/>
                <a:ea typeface="+mn-ea"/>
                <a:cs typeface="+mn-cs"/>
              </a:rPr>
              <a:t>        ÖNEMLİ NOT 4:  </a:t>
            </a:r>
            <a:r>
              <a:rPr lang="tr-TR" sz="1800" dirty="0">
                <a:latin typeface="+mn-lt"/>
                <a:ea typeface="+mn-ea"/>
                <a:cs typeface="+mn-cs"/>
              </a:rPr>
              <a:t>İran’da bulunan ve aşağıda isimleri verilen 3 yükseköğretim kurumunun           AB projelerinden doğrudan ya da dolaylı yoldan hibe alması mümkün olmadığından, bu kurumlar ile AB projeleri kapsamında ortaklık kurulmaması gerekmektedir.	</a:t>
            </a:r>
            <a:br>
              <a:rPr lang="tr-TR" sz="1800" dirty="0">
                <a:latin typeface="+mn-lt"/>
                <a:ea typeface="+mn-ea"/>
                <a:cs typeface="+mn-cs"/>
              </a:rPr>
            </a:br>
            <a:r>
              <a:rPr lang="tr-TR" sz="1800" dirty="0">
                <a:latin typeface="+mn-lt"/>
                <a:ea typeface="+mn-ea"/>
                <a:cs typeface="+mn-cs"/>
              </a:rPr>
              <a:t/>
            </a:r>
            <a:br>
              <a:rPr lang="tr-TR" sz="1800" dirty="0">
                <a:latin typeface="+mn-lt"/>
                <a:ea typeface="+mn-ea"/>
                <a:cs typeface="+mn-cs"/>
              </a:rPr>
            </a:br>
            <a:r>
              <a:rPr lang="tr-TR" sz="1800" dirty="0">
                <a:latin typeface="+mn-lt"/>
                <a:ea typeface="+mn-ea"/>
                <a:cs typeface="+mn-cs"/>
              </a:rPr>
              <a:t>	- </a:t>
            </a:r>
            <a:r>
              <a:rPr lang="tr-TR" sz="1800" dirty="0" err="1">
                <a:latin typeface="+mn-lt"/>
                <a:ea typeface="+mn-ea"/>
                <a:cs typeface="+mn-cs"/>
              </a:rPr>
              <a:t>Shahid</a:t>
            </a:r>
            <a:r>
              <a:rPr lang="tr-TR" sz="1800" dirty="0">
                <a:latin typeface="+mn-lt"/>
                <a:ea typeface="+mn-ea"/>
                <a:cs typeface="+mn-cs"/>
              </a:rPr>
              <a:t> </a:t>
            </a:r>
            <a:r>
              <a:rPr lang="tr-TR" sz="1800" dirty="0" err="1">
                <a:latin typeface="+mn-lt"/>
                <a:ea typeface="+mn-ea"/>
                <a:cs typeface="+mn-cs"/>
              </a:rPr>
              <a:t>Beheshti</a:t>
            </a:r>
            <a:r>
              <a:rPr lang="tr-TR" sz="1800" dirty="0">
                <a:latin typeface="+mn-lt"/>
                <a:ea typeface="+mn-ea"/>
                <a:cs typeface="+mn-cs"/>
              </a:rPr>
              <a:t> </a:t>
            </a:r>
            <a:r>
              <a:rPr lang="tr-TR" sz="1800" dirty="0" err="1">
                <a:latin typeface="+mn-lt"/>
                <a:ea typeface="+mn-ea"/>
                <a:cs typeface="+mn-cs"/>
              </a:rPr>
              <a:t>University</a:t>
            </a:r>
            <a:r>
              <a:rPr lang="tr-TR" sz="1800" dirty="0">
                <a:latin typeface="+mn-lt"/>
                <a:ea typeface="+mn-ea"/>
                <a:cs typeface="+mn-cs"/>
              </a:rPr>
              <a:t/>
            </a:r>
            <a:br>
              <a:rPr lang="tr-TR" sz="1800" dirty="0">
                <a:latin typeface="+mn-lt"/>
                <a:ea typeface="+mn-ea"/>
                <a:cs typeface="+mn-cs"/>
              </a:rPr>
            </a:br>
            <a:r>
              <a:rPr lang="tr-TR" sz="1800" dirty="0">
                <a:latin typeface="+mn-lt"/>
                <a:ea typeface="+mn-ea"/>
                <a:cs typeface="+mn-cs"/>
              </a:rPr>
              <a:t>	- </a:t>
            </a:r>
            <a:r>
              <a:rPr lang="tr-TR" sz="1800" dirty="0" err="1">
                <a:latin typeface="+mn-lt"/>
                <a:ea typeface="+mn-ea"/>
                <a:cs typeface="+mn-cs"/>
              </a:rPr>
              <a:t>Sharif</a:t>
            </a:r>
            <a:r>
              <a:rPr lang="tr-TR" sz="1800" dirty="0">
                <a:latin typeface="+mn-lt"/>
                <a:ea typeface="+mn-ea"/>
                <a:cs typeface="+mn-cs"/>
              </a:rPr>
              <a:t> </a:t>
            </a:r>
            <a:r>
              <a:rPr lang="tr-TR" sz="1800" dirty="0" err="1">
                <a:latin typeface="+mn-lt"/>
                <a:ea typeface="+mn-ea"/>
                <a:cs typeface="+mn-cs"/>
              </a:rPr>
              <a:t>University</a:t>
            </a:r>
            <a:r>
              <a:rPr lang="tr-TR" sz="1800" dirty="0">
                <a:latin typeface="+mn-lt"/>
                <a:ea typeface="+mn-ea"/>
                <a:cs typeface="+mn-cs"/>
              </a:rPr>
              <a:t> of </a:t>
            </a:r>
            <a:r>
              <a:rPr lang="tr-TR" sz="1800" dirty="0" err="1">
                <a:latin typeface="+mn-lt"/>
                <a:ea typeface="+mn-ea"/>
                <a:cs typeface="+mn-cs"/>
              </a:rPr>
              <a:t>Technology</a:t>
            </a:r>
            <a:r>
              <a:rPr lang="tr-TR" sz="1800" dirty="0">
                <a:latin typeface="+mn-lt"/>
                <a:ea typeface="+mn-ea"/>
                <a:cs typeface="+mn-cs"/>
              </a:rPr>
              <a:t/>
            </a:r>
            <a:br>
              <a:rPr lang="tr-TR" sz="1800" dirty="0">
                <a:latin typeface="+mn-lt"/>
                <a:ea typeface="+mn-ea"/>
                <a:cs typeface="+mn-cs"/>
              </a:rPr>
            </a:br>
            <a:r>
              <a:rPr lang="tr-TR" sz="1800" dirty="0">
                <a:latin typeface="+mn-lt"/>
                <a:ea typeface="+mn-ea"/>
                <a:cs typeface="+mn-cs"/>
              </a:rPr>
              <a:t>	- </a:t>
            </a:r>
            <a:r>
              <a:rPr lang="tr-TR" sz="1800" dirty="0" err="1">
                <a:latin typeface="+mn-lt"/>
                <a:ea typeface="+mn-ea"/>
                <a:cs typeface="+mn-cs"/>
              </a:rPr>
              <a:t>Malek</a:t>
            </a:r>
            <a:r>
              <a:rPr lang="tr-TR" sz="1800" dirty="0">
                <a:latin typeface="+mn-lt"/>
                <a:ea typeface="+mn-ea"/>
                <a:cs typeface="+mn-cs"/>
              </a:rPr>
              <a:t> </a:t>
            </a:r>
            <a:r>
              <a:rPr lang="tr-TR" sz="1800" dirty="0" err="1">
                <a:latin typeface="+mn-lt"/>
                <a:ea typeface="+mn-ea"/>
                <a:cs typeface="+mn-cs"/>
              </a:rPr>
              <a:t>Ashtar</a:t>
            </a:r>
            <a:r>
              <a:rPr lang="tr-TR" sz="1800" dirty="0">
                <a:latin typeface="+mn-lt"/>
                <a:ea typeface="+mn-ea"/>
                <a:cs typeface="+mn-cs"/>
              </a:rPr>
              <a:t> </a:t>
            </a:r>
            <a:r>
              <a:rPr lang="tr-TR" sz="1800" dirty="0" err="1">
                <a:latin typeface="+mn-lt"/>
                <a:ea typeface="+mn-ea"/>
                <a:cs typeface="+mn-cs"/>
              </a:rPr>
              <a:t>University</a:t>
            </a:r>
            <a:r>
              <a:rPr lang="tr-TR" sz="1800" dirty="0">
                <a:latin typeface="+mn-lt"/>
                <a:ea typeface="+mn-ea"/>
                <a:cs typeface="+mn-cs"/>
              </a:rPr>
              <a:t> of </a:t>
            </a:r>
            <a:r>
              <a:rPr lang="tr-TR" sz="1800" dirty="0" err="1">
                <a:latin typeface="+mn-lt"/>
                <a:ea typeface="+mn-ea"/>
                <a:cs typeface="+mn-cs"/>
              </a:rPr>
              <a:t>Technology</a:t>
            </a:r>
            <a:r>
              <a:rPr lang="tr-TR" sz="1800" dirty="0">
                <a:latin typeface="+mn-lt"/>
                <a:ea typeface="+mn-ea"/>
                <a:cs typeface="+mn-cs"/>
              </a:rPr>
              <a:t/>
            </a:r>
            <a:br>
              <a:rPr lang="tr-TR" sz="1800" dirty="0">
                <a:latin typeface="+mn-lt"/>
                <a:ea typeface="+mn-ea"/>
                <a:cs typeface="+mn-cs"/>
              </a:rPr>
            </a:br>
            <a:r>
              <a:rPr lang="tr-TR" sz="1800" dirty="0">
                <a:latin typeface="+mn-lt"/>
                <a:ea typeface="+mn-ea"/>
                <a:cs typeface="+mn-cs"/>
              </a:rPr>
              <a:t/>
            </a:r>
            <a:br>
              <a:rPr lang="tr-TR" sz="1800" dirty="0">
                <a:latin typeface="+mn-lt"/>
                <a:ea typeface="+mn-ea"/>
                <a:cs typeface="+mn-cs"/>
              </a:rPr>
            </a:br>
            <a:r>
              <a:rPr lang="tr-TR" sz="1800" dirty="0">
                <a:latin typeface="+mn-lt"/>
                <a:ea typeface="+mn-ea"/>
                <a:cs typeface="+mn-cs"/>
              </a:rPr>
              <a:t> </a:t>
            </a:r>
            <a:r>
              <a:rPr lang="tr-TR" sz="1800" dirty="0">
                <a:solidFill>
                  <a:srgbClr val="FF0000"/>
                </a:solidFill>
              </a:rPr>
              <a:t>ÖNEMLİ NOT 5: </a:t>
            </a:r>
            <a:r>
              <a:rPr lang="tr-TR" sz="1800" dirty="0">
                <a:latin typeface="+mn-lt"/>
                <a:ea typeface="+mn-ea"/>
                <a:cs typeface="+mn-cs"/>
              </a:rPr>
              <a:t>İsviçre ve Faroe Adaları’ndaki yükseköğretim kurumları ve akademik olmayan kurumlar ile yalnız dijital becerilerin geliştirilmesine yönelik staj faaliyeti yapılabilecektir. Staj faaliyeti “</a:t>
            </a:r>
            <a:r>
              <a:rPr lang="tr-TR" sz="1800" dirty="0" err="1">
                <a:latin typeface="+mn-lt"/>
                <a:ea typeface="+mn-ea"/>
                <a:cs typeface="+mn-cs"/>
              </a:rPr>
              <a:t>outgoing</a:t>
            </a:r>
            <a:r>
              <a:rPr lang="tr-TR" sz="1800" dirty="0">
                <a:latin typeface="+mn-lt"/>
                <a:ea typeface="+mn-ea"/>
                <a:cs typeface="+mn-cs"/>
              </a:rPr>
              <a:t>” yönünde gerçekleştirilecek olup bu ülke ve adalardaki yükseköğretim kurumlarından öğrenci kabul edilmeyecektir.</a:t>
            </a:r>
            <a:br>
              <a:rPr lang="tr-TR" sz="1800" dirty="0">
                <a:latin typeface="+mn-lt"/>
                <a:ea typeface="+mn-ea"/>
                <a:cs typeface="+mn-cs"/>
              </a:rPr>
            </a:br>
            <a:endParaRPr lang="tr-TR" sz="1800" dirty="0">
              <a:latin typeface="+mn-lt"/>
              <a:ea typeface="+mn-ea"/>
              <a:cs typeface="+mn-cs"/>
            </a:endParaRPr>
          </a:p>
        </p:txBody>
      </p:sp>
    </p:spTree>
    <p:extLst>
      <p:ext uri="{BB962C8B-B14F-4D97-AF65-F5344CB8AC3E}">
        <p14:creationId xmlns:p14="http://schemas.microsoft.com/office/powerpoint/2010/main" val="4169028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1563</Words>
  <Application>Microsoft Office PowerPoint</Application>
  <PresentationFormat>Özel</PresentationFormat>
  <Paragraphs>237</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Office Theme</vt:lpstr>
      <vt:lpstr>PowerPoint Sunusu</vt:lpstr>
      <vt:lpstr>Uluslararası Kredi Hareketliliği Projeleri Nedir?</vt:lpstr>
      <vt:lpstr>PowerPoint Sunusu</vt:lpstr>
      <vt:lpstr>PowerPoint Sunusu</vt:lpstr>
      <vt:lpstr>PowerPoint Sunusu</vt:lpstr>
      <vt:lpstr>PowerPoint Sunusu</vt:lpstr>
      <vt:lpstr>PowerPoint Sunusu</vt:lpstr>
      <vt:lpstr>PowerPoint Sunusu</vt:lpstr>
      <vt:lpstr>           ÖNEMLİ NOT 4:  İran’da bulunan ve aşağıda isimleri verilen 3 yükseköğretim kurumunun           AB projelerinden doğrudan ya da dolaylı yoldan hibe alması mümkün olmadığından, bu kurumlar ile AB projeleri kapsamında ortaklık kurulmaması gerekmektedir.    - Shahid Beheshti University  - Sharif University of Technology  - Malek Ashtar University of Technology   ÖNEMLİ NOT 5: İsviçre ve Faroe Adaları’ndaki yükseköğretim kurumları ve akademik olmayan kurumlar ile yalnız dijital becerilerin geliştirilmesine yönelik staj faaliyeti yapılabilecektir. Staj faaliyeti “outgoing” yönünde gerçekleştirilecek olup bu ülke ve adalardaki yükseköğretim kurumlarından öğrenci kabul edilmeyecektir. </vt:lpstr>
      <vt:lpstr>  Ortak Ülkeler ile Hareketlilik Projesi için Türkiye Ulusal Ajansına Tahsis Edilen Bütçe:  2018 başvuru ve sözleşme dönemi için Türkiye Ulusal Ajansına ayrılan bütçenin, bütçe kategorilerine göre dağılımı aşağıdaki tabloda verilmektedir. Tabloda kırmızı ile belirtilen bütçe kalemleri yeni bütçe kalemleri olup, 2018 döneminde bu bütçe kalemlerinde ilk defa başvuru alınacaktır.  http://ua.gov.tr/programlar/erasmus-program%C4%B1/y%C3%BCksek%C3%B6%C4%9Fretim-program%C4%B1/%C3%B6%C4%9Frenme-hareketlili%C4%9Fi/ortak-%C3%BClkeler-ile-hareketlilik-faaliyetleri  </vt:lpstr>
      <vt:lpstr>Dikkat edilmesi gereken önemli bir kural:</vt:lpstr>
      <vt:lpstr>Faaliyet süreleri:</vt:lpstr>
      <vt:lpstr>  BAŞVURU FORMU DOLDURULURKEN DİKKAT EDİLMESİ GEREKEN NOKTALAR     </vt:lpstr>
      <vt:lpstr>PowerPoint Sunusu</vt:lpstr>
      <vt:lpstr>4 adet kalite sorusu var…</vt:lpstr>
      <vt:lpstr>Stratejinin uygunluğu/ilgililiği (30 puan):</vt:lpstr>
      <vt:lpstr>Stratejinin uygunluğu/ilgililiği (30 puan):</vt:lpstr>
      <vt:lpstr>Ortaklık mekanizmalarının kalitesi (30 puan):</vt:lpstr>
      <vt:lpstr>Ortaklık mekanizmalarının kalitesi (30 puan):</vt:lpstr>
      <vt:lpstr>Proje tasarım ve uygulamasının kalitesi (20 puan):</vt:lpstr>
      <vt:lpstr>Proje tasarım ve uygulamasının kalitesi (20 puan):</vt:lpstr>
      <vt:lpstr>Etki ve yaygınlaştırma (20 puan):</vt:lpstr>
      <vt:lpstr>Etki ve yaygınlaştırma (20 puan):</vt:lpstr>
      <vt:lpstr>                               Son başvuru tarihi:       1 ŞUBAT 2018        Brüksel Saati 12:00      Başvuru linki          https://webgate.ec.europa.eu/web-eforms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Dr. Selen TOKGÖZ KA107-5 aralik 2016-sunu-basvuru formu ve secim sureci</dc:title>
  <dc:creator>gozturk</dc:creator>
  <cp:lastModifiedBy>kerim</cp:lastModifiedBy>
  <cp:revision>21</cp:revision>
  <dcterms:created xsi:type="dcterms:W3CDTF">2016-12-16T13:57:38Z</dcterms:created>
  <dcterms:modified xsi:type="dcterms:W3CDTF">2018-01-12T10:59:51Z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2016-12-08T00:00:00Z</vt:filetime>
  </property>
  <property fmtid="{D5CDD505-2E9C-101B-9397-08002B2CF9AE}" pid="3" name="LastSaved">
    <vt:filetime>2016-12-16T00:00:00Z</vt:filetime>
  </property>
</Properties>
</file>