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media/image169.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6" r:id="rId1"/>
  </p:sldMasterIdLst>
  <p:notesMasterIdLst>
    <p:notesMasterId r:id="rId31"/>
  </p:notesMasterIdLst>
  <p:sldIdLst>
    <p:sldId id="257" r:id="rId2"/>
    <p:sldId id="259" r:id="rId3"/>
    <p:sldId id="260" r:id="rId4"/>
    <p:sldId id="751" r:id="rId5"/>
    <p:sldId id="302" r:id="rId6"/>
    <p:sldId id="296" r:id="rId7"/>
    <p:sldId id="736" r:id="rId8"/>
    <p:sldId id="406" r:id="rId9"/>
    <p:sldId id="277" r:id="rId10"/>
    <p:sldId id="734" r:id="rId11"/>
    <p:sldId id="733" r:id="rId12"/>
    <p:sldId id="408" r:id="rId13"/>
    <p:sldId id="420" r:id="rId14"/>
    <p:sldId id="575" r:id="rId15"/>
    <p:sldId id="988" r:id="rId16"/>
    <p:sldId id="738" r:id="rId17"/>
    <p:sldId id="739" r:id="rId18"/>
    <p:sldId id="740" r:id="rId19"/>
    <p:sldId id="742" r:id="rId20"/>
    <p:sldId id="587" r:id="rId21"/>
    <p:sldId id="747" r:id="rId22"/>
    <p:sldId id="750" r:id="rId23"/>
    <p:sldId id="748" r:id="rId24"/>
    <p:sldId id="749" r:id="rId25"/>
    <p:sldId id="743" r:id="rId26"/>
    <p:sldId id="744" r:id="rId27"/>
    <p:sldId id="745" r:id="rId28"/>
    <p:sldId id="746" r:id="rId29"/>
    <p:sldId id="286" r:id="rId30"/>
  </p:sldIdLst>
  <p:sldSz cx="12192000" cy="6858000"/>
  <p:notesSz cx="6769100" cy="9906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9999"/>
    <a:srgbClr val="1F3C74"/>
    <a:srgbClr val="FE8301"/>
    <a:srgbClr val="1F4E79"/>
    <a:srgbClr val="9B470E"/>
    <a:srgbClr val="5D5D5D"/>
    <a:srgbClr val="916E00"/>
    <a:srgbClr val="BABC8A"/>
    <a:srgbClr val="A6AE57"/>
    <a:srgbClr val="1339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79916647481543"/>
          <c:y val="2.7559183817885059E-2"/>
          <c:w val="0.62289693290497194"/>
          <c:h val="0.79550046842478517"/>
        </c:manualLayout>
      </c:layout>
      <c:doughnutChart>
        <c:varyColors val="1"/>
        <c:ser>
          <c:idx val="0"/>
          <c:order val="0"/>
          <c:tx>
            <c:strRef>
              <c:f>Sheet1!$B$1</c:f>
              <c:strCache>
                <c:ptCount val="1"/>
                <c:pt idx="0">
                  <c:v>Column1</c:v>
                </c:pt>
              </c:strCache>
            </c:strRef>
          </c:tx>
          <c:dPt>
            <c:idx val="0"/>
            <c:bubble3D val="0"/>
            <c:spPr>
              <a:solidFill>
                <a:srgbClr val="41933F"/>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BCD0-4FD6-A027-50064A8B78D8}"/>
              </c:ext>
            </c:extLst>
          </c:dPt>
          <c:dPt>
            <c:idx val="1"/>
            <c:bubble3D val="0"/>
            <c:spPr>
              <a:solidFill>
                <a:srgbClr val="FF0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BCD0-4FD6-A027-50064A8B78D8}"/>
              </c:ext>
            </c:extLst>
          </c:dPt>
          <c:dPt>
            <c:idx val="2"/>
            <c:bubble3D val="0"/>
            <c:spPr>
              <a:solidFill>
                <a:srgbClr val="FFFF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BCD0-4FD6-A027-50064A8B78D8}"/>
              </c:ext>
            </c:extLst>
          </c:dPt>
          <c:dPt>
            <c:idx val="3"/>
            <c:bubble3D val="0"/>
            <c:spPr>
              <a:solidFill>
                <a:srgbClr val="0070C0"/>
              </a:solidFill>
              <a:ln>
                <a:noFill/>
              </a:ln>
              <a:effectLst/>
              <a:scene3d>
                <a:camera prst="orthographicFront"/>
                <a:lightRig rig="brightRoom" dir="t"/>
              </a:scene3d>
            </c:spPr>
            <c:extLst>
              <c:ext xmlns:c16="http://schemas.microsoft.com/office/drawing/2014/chart" uri="{C3380CC4-5D6E-409C-BE32-E72D297353CC}">
                <c16:uniqueId val="{00000007-BCD0-4FD6-A027-50064A8B78D8}"/>
              </c:ext>
            </c:extLst>
          </c:dPt>
          <c:dPt>
            <c:idx val="4"/>
            <c:bubble3D val="0"/>
            <c:spPr>
              <a:solidFill>
                <a:srgbClr val="7030A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BCD0-4FD6-A027-50064A8B78D8}"/>
              </c:ext>
            </c:extLst>
          </c:dPt>
          <c:dLbls>
            <c:dLbl>
              <c:idx val="0"/>
              <c:layout>
                <c:manualLayout>
                  <c:x val="-1.1934141005828944E-2"/>
                  <c:y val="-6.0350939917065442E-3"/>
                </c:manualLayout>
              </c:layout>
              <c:tx>
                <c:rich>
                  <a:bodyPr/>
                  <a:lstStyle/>
                  <a:p>
                    <a:r>
                      <a:rPr lang="en-US" dirty="0"/>
                      <a:t>Engineering 
</a:t>
                    </a:r>
                    <a:r>
                      <a:rPr lang="en-US" sz="2800" dirty="0"/>
                      <a:t>14.409</a:t>
                    </a:r>
                    <a:r>
                      <a:rPr lang="en-US" dirty="0"/>
                      <a:t>
27.7%</a:t>
                    </a:r>
                  </a:p>
                </c:rich>
              </c:tx>
              <c:showLegendKey val="0"/>
              <c:showVal val="1"/>
              <c:showCatName val="1"/>
              <c:showSerName val="0"/>
              <c:showPercent val="1"/>
              <c:showBubbleSize val="0"/>
              <c:separator>
</c:separator>
              <c:extLst>
                <c:ext xmlns:c15="http://schemas.microsoft.com/office/drawing/2012/chart" uri="{CE6537A1-D6FC-4f65-9D91-7224C49458BB}">
                  <c15:layout>
                    <c:manualLayout>
                      <c:w val="0.29136777902232214"/>
                      <c:h val="0.16832294696877628"/>
                    </c:manualLayout>
                  </c15:layout>
                </c:ext>
                <c:ext xmlns:c16="http://schemas.microsoft.com/office/drawing/2014/chart" uri="{C3380CC4-5D6E-409C-BE32-E72D297353CC}">
                  <c16:uniqueId val="{00000001-BCD0-4FD6-A027-50064A8B78D8}"/>
                </c:ext>
              </c:extLst>
            </c:dLbl>
            <c:dLbl>
              <c:idx val="1"/>
              <c:layout>
                <c:manualLayout>
                  <c:x val="4.195912354033709E-3"/>
                  <c:y val="3.2442938184906794E-3"/>
                </c:manualLayout>
              </c:layout>
              <c:tx>
                <c:rich>
                  <a:bodyPr rot="0" spcFirstLastPara="1" vertOverflow="ellipsis" vert="horz" wrap="square" lIns="38100" tIns="19050" rIns="38100" bIns="19050" anchor="ctr" anchorCtr="1">
                    <a:noAutofit/>
                  </a:bodyPr>
                  <a:lstStyle/>
                  <a:p>
                    <a:pPr>
                      <a:defRPr sz="1600" b="1" i="0" u="none" strike="noStrike" kern="1200" cap="none" spc="0" baseline="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pPr>
                    <a:r>
                      <a:rPr lang="en-US" sz="1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Vocational School,</a:t>
                    </a:r>
                    <a:r>
                      <a:rPr lang="en-US" sz="1600" b="1" cap="none" spc="0" baseline="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1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Colleges 
14.230
27.4%</a:t>
                    </a:r>
                    <a:endParaRPr lang="en-US" sz="1600" dirty="0"/>
                  </a:p>
                </c:rich>
              </c:tx>
              <c:spPr>
                <a:noFill/>
                <a:ln>
                  <a:noFill/>
                </a:ln>
                <a:effectLst/>
              </c:spPr>
              <c:showLegendKey val="0"/>
              <c:showVal val="1"/>
              <c:showCatName val="1"/>
              <c:showSerName val="0"/>
              <c:showPercent val="1"/>
              <c:showBubbleSize val="0"/>
              <c:separator>
</c:separator>
              <c:extLst>
                <c:ext xmlns:c15="http://schemas.microsoft.com/office/drawing/2012/chart" uri="{CE6537A1-D6FC-4f65-9D91-7224C49458BB}">
                  <c15:layout>
                    <c:manualLayout>
                      <c:w val="0.23989996500347999"/>
                      <c:h val="0.14621352419760553"/>
                    </c:manualLayout>
                  </c15:layout>
                </c:ext>
                <c:ext xmlns:c16="http://schemas.microsoft.com/office/drawing/2014/chart" uri="{C3380CC4-5D6E-409C-BE32-E72D297353CC}">
                  <c16:uniqueId val="{00000003-BCD0-4FD6-A027-50064A8B78D8}"/>
                </c:ext>
              </c:extLst>
            </c:dLbl>
            <c:dLbl>
              <c:idx val="2"/>
              <c:layout>
                <c:manualLayout>
                  <c:x val="-2.425239175655005E-2"/>
                  <c:y val="2.5872674058832569E-2"/>
                </c:manualLayout>
              </c:layout>
              <c:tx>
                <c:rich>
                  <a:bodyPr rot="0" spcFirstLastPara="1" vertOverflow="ellipsis" vert="horz" wrap="square" lIns="38100" tIns="19050" rIns="38100" bIns="19050" anchor="ctr" anchorCtr="1">
                    <a:noAutofit/>
                  </a:bodyPr>
                  <a:lstStyle/>
                  <a:p>
                    <a:pPr>
                      <a:defRPr sz="1600" b="1" i="0" u="none" strike="noStrike" kern="1200" cap="none" spc="0" baseline="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pPr>
                    <a:r>
                      <a:rPr lang="en-US" sz="1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Health</a:t>
                    </a:r>
                    <a:r>
                      <a:rPr lang="en-US" sz="1600" b="1" cap="none" spc="0" baseline="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Sciences</a:t>
                    </a:r>
                    <a:r>
                      <a:rPr lang="en-US" sz="1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2545
4.9%</a:t>
                    </a:r>
                    <a:endParaRPr lang="en-US" sz="1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c:rich>
              </c:tx>
              <c:spPr>
                <a:noFill/>
                <a:ln>
                  <a:noFill/>
                </a:ln>
                <a:effectLst/>
              </c:spPr>
              <c:showLegendKey val="0"/>
              <c:showVal val="1"/>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c15:spPr>
                  <c15:layout>
                    <c:manualLayout>
                      <c:w val="0.2058978966698255"/>
                      <c:h val="0.109582809662819"/>
                    </c:manualLayout>
                  </c15:layout>
                </c:ext>
                <c:ext xmlns:c16="http://schemas.microsoft.com/office/drawing/2014/chart" uri="{C3380CC4-5D6E-409C-BE32-E72D297353CC}">
                  <c16:uniqueId val="{00000005-BCD0-4FD6-A027-50064A8B78D8}"/>
                </c:ext>
              </c:extLst>
            </c:dLbl>
            <c:dLbl>
              <c:idx val="3"/>
              <c:layout>
                <c:manualLayout>
                  <c:x val="1.5285745930507355E-3"/>
                  <c:y val="0"/>
                </c:manualLayout>
              </c:layout>
              <c:tx>
                <c:rich>
                  <a:bodyPr/>
                  <a:lstStyle/>
                  <a:p>
                    <a:r>
                      <a:rPr lang="en-US" dirty="0"/>
                      <a:t>Social</a:t>
                    </a:r>
                    <a:r>
                      <a:rPr lang="en-US" baseline="0" dirty="0"/>
                      <a:t> Sciences</a:t>
                    </a:r>
                    <a:r>
                      <a:rPr lang="en-US" dirty="0"/>
                      <a:t>
</a:t>
                    </a:r>
                    <a:r>
                      <a:rPr lang="en-US" sz="2800" dirty="0"/>
                      <a:t>17.083</a:t>
                    </a:r>
                    <a:r>
                      <a:rPr lang="en-US" dirty="0"/>
                      <a:t>
32.9%</a:t>
                    </a:r>
                  </a:p>
                </c:rich>
              </c:tx>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BCD0-4FD6-A027-50064A8B78D8}"/>
                </c:ext>
              </c:extLst>
            </c:dLbl>
            <c:dLbl>
              <c:idx val="4"/>
              <c:layout>
                <c:manualLayout>
                  <c:x val="7.1084456199772897E-3"/>
                  <c:y val="-1.1672641032619261E-2"/>
                </c:manualLayout>
              </c:layout>
              <c:tx>
                <c:rich>
                  <a:bodyPr/>
                  <a:lstStyle/>
                  <a:p>
                    <a:r>
                      <a:rPr lang="en-US" dirty="0"/>
                      <a:t>ICT
</a:t>
                    </a:r>
                    <a:r>
                      <a:rPr lang="en-US" sz="2800" dirty="0"/>
                      <a:t>468</a:t>
                    </a:r>
                    <a:r>
                      <a:rPr lang="en-US" dirty="0"/>
                      <a:t>
7%</a:t>
                    </a:r>
                  </a:p>
                </c:rich>
              </c:tx>
              <c:showLegendKey val="0"/>
              <c:showVal val="1"/>
              <c:showCatName val="1"/>
              <c:showSerName val="0"/>
              <c:showPercent val="1"/>
              <c:showBubbleSize val="0"/>
              <c:separator>
</c:separator>
              <c:extLst>
                <c:ext xmlns:c15="http://schemas.microsoft.com/office/drawing/2012/chart" uri="{CE6537A1-D6FC-4f65-9D91-7224C49458BB}">
                  <c15:layout>
                    <c:manualLayout>
                      <c:w val="0.34491045679763893"/>
                      <c:h val="0.22198835168317563"/>
                    </c:manualLayout>
                  </c15:layout>
                </c:ext>
                <c:ext xmlns:c16="http://schemas.microsoft.com/office/drawing/2014/chart" uri="{C3380CC4-5D6E-409C-BE32-E72D297353CC}">
                  <c16:uniqueId val="{00000009-BCD0-4FD6-A027-50064A8B78D8}"/>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cap="none" spc="0" baseline="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pPr>
                <a:endParaRPr lang="tr-TR"/>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CIVIL </c:v>
                </c:pt>
                <c:pt idx="1">
                  <c:v>ELECTRICAL</c:v>
                </c:pt>
                <c:pt idx="2">
                  <c:v>MECHANICAL</c:v>
                </c:pt>
                <c:pt idx="3">
                  <c:v>COMMERCE</c:v>
                </c:pt>
              </c:strCache>
            </c:strRef>
          </c:cat>
          <c:val>
            <c:numRef>
              <c:f>Sheet1!$B$2:$B$5</c:f>
              <c:numCache>
                <c:formatCode>0</c:formatCode>
                <c:ptCount val="4"/>
                <c:pt idx="0">
                  <c:v>14409</c:v>
                </c:pt>
                <c:pt idx="1">
                  <c:v>14230</c:v>
                </c:pt>
                <c:pt idx="2" formatCode="General">
                  <c:v>2545</c:v>
                </c:pt>
                <c:pt idx="3" formatCode="General">
                  <c:v>17083</c:v>
                </c:pt>
              </c:numCache>
            </c:numRef>
          </c:val>
          <c:extLst>
            <c:ext xmlns:c16="http://schemas.microsoft.com/office/drawing/2014/chart" uri="{C3380CC4-5D6E-409C-BE32-E72D297353CC}">
              <c16:uniqueId val="{0000000A-BCD0-4FD6-A027-50064A8B78D8}"/>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tr-TR"/>
    </a:p>
  </c:txPr>
  <c:externalData r:id="rId1">
    <c:autoUpdate val="0"/>
  </c:externalData>
</c:chartSpace>
</file>

<file path=ppt/diagrams/_rels/data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image" Target="../media/image122.jpeg"/><Relationship Id="rId4" Type="http://schemas.openxmlformats.org/officeDocument/2006/relationships/image" Target="../media/image125.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image" Target="../media/image122.jpeg"/><Relationship Id="rId4" Type="http://schemas.openxmlformats.org/officeDocument/2006/relationships/image" Target="../media/image125.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75E0D7-98CB-44AC-8B95-1672FBE7556C}" type="doc">
      <dgm:prSet loTypeId="urn:microsoft.com/office/officeart/2008/layout/VerticalAccentList" loCatId="list" qsTypeId="urn:microsoft.com/office/officeart/2005/8/quickstyle/3d3" qsCatId="3D" csTypeId="urn:microsoft.com/office/officeart/2005/8/colors/colorful1" csCatId="colorful" phldr="1"/>
      <dgm:spPr/>
    </dgm:pt>
    <dgm:pt modelId="{4E22F8CF-D06E-42C3-A999-EBC4C635AB90}">
      <dgm:prSet phldrT="[Text]" custT="1"/>
      <dgm:spPr/>
      <dgm:t>
        <a:bodyPr/>
        <a:lstStyle/>
        <a:p>
          <a:pPr>
            <a:lnSpc>
              <a:spcPct val="100000"/>
            </a:lnSpc>
          </a:pPr>
          <a:r>
            <a:rPr lang="tr-TR" sz="4000" b="1" dirty="0"/>
            <a:t>4</a:t>
          </a:r>
          <a:r>
            <a:rPr lang="en-US" sz="2400" b="1" dirty="0"/>
            <a:t>    </a:t>
          </a:r>
          <a:r>
            <a:rPr lang="tr-TR" sz="2400" b="1" dirty="0"/>
            <a:t>FACULTIES</a:t>
          </a:r>
          <a:endParaRPr lang="en-US" sz="2400" b="1" dirty="0"/>
        </a:p>
      </dgm:t>
    </dgm:pt>
    <dgm:pt modelId="{43E57848-D25C-4240-B558-094478A6590C}" type="parTrans" cxnId="{5848F1E4-F0F2-4F2B-952A-FA9A03AB39B0}">
      <dgm:prSet/>
      <dgm:spPr/>
      <dgm:t>
        <a:bodyPr/>
        <a:lstStyle/>
        <a:p>
          <a:pPr>
            <a:lnSpc>
              <a:spcPct val="100000"/>
            </a:lnSpc>
          </a:pPr>
          <a:endParaRPr lang="en-US" sz="3600"/>
        </a:p>
      </dgm:t>
    </dgm:pt>
    <dgm:pt modelId="{3FC0941C-5699-41EF-9445-3BB66D3AB038}" type="sibTrans" cxnId="{5848F1E4-F0F2-4F2B-952A-FA9A03AB39B0}">
      <dgm:prSet/>
      <dgm:spPr/>
      <dgm:t>
        <a:bodyPr/>
        <a:lstStyle/>
        <a:p>
          <a:pPr>
            <a:lnSpc>
              <a:spcPct val="100000"/>
            </a:lnSpc>
          </a:pPr>
          <a:endParaRPr lang="en-US" sz="3600"/>
        </a:p>
      </dgm:t>
    </dgm:pt>
    <dgm:pt modelId="{C195D64D-7083-4524-9CB2-887536F71D54}">
      <dgm:prSet phldrT="[Text]" custT="1"/>
      <dgm:spPr/>
      <dgm:t>
        <a:bodyPr/>
        <a:lstStyle/>
        <a:p>
          <a:pPr>
            <a:lnSpc>
              <a:spcPct val="100000"/>
            </a:lnSpc>
          </a:pPr>
          <a:r>
            <a:rPr lang="tr-TR" sz="4000" b="1" kern="1200" dirty="0"/>
            <a:t>1</a:t>
          </a:r>
          <a:r>
            <a:rPr lang="en-US" sz="3200" b="1" kern="1200" dirty="0"/>
            <a:t> </a:t>
          </a:r>
          <a:r>
            <a:rPr lang="tr-TR" sz="3200" b="1" kern="1200" dirty="0"/>
            <a:t>  </a:t>
          </a:r>
          <a:r>
            <a:rPr lang="tr-TR" sz="2400" b="1" kern="1200" dirty="0">
              <a:solidFill>
                <a:prstClr val="black">
                  <a:hueOff val="0"/>
                  <a:satOff val="0"/>
                  <a:lumOff val="0"/>
                  <a:alphaOff val="0"/>
                </a:prstClr>
              </a:solidFill>
              <a:latin typeface="Calibri"/>
              <a:ea typeface="+mn-ea"/>
              <a:cs typeface="+mn-cs"/>
            </a:rPr>
            <a:t>VOCATIONAL SCHOOL</a:t>
          </a:r>
          <a:endParaRPr lang="en-US" sz="2400" b="1" kern="1200" dirty="0">
            <a:solidFill>
              <a:prstClr val="black">
                <a:hueOff val="0"/>
                <a:satOff val="0"/>
                <a:lumOff val="0"/>
                <a:alphaOff val="0"/>
              </a:prstClr>
            </a:solidFill>
            <a:latin typeface="Calibri"/>
            <a:ea typeface="+mn-ea"/>
            <a:cs typeface="+mn-cs"/>
          </a:endParaRPr>
        </a:p>
      </dgm:t>
    </dgm:pt>
    <dgm:pt modelId="{973C1364-9A9E-43F9-B26A-C13A11B63880}" type="parTrans" cxnId="{E7C27281-6993-4DC2-A8CB-0BB127F5C4FB}">
      <dgm:prSet/>
      <dgm:spPr/>
      <dgm:t>
        <a:bodyPr/>
        <a:lstStyle/>
        <a:p>
          <a:pPr>
            <a:lnSpc>
              <a:spcPct val="100000"/>
            </a:lnSpc>
          </a:pPr>
          <a:endParaRPr lang="en-US" sz="3600"/>
        </a:p>
      </dgm:t>
    </dgm:pt>
    <dgm:pt modelId="{A5AF95C6-94D7-4EAA-97DA-B996C4CE84FE}" type="sibTrans" cxnId="{E7C27281-6993-4DC2-A8CB-0BB127F5C4FB}">
      <dgm:prSet/>
      <dgm:spPr/>
      <dgm:t>
        <a:bodyPr/>
        <a:lstStyle/>
        <a:p>
          <a:pPr>
            <a:lnSpc>
              <a:spcPct val="100000"/>
            </a:lnSpc>
          </a:pPr>
          <a:endParaRPr lang="en-US" sz="3600"/>
        </a:p>
      </dgm:t>
    </dgm:pt>
    <dgm:pt modelId="{CEC94450-0173-490F-9EC5-FEB7D8501FBF}">
      <dgm:prSet phldrT="[Text]" custT="1"/>
      <dgm:spPr/>
      <dgm:t>
        <a:bodyPr/>
        <a:lstStyle/>
        <a:p>
          <a:pPr>
            <a:lnSpc>
              <a:spcPct val="100000"/>
            </a:lnSpc>
          </a:pPr>
          <a:r>
            <a:rPr lang="tr-TR" sz="4000" b="1" kern="1200" dirty="0"/>
            <a:t>2</a:t>
          </a:r>
          <a:r>
            <a:rPr lang="en-US" sz="3200" b="1" kern="1200" dirty="0"/>
            <a:t> </a:t>
          </a:r>
          <a:r>
            <a:rPr lang="tr-TR" sz="3200" b="1" kern="1200" dirty="0"/>
            <a:t>  </a:t>
          </a:r>
          <a:r>
            <a:rPr lang="tr-TR" sz="2400" b="1" kern="1200" dirty="0">
              <a:solidFill>
                <a:prstClr val="black">
                  <a:hueOff val="0"/>
                  <a:satOff val="0"/>
                  <a:lumOff val="0"/>
                  <a:alphaOff val="0"/>
                </a:prstClr>
              </a:solidFill>
              <a:latin typeface="Calibri"/>
              <a:ea typeface="+mn-ea"/>
              <a:cs typeface="+mn-cs"/>
            </a:rPr>
            <a:t>COLLEGES</a:t>
          </a:r>
          <a:r>
            <a:rPr lang="en-US" sz="2400" b="1" kern="1200" dirty="0"/>
            <a:t> </a:t>
          </a:r>
        </a:p>
      </dgm:t>
    </dgm:pt>
    <dgm:pt modelId="{0742085B-DCC4-4DD1-9547-EB6DE6EF86DE}" type="parTrans" cxnId="{93E43BE0-1790-462B-8BF9-801856F9B345}">
      <dgm:prSet/>
      <dgm:spPr/>
      <dgm:t>
        <a:bodyPr/>
        <a:lstStyle/>
        <a:p>
          <a:pPr>
            <a:lnSpc>
              <a:spcPct val="100000"/>
            </a:lnSpc>
          </a:pPr>
          <a:endParaRPr lang="en-US" sz="3600"/>
        </a:p>
      </dgm:t>
    </dgm:pt>
    <dgm:pt modelId="{81E6273E-2C6C-4FE1-8046-097CBEC96F03}" type="sibTrans" cxnId="{93E43BE0-1790-462B-8BF9-801856F9B345}">
      <dgm:prSet/>
      <dgm:spPr/>
      <dgm:t>
        <a:bodyPr/>
        <a:lstStyle/>
        <a:p>
          <a:pPr>
            <a:lnSpc>
              <a:spcPct val="100000"/>
            </a:lnSpc>
          </a:pPr>
          <a:endParaRPr lang="en-US" sz="3600"/>
        </a:p>
      </dgm:t>
    </dgm:pt>
    <dgm:pt modelId="{9BD54BB8-C83A-45CC-ACFD-339AFDC41550}" type="pres">
      <dgm:prSet presAssocID="{9A75E0D7-98CB-44AC-8B95-1672FBE7556C}" presName="Name0" presStyleCnt="0">
        <dgm:presLayoutVars>
          <dgm:chMax/>
          <dgm:chPref/>
          <dgm:dir/>
        </dgm:presLayoutVars>
      </dgm:prSet>
      <dgm:spPr/>
    </dgm:pt>
    <dgm:pt modelId="{D2A5D281-49ED-40FA-93AD-638B65233CF1}" type="pres">
      <dgm:prSet presAssocID="{4E22F8CF-D06E-42C3-A999-EBC4C635AB90}" presName="parenttextcomposite" presStyleCnt="0"/>
      <dgm:spPr/>
    </dgm:pt>
    <dgm:pt modelId="{5E91BE3B-18DC-47D8-A1F9-8CE56B2AD8BA}" type="pres">
      <dgm:prSet presAssocID="{4E22F8CF-D06E-42C3-A999-EBC4C635AB90}" presName="parenttext" presStyleLbl="revTx" presStyleIdx="0" presStyleCnt="3" custLinFactNeighborY="21348">
        <dgm:presLayoutVars>
          <dgm:chMax/>
          <dgm:chPref val="2"/>
          <dgm:bulletEnabled val="1"/>
        </dgm:presLayoutVars>
      </dgm:prSet>
      <dgm:spPr/>
    </dgm:pt>
    <dgm:pt modelId="{B506AAAC-9C46-409A-A411-0B5C80EA1186}" type="pres">
      <dgm:prSet presAssocID="{4E22F8CF-D06E-42C3-A999-EBC4C635AB90}" presName="parallelogramComposite" presStyleCnt="0"/>
      <dgm:spPr/>
    </dgm:pt>
    <dgm:pt modelId="{76E3746E-6400-4559-AEA9-3C385BA9CBC0}" type="pres">
      <dgm:prSet presAssocID="{4E22F8CF-D06E-42C3-A999-EBC4C635AB90}" presName="parallelogram1" presStyleLbl="alignNode1" presStyleIdx="0" presStyleCnt="21"/>
      <dgm:spPr/>
    </dgm:pt>
    <dgm:pt modelId="{7F9DE1BF-F6B9-4E25-8287-29655F67FF86}" type="pres">
      <dgm:prSet presAssocID="{4E22F8CF-D06E-42C3-A999-EBC4C635AB90}" presName="parallelogram2" presStyleLbl="alignNode1" presStyleIdx="1" presStyleCnt="21"/>
      <dgm:spPr/>
    </dgm:pt>
    <dgm:pt modelId="{22E33D7D-5ECA-4A1B-B92F-EC20CC46404E}" type="pres">
      <dgm:prSet presAssocID="{4E22F8CF-D06E-42C3-A999-EBC4C635AB90}" presName="parallelogram3" presStyleLbl="alignNode1" presStyleIdx="2" presStyleCnt="21"/>
      <dgm:spPr/>
    </dgm:pt>
    <dgm:pt modelId="{E26234FF-A1C4-44A4-828A-30164FE616CD}" type="pres">
      <dgm:prSet presAssocID="{4E22F8CF-D06E-42C3-A999-EBC4C635AB90}" presName="parallelogram4" presStyleLbl="alignNode1" presStyleIdx="3" presStyleCnt="21"/>
      <dgm:spPr/>
    </dgm:pt>
    <dgm:pt modelId="{A87A8B18-E896-4B55-95B5-0A903A6156CB}" type="pres">
      <dgm:prSet presAssocID="{4E22F8CF-D06E-42C3-A999-EBC4C635AB90}" presName="parallelogram5" presStyleLbl="alignNode1" presStyleIdx="4" presStyleCnt="21"/>
      <dgm:spPr/>
    </dgm:pt>
    <dgm:pt modelId="{5C8907F4-A892-4FD2-BEC1-4403A11E3655}" type="pres">
      <dgm:prSet presAssocID="{4E22F8CF-D06E-42C3-A999-EBC4C635AB90}" presName="parallelogram6" presStyleLbl="alignNode1" presStyleIdx="5" presStyleCnt="21"/>
      <dgm:spPr/>
    </dgm:pt>
    <dgm:pt modelId="{5706949D-D4D2-46A9-9586-F1B9E4184162}" type="pres">
      <dgm:prSet presAssocID="{4E22F8CF-D06E-42C3-A999-EBC4C635AB90}" presName="parallelogram7" presStyleLbl="alignNode1" presStyleIdx="6" presStyleCnt="21"/>
      <dgm:spPr/>
    </dgm:pt>
    <dgm:pt modelId="{3B9FEBC0-B29E-4E9F-A109-9F19DE125E24}" type="pres">
      <dgm:prSet presAssocID="{3FC0941C-5699-41EF-9445-3BB66D3AB038}" presName="sibTrans" presStyleCnt="0"/>
      <dgm:spPr/>
    </dgm:pt>
    <dgm:pt modelId="{F6482BC0-0243-4457-85A3-1EAC560E5E68}" type="pres">
      <dgm:prSet presAssocID="{C195D64D-7083-4524-9CB2-887536F71D54}" presName="parenttextcomposite" presStyleCnt="0"/>
      <dgm:spPr/>
    </dgm:pt>
    <dgm:pt modelId="{6CA0203D-9D73-4B40-A4CF-CF0523BA22AA}" type="pres">
      <dgm:prSet presAssocID="{C195D64D-7083-4524-9CB2-887536F71D54}" presName="parenttext" presStyleLbl="revTx" presStyleIdx="1" presStyleCnt="3" custLinFactNeighborY="39138">
        <dgm:presLayoutVars>
          <dgm:chMax/>
          <dgm:chPref val="2"/>
          <dgm:bulletEnabled val="1"/>
        </dgm:presLayoutVars>
      </dgm:prSet>
      <dgm:spPr/>
    </dgm:pt>
    <dgm:pt modelId="{98DDF999-1A97-4506-B701-D7B59D507F7B}" type="pres">
      <dgm:prSet presAssocID="{C195D64D-7083-4524-9CB2-887536F71D54}" presName="parallelogramComposite" presStyleCnt="0"/>
      <dgm:spPr/>
    </dgm:pt>
    <dgm:pt modelId="{C624081C-AD8C-4277-B18D-27259AB69665}" type="pres">
      <dgm:prSet presAssocID="{C195D64D-7083-4524-9CB2-887536F71D54}" presName="parallelogram1" presStyleLbl="alignNode1" presStyleIdx="7" presStyleCnt="21"/>
      <dgm:spPr/>
    </dgm:pt>
    <dgm:pt modelId="{39866D04-5D59-44EF-8D80-DA3879D1D5F4}" type="pres">
      <dgm:prSet presAssocID="{C195D64D-7083-4524-9CB2-887536F71D54}" presName="parallelogram2" presStyleLbl="alignNode1" presStyleIdx="8" presStyleCnt="21"/>
      <dgm:spPr/>
    </dgm:pt>
    <dgm:pt modelId="{247E75D0-CB6D-4FAD-87EC-F745DCA3C1CE}" type="pres">
      <dgm:prSet presAssocID="{C195D64D-7083-4524-9CB2-887536F71D54}" presName="parallelogram3" presStyleLbl="alignNode1" presStyleIdx="9" presStyleCnt="21"/>
      <dgm:spPr/>
    </dgm:pt>
    <dgm:pt modelId="{F820EDEF-8819-4479-8FA3-EB9A9A26B256}" type="pres">
      <dgm:prSet presAssocID="{C195D64D-7083-4524-9CB2-887536F71D54}" presName="parallelogram4" presStyleLbl="alignNode1" presStyleIdx="10" presStyleCnt="21"/>
      <dgm:spPr/>
    </dgm:pt>
    <dgm:pt modelId="{45C84E34-4533-44D3-A3C0-A8B14BAD8614}" type="pres">
      <dgm:prSet presAssocID="{C195D64D-7083-4524-9CB2-887536F71D54}" presName="parallelogram5" presStyleLbl="alignNode1" presStyleIdx="11" presStyleCnt="21"/>
      <dgm:spPr/>
    </dgm:pt>
    <dgm:pt modelId="{BF65D464-B41B-4EBF-8458-8186B789BD88}" type="pres">
      <dgm:prSet presAssocID="{C195D64D-7083-4524-9CB2-887536F71D54}" presName="parallelogram6" presStyleLbl="alignNode1" presStyleIdx="12" presStyleCnt="21"/>
      <dgm:spPr/>
    </dgm:pt>
    <dgm:pt modelId="{1B486BCC-73F1-4263-B461-81C49D5AB460}" type="pres">
      <dgm:prSet presAssocID="{C195D64D-7083-4524-9CB2-887536F71D54}" presName="parallelogram7" presStyleLbl="alignNode1" presStyleIdx="13" presStyleCnt="21"/>
      <dgm:spPr/>
    </dgm:pt>
    <dgm:pt modelId="{87C9598F-CD4E-42E6-9DD0-899D058D796A}" type="pres">
      <dgm:prSet presAssocID="{A5AF95C6-94D7-4EAA-97DA-B996C4CE84FE}" presName="sibTrans" presStyleCnt="0"/>
      <dgm:spPr/>
    </dgm:pt>
    <dgm:pt modelId="{C279DFFA-D7E7-4438-8790-6292DB4A5B77}" type="pres">
      <dgm:prSet presAssocID="{CEC94450-0173-490F-9EC5-FEB7D8501FBF}" presName="parenttextcomposite" presStyleCnt="0"/>
      <dgm:spPr/>
    </dgm:pt>
    <dgm:pt modelId="{33C77853-8253-4397-9BAB-B6CACE960609}" type="pres">
      <dgm:prSet presAssocID="{CEC94450-0173-490F-9EC5-FEB7D8501FBF}" presName="parenttext" presStyleLbl="revTx" presStyleIdx="2" presStyleCnt="3" custLinFactNeighborY="35579">
        <dgm:presLayoutVars>
          <dgm:chMax/>
          <dgm:chPref val="2"/>
          <dgm:bulletEnabled val="1"/>
        </dgm:presLayoutVars>
      </dgm:prSet>
      <dgm:spPr/>
    </dgm:pt>
    <dgm:pt modelId="{6EE85C3C-631E-4EBA-8B15-DA9E0FEA5A64}" type="pres">
      <dgm:prSet presAssocID="{CEC94450-0173-490F-9EC5-FEB7D8501FBF}" presName="parallelogramComposite" presStyleCnt="0"/>
      <dgm:spPr/>
    </dgm:pt>
    <dgm:pt modelId="{64FA945F-B16D-42F4-A707-8F39F5884C91}" type="pres">
      <dgm:prSet presAssocID="{CEC94450-0173-490F-9EC5-FEB7D8501FBF}" presName="parallelogram1" presStyleLbl="alignNode1" presStyleIdx="14" presStyleCnt="21"/>
      <dgm:spPr/>
    </dgm:pt>
    <dgm:pt modelId="{E5B262CB-956D-458E-9878-FAC37B87785B}" type="pres">
      <dgm:prSet presAssocID="{CEC94450-0173-490F-9EC5-FEB7D8501FBF}" presName="parallelogram2" presStyleLbl="alignNode1" presStyleIdx="15" presStyleCnt="21"/>
      <dgm:spPr/>
    </dgm:pt>
    <dgm:pt modelId="{8B5561C4-DDFC-4D18-928F-B339FD642563}" type="pres">
      <dgm:prSet presAssocID="{CEC94450-0173-490F-9EC5-FEB7D8501FBF}" presName="parallelogram3" presStyleLbl="alignNode1" presStyleIdx="16" presStyleCnt="21"/>
      <dgm:spPr/>
    </dgm:pt>
    <dgm:pt modelId="{5C8E0B91-202D-4F29-A940-81E9C3104468}" type="pres">
      <dgm:prSet presAssocID="{CEC94450-0173-490F-9EC5-FEB7D8501FBF}" presName="parallelogram4" presStyleLbl="alignNode1" presStyleIdx="17" presStyleCnt="21"/>
      <dgm:spPr/>
    </dgm:pt>
    <dgm:pt modelId="{1217D89A-AAF7-401B-9FEE-91102D295336}" type="pres">
      <dgm:prSet presAssocID="{CEC94450-0173-490F-9EC5-FEB7D8501FBF}" presName="parallelogram5" presStyleLbl="alignNode1" presStyleIdx="18" presStyleCnt="21"/>
      <dgm:spPr/>
    </dgm:pt>
    <dgm:pt modelId="{4F955C3D-294D-4FD6-8EC9-B0EA4F1FB526}" type="pres">
      <dgm:prSet presAssocID="{CEC94450-0173-490F-9EC5-FEB7D8501FBF}" presName="parallelogram6" presStyleLbl="alignNode1" presStyleIdx="19" presStyleCnt="21"/>
      <dgm:spPr/>
    </dgm:pt>
    <dgm:pt modelId="{513EFB8A-52B3-4F9C-812D-4E08CAF55EC0}" type="pres">
      <dgm:prSet presAssocID="{CEC94450-0173-490F-9EC5-FEB7D8501FBF}" presName="parallelogram7" presStyleLbl="alignNode1" presStyleIdx="20" presStyleCnt="21"/>
      <dgm:spPr/>
    </dgm:pt>
  </dgm:ptLst>
  <dgm:cxnLst>
    <dgm:cxn modelId="{109C783F-258F-4F92-90A3-8AE790F7FC06}" type="presOf" srcId="{4E22F8CF-D06E-42C3-A999-EBC4C635AB90}" destId="{5E91BE3B-18DC-47D8-A1F9-8CE56B2AD8BA}" srcOrd="0" destOrd="0" presId="urn:microsoft.com/office/officeart/2008/layout/VerticalAccentList"/>
    <dgm:cxn modelId="{E7C27281-6993-4DC2-A8CB-0BB127F5C4FB}" srcId="{9A75E0D7-98CB-44AC-8B95-1672FBE7556C}" destId="{C195D64D-7083-4524-9CB2-887536F71D54}" srcOrd="1" destOrd="0" parTransId="{973C1364-9A9E-43F9-B26A-C13A11B63880}" sibTransId="{A5AF95C6-94D7-4EAA-97DA-B996C4CE84FE}"/>
    <dgm:cxn modelId="{7B539591-410C-4719-AD5E-321FE5DE9739}" type="presOf" srcId="{C195D64D-7083-4524-9CB2-887536F71D54}" destId="{6CA0203D-9D73-4B40-A4CF-CF0523BA22AA}" srcOrd="0" destOrd="0" presId="urn:microsoft.com/office/officeart/2008/layout/VerticalAccentList"/>
    <dgm:cxn modelId="{3411809B-8F03-4FB2-815E-CECA1FA4E36D}" type="presOf" srcId="{CEC94450-0173-490F-9EC5-FEB7D8501FBF}" destId="{33C77853-8253-4397-9BAB-B6CACE960609}" srcOrd="0" destOrd="0" presId="urn:microsoft.com/office/officeart/2008/layout/VerticalAccentList"/>
    <dgm:cxn modelId="{93E43BE0-1790-462B-8BF9-801856F9B345}" srcId="{9A75E0D7-98CB-44AC-8B95-1672FBE7556C}" destId="{CEC94450-0173-490F-9EC5-FEB7D8501FBF}" srcOrd="2" destOrd="0" parTransId="{0742085B-DCC4-4DD1-9547-EB6DE6EF86DE}" sibTransId="{81E6273E-2C6C-4FE1-8046-097CBEC96F03}"/>
    <dgm:cxn modelId="{5848F1E4-F0F2-4F2B-952A-FA9A03AB39B0}" srcId="{9A75E0D7-98CB-44AC-8B95-1672FBE7556C}" destId="{4E22F8CF-D06E-42C3-A999-EBC4C635AB90}" srcOrd="0" destOrd="0" parTransId="{43E57848-D25C-4240-B558-094478A6590C}" sibTransId="{3FC0941C-5699-41EF-9445-3BB66D3AB038}"/>
    <dgm:cxn modelId="{3A04B4E5-190E-40E7-97BA-136582297C05}" type="presOf" srcId="{9A75E0D7-98CB-44AC-8B95-1672FBE7556C}" destId="{9BD54BB8-C83A-45CC-ACFD-339AFDC41550}" srcOrd="0" destOrd="0" presId="urn:microsoft.com/office/officeart/2008/layout/VerticalAccentList"/>
    <dgm:cxn modelId="{19AC419F-BA91-40ED-95D9-8BCBC0D15E0D}" type="presParOf" srcId="{9BD54BB8-C83A-45CC-ACFD-339AFDC41550}" destId="{D2A5D281-49ED-40FA-93AD-638B65233CF1}" srcOrd="0" destOrd="0" presId="urn:microsoft.com/office/officeart/2008/layout/VerticalAccentList"/>
    <dgm:cxn modelId="{285021F7-2272-4FBD-B2F1-7CF396D5CAC5}" type="presParOf" srcId="{D2A5D281-49ED-40FA-93AD-638B65233CF1}" destId="{5E91BE3B-18DC-47D8-A1F9-8CE56B2AD8BA}" srcOrd="0" destOrd="0" presId="urn:microsoft.com/office/officeart/2008/layout/VerticalAccentList"/>
    <dgm:cxn modelId="{7A39BCAE-4077-4701-A59F-52CC6C0A553F}" type="presParOf" srcId="{9BD54BB8-C83A-45CC-ACFD-339AFDC41550}" destId="{B506AAAC-9C46-409A-A411-0B5C80EA1186}" srcOrd="1" destOrd="0" presId="urn:microsoft.com/office/officeart/2008/layout/VerticalAccentList"/>
    <dgm:cxn modelId="{13B584F8-2FA1-4C54-B7A1-ADF1A762CFF2}" type="presParOf" srcId="{B506AAAC-9C46-409A-A411-0B5C80EA1186}" destId="{76E3746E-6400-4559-AEA9-3C385BA9CBC0}" srcOrd="0" destOrd="0" presId="urn:microsoft.com/office/officeart/2008/layout/VerticalAccentList"/>
    <dgm:cxn modelId="{7873E75A-1752-41A0-BD88-796F9383463A}" type="presParOf" srcId="{B506AAAC-9C46-409A-A411-0B5C80EA1186}" destId="{7F9DE1BF-F6B9-4E25-8287-29655F67FF86}" srcOrd="1" destOrd="0" presId="urn:microsoft.com/office/officeart/2008/layout/VerticalAccentList"/>
    <dgm:cxn modelId="{0162DDDB-B59E-4ADE-AEF5-886F84E2EAB2}" type="presParOf" srcId="{B506AAAC-9C46-409A-A411-0B5C80EA1186}" destId="{22E33D7D-5ECA-4A1B-B92F-EC20CC46404E}" srcOrd="2" destOrd="0" presId="urn:microsoft.com/office/officeart/2008/layout/VerticalAccentList"/>
    <dgm:cxn modelId="{525DBA1F-AB30-4E97-9849-9197BC938FC1}" type="presParOf" srcId="{B506AAAC-9C46-409A-A411-0B5C80EA1186}" destId="{E26234FF-A1C4-44A4-828A-30164FE616CD}" srcOrd="3" destOrd="0" presId="urn:microsoft.com/office/officeart/2008/layout/VerticalAccentList"/>
    <dgm:cxn modelId="{BEB8564D-1CCB-4B4C-B571-D5AA51830EB8}" type="presParOf" srcId="{B506AAAC-9C46-409A-A411-0B5C80EA1186}" destId="{A87A8B18-E896-4B55-95B5-0A903A6156CB}" srcOrd="4" destOrd="0" presId="urn:microsoft.com/office/officeart/2008/layout/VerticalAccentList"/>
    <dgm:cxn modelId="{514D6AE3-80DB-4EC4-B309-E7759C966017}" type="presParOf" srcId="{B506AAAC-9C46-409A-A411-0B5C80EA1186}" destId="{5C8907F4-A892-4FD2-BEC1-4403A11E3655}" srcOrd="5" destOrd="0" presId="urn:microsoft.com/office/officeart/2008/layout/VerticalAccentList"/>
    <dgm:cxn modelId="{8633793F-7886-4129-9864-134A0D82C44F}" type="presParOf" srcId="{B506AAAC-9C46-409A-A411-0B5C80EA1186}" destId="{5706949D-D4D2-46A9-9586-F1B9E4184162}" srcOrd="6" destOrd="0" presId="urn:microsoft.com/office/officeart/2008/layout/VerticalAccentList"/>
    <dgm:cxn modelId="{A43460FF-4026-4A41-9254-8FD89CE02670}" type="presParOf" srcId="{9BD54BB8-C83A-45CC-ACFD-339AFDC41550}" destId="{3B9FEBC0-B29E-4E9F-A109-9F19DE125E24}" srcOrd="2" destOrd="0" presId="urn:microsoft.com/office/officeart/2008/layout/VerticalAccentList"/>
    <dgm:cxn modelId="{7090B07C-EC3F-401C-BF2A-5C24DF010E5E}" type="presParOf" srcId="{9BD54BB8-C83A-45CC-ACFD-339AFDC41550}" destId="{F6482BC0-0243-4457-85A3-1EAC560E5E68}" srcOrd="3" destOrd="0" presId="urn:microsoft.com/office/officeart/2008/layout/VerticalAccentList"/>
    <dgm:cxn modelId="{B9218734-4A99-4B3C-B3AE-72D7B1AA52DB}" type="presParOf" srcId="{F6482BC0-0243-4457-85A3-1EAC560E5E68}" destId="{6CA0203D-9D73-4B40-A4CF-CF0523BA22AA}" srcOrd="0" destOrd="0" presId="urn:microsoft.com/office/officeart/2008/layout/VerticalAccentList"/>
    <dgm:cxn modelId="{C56CA5E2-1256-4D65-8261-B5E983931067}" type="presParOf" srcId="{9BD54BB8-C83A-45CC-ACFD-339AFDC41550}" destId="{98DDF999-1A97-4506-B701-D7B59D507F7B}" srcOrd="4" destOrd="0" presId="urn:microsoft.com/office/officeart/2008/layout/VerticalAccentList"/>
    <dgm:cxn modelId="{2AB5AF53-C1B4-4CA0-B303-1ACC2F4F9921}" type="presParOf" srcId="{98DDF999-1A97-4506-B701-D7B59D507F7B}" destId="{C624081C-AD8C-4277-B18D-27259AB69665}" srcOrd="0" destOrd="0" presId="urn:microsoft.com/office/officeart/2008/layout/VerticalAccentList"/>
    <dgm:cxn modelId="{445281EA-C9B1-4B18-83D6-54E696D85DB3}" type="presParOf" srcId="{98DDF999-1A97-4506-B701-D7B59D507F7B}" destId="{39866D04-5D59-44EF-8D80-DA3879D1D5F4}" srcOrd="1" destOrd="0" presId="urn:microsoft.com/office/officeart/2008/layout/VerticalAccentList"/>
    <dgm:cxn modelId="{32C80AED-4340-4DEF-8CED-29E9817F38DE}" type="presParOf" srcId="{98DDF999-1A97-4506-B701-D7B59D507F7B}" destId="{247E75D0-CB6D-4FAD-87EC-F745DCA3C1CE}" srcOrd="2" destOrd="0" presId="urn:microsoft.com/office/officeart/2008/layout/VerticalAccentList"/>
    <dgm:cxn modelId="{20EF383F-2417-4809-A00C-1C2861B8C867}" type="presParOf" srcId="{98DDF999-1A97-4506-B701-D7B59D507F7B}" destId="{F820EDEF-8819-4479-8FA3-EB9A9A26B256}" srcOrd="3" destOrd="0" presId="urn:microsoft.com/office/officeart/2008/layout/VerticalAccentList"/>
    <dgm:cxn modelId="{CC80C0DF-BC65-4C95-BF30-D08F15AF7684}" type="presParOf" srcId="{98DDF999-1A97-4506-B701-D7B59D507F7B}" destId="{45C84E34-4533-44D3-A3C0-A8B14BAD8614}" srcOrd="4" destOrd="0" presId="urn:microsoft.com/office/officeart/2008/layout/VerticalAccentList"/>
    <dgm:cxn modelId="{A5DF1565-0B39-4073-A66A-E364862DE784}" type="presParOf" srcId="{98DDF999-1A97-4506-B701-D7B59D507F7B}" destId="{BF65D464-B41B-4EBF-8458-8186B789BD88}" srcOrd="5" destOrd="0" presId="urn:microsoft.com/office/officeart/2008/layout/VerticalAccentList"/>
    <dgm:cxn modelId="{8AD558DB-17C4-417C-AFC2-913A0187279B}" type="presParOf" srcId="{98DDF999-1A97-4506-B701-D7B59D507F7B}" destId="{1B486BCC-73F1-4263-B461-81C49D5AB460}" srcOrd="6" destOrd="0" presId="urn:microsoft.com/office/officeart/2008/layout/VerticalAccentList"/>
    <dgm:cxn modelId="{3E7ABC8B-A937-40D1-B5FB-15D6CB25D73D}" type="presParOf" srcId="{9BD54BB8-C83A-45CC-ACFD-339AFDC41550}" destId="{87C9598F-CD4E-42E6-9DD0-899D058D796A}" srcOrd="5" destOrd="0" presId="urn:microsoft.com/office/officeart/2008/layout/VerticalAccentList"/>
    <dgm:cxn modelId="{CA52440E-1A69-4D64-8DBC-3B2AF6F48467}" type="presParOf" srcId="{9BD54BB8-C83A-45CC-ACFD-339AFDC41550}" destId="{C279DFFA-D7E7-4438-8790-6292DB4A5B77}" srcOrd="6" destOrd="0" presId="urn:microsoft.com/office/officeart/2008/layout/VerticalAccentList"/>
    <dgm:cxn modelId="{C75768A9-A919-4C9C-885C-8D0F678DCF58}" type="presParOf" srcId="{C279DFFA-D7E7-4438-8790-6292DB4A5B77}" destId="{33C77853-8253-4397-9BAB-B6CACE960609}" srcOrd="0" destOrd="0" presId="urn:microsoft.com/office/officeart/2008/layout/VerticalAccentList"/>
    <dgm:cxn modelId="{0892AD3F-4891-4352-AF2A-DB3CF13C2F50}" type="presParOf" srcId="{9BD54BB8-C83A-45CC-ACFD-339AFDC41550}" destId="{6EE85C3C-631E-4EBA-8B15-DA9E0FEA5A64}" srcOrd="7" destOrd="0" presId="urn:microsoft.com/office/officeart/2008/layout/VerticalAccentList"/>
    <dgm:cxn modelId="{9DA38D58-83E9-4813-B22C-04FD304D31CB}" type="presParOf" srcId="{6EE85C3C-631E-4EBA-8B15-DA9E0FEA5A64}" destId="{64FA945F-B16D-42F4-A707-8F39F5884C91}" srcOrd="0" destOrd="0" presId="urn:microsoft.com/office/officeart/2008/layout/VerticalAccentList"/>
    <dgm:cxn modelId="{FB830451-120A-4E18-AA2E-8995407204C1}" type="presParOf" srcId="{6EE85C3C-631E-4EBA-8B15-DA9E0FEA5A64}" destId="{E5B262CB-956D-458E-9878-FAC37B87785B}" srcOrd="1" destOrd="0" presId="urn:microsoft.com/office/officeart/2008/layout/VerticalAccentList"/>
    <dgm:cxn modelId="{BDDEB21E-F1E8-4BA6-AA3B-8B4AB12CAD8A}" type="presParOf" srcId="{6EE85C3C-631E-4EBA-8B15-DA9E0FEA5A64}" destId="{8B5561C4-DDFC-4D18-928F-B339FD642563}" srcOrd="2" destOrd="0" presId="urn:microsoft.com/office/officeart/2008/layout/VerticalAccentList"/>
    <dgm:cxn modelId="{070A6BC8-12F3-4BC0-A1C8-3B4110185130}" type="presParOf" srcId="{6EE85C3C-631E-4EBA-8B15-DA9E0FEA5A64}" destId="{5C8E0B91-202D-4F29-A940-81E9C3104468}" srcOrd="3" destOrd="0" presId="urn:microsoft.com/office/officeart/2008/layout/VerticalAccentList"/>
    <dgm:cxn modelId="{B65C99A5-5843-4118-AE57-C00D87667D3E}" type="presParOf" srcId="{6EE85C3C-631E-4EBA-8B15-DA9E0FEA5A64}" destId="{1217D89A-AAF7-401B-9FEE-91102D295336}" srcOrd="4" destOrd="0" presId="urn:microsoft.com/office/officeart/2008/layout/VerticalAccentList"/>
    <dgm:cxn modelId="{5728DB68-01C8-41CA-B0B5-F0CA58620094}" type="presParOf" srcId="{6EE85C3C-631E-4EBA-8B15-DA9E0FEA5A64}" destId="{4F955C3D-294D-4FD6-8EC9-B0EA4F1FB526}" srcOrd="5" destOrd="0" presId="urn:microsoft.com/office/officeart/2008/layout/VerticalAccentList"/>
    <dgm:cxn modelId="{0469EC8A-7D36-4037-8A8E-5D5DF1ABDA33}" type="presParOf" srcId="{6EE85C3C-631E-4EBA-8B15-DA9E0FEA5A64}" destId="{513EFB8A-52B3-4F9C-812D-4E08CAF55EC0}" srcOrd="6" destOrd="0" presId="urn:microsoft.com/office/officeart/2008/layout/VerticalAccentList"/>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5D3219-35CE-4028-97C5-505F830E7E1D}"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tr-TR"/>
        </a:p>
      </dgm:t>
    </dgm:pt>
    <dgm:pt modelId="{4A0524B1-56AB-43E1-A338-C2D88099138D}">
      <dgm:prSet phldrT="[Metin]"/>
      <dgm:spPr/>
      <dgm:t>
        <a:bodyPr/>
        <a:lstStyle/>
        <a:p>
          <a:r>
            <a:rPr lang="tr-TR" dirty="0"/>
            <a:t>FACULTIES</a:t>
          </a:r>
        </a:p>
      </dgm:t>
    </dgm:pt>
    <dgm:pt modelId="{05EDD1A3-C87D-4D07-BCBA-111B9BD2A2DE}" type="parTrans" cxnId="{BAC1B0FA-3AFD-4FBD-B03E-F9B46F91CF7C}">
      <dgm:prSet/>
      <dgm:spPr/>
      <dgm:t>
        <a:bodyPr/>
        <a:lstStyle/>
        <a:p>
          <a:endParaRPr lang="tr-TR"/>
        </a:p>
      </dgm:t>
    </dgm:pt>
    <dgm:pt modelId="{1592EDB7-E29F-42F8-BFF4-5ED42CD92AC7}" type="sibTrans" cxnId="{BAC1B0FA-3AFD-4FBD-B03E-F9B46F91CF7C}">
      <dgm:prSet/>
      <dgm:spPr/>
      <dgm:t>
        <a:bodyPr/>
        <a:lstStyle/>
        <a:p>
          <a:endParaRPr lang="tr-TR"/>
        </a:p>
      </dgm:t>
    </dgm:pt>
    <dgm:pt modelId="{B856671F-007F-402D-92DF-35D13B37E727}">
      <dgm:prSet custT="1"/>
      <dgm:spPr/>
      <dgm:t>
        <a:bodyPr/>
        <a:lstStyle/>
        <a:p>
          <a:r>
            <a:rPr lang="tr-TR" sz="2000"/>
            <a:t>SENATE</a:t>
          </a:r>
          <a:endParaRPr lang="tr-TR" sz="2000" dirty="0"/>
        </a:p>
      </dgm:t>
    </dgm:pt>
    <dgm:pt modelId="{94496BD9-4BE9-47F5-AB5A-E38FFB98EEE8}" type="parTrans" cxnId="{E77A14F3-0F6C-4B49-9582-33D698EA4B2B}">
      <dgm:prSet/>
      <dgm:spPr/>
      <dgm:t>
        <a:bodyPr/>
        <a:lstStyle/>
        <a:p>
          <a:endParaRPr lang="tr-TR"/>
        </a:p>
      </dgm:t>
    </dgm:pt>
    <dgm:pt modelId="{12E7687B-A3E7-45A2-B50B-7EFE58FF0AC1}" type="sibTrans" cxnId="{E77A14F3-0F6C-4B49-9582-33D698EA4B2B}">
      <dgm:prSet/>
      <dgm:spPr/>
      <dgm:t>
        <a:bodyPr/>
        <a:lstStyle/>
        <a:p>
          <a:endParaRPr lang="tr-TR"/>
        </a:p>
      </dgm:t>
    </dgm:pt>
    <dgm:pt modelId="{8E443930-CD80-4EF3-92E9-DAA3C374900D}">
      <dgm:prSet custT="1"/>
      <dgm:spPr/>
      <dgm:t>
        <a:bodyPr spcFirstLastPara="0" vert="horz" wrap="square" lIns="17145" tIns="17145" rIns="17145" bIns="17145" numCol="1" spcCol="1270" anchor="ctr" anchorCtr="0"/>
        <a:lstStyle/>
        <a:p>
          <a:pPr marL="0" lvl="0" indent="0" algn="ctr" defTabSz="1200150">
            <a:lnSpc>
              <a:spcPct val="90000"/>
            </a:lnSpc>
            <a:spcBef>
              <a:spcPct val="0"/>
            </a:spcBef>
            <a:spcAft>
              <a:spcPct val="35000"/>
            </a:spcAft>
            <a:buNone/>
          </a:pPr>
          <a:r>
            <a:rPr lang="tr-TR" sz="2000" b="1" kern="1200">
              <a:latin typeface="Calibri"/>
              <a:ea typeface="+mn-ea"/>
              <a:cs typeface="+mn-cs"/>
            </a:rPr>
            <a:t>RECTOR</a:t>
          </a:r>
          <a:endParaRPr lang="tr-TR" sz="2000" b="1" kern="1200" dirty="0">
            <a:latin typeface="Calibri"/>
            <a:ea typeface="+mn-ea"/>
            <a:cs typeface="+mn-cs"/>
          </a:endParaRPr>
        </a:p>
      </dgm:t>
    </dgm:pt>
    <dgm:pt modelId="{7DE24CE7-D30A-40C2-8E9A-7814E63B786B}" type="parTrans" cxnId="{891D7CA7-E4C4-4776-9E3F-B5F624078FBD}">
      <dgm:prSet/>
      <dgm:spPr/>
      <dgm:t>
        <a:bodyPr/>
        <a:lstStyle/>
        <a:p>
          <a:endParaRPr lang="tr-TR"/>
        </a:p>
      </dgm:t>
    </dgm:pt>
    <dgm:pt modelId="{432079C6-80DC-4E43-AD86-40C9FADD28DA}" type="sibTrans" cxnId="{891D7CA7-E4C4-4776-9E3F-B5F624078FBD}">
      <dgm:prSet/>
      <dgm:spPr/>
      <dgm:t>
        <a:bodyPr/>
        <a:lstStyle/>
        <a:p>
          <a:endParaRPr lang="tr-TR"/>
        </a:p>
      </dgm:t>
    </dgm:pt>
    <dgm:pt modelId="{CD1AD908-3E5A-46D7-A8A3-A9DE5D856C28}" type="asst">
      <dgm:prSet custT="1"/>
      <dgm:spPr/>
      <dgm:t>
        <a:bodyPr/>
        <a:lstStyle/>
        <a:p>
          <a:r>
            <a:rPr lang="tr-TR" sz="2000" dirty="0"/>
            <a:t>VICE RECTORS</a:t>
          </a:r>
        </a:p>
      </dgm:t>
    </dgm:pt>
    <dgm:pt modelId="{859D634D-50E0-4823-9D39-9B74DD00D63B}" type="parTrans" cxnId="{D38230C2-4F85-43DC-9F31-79F901679383}">
      <dgm:prSet/>
      <dgm:spPr/>
      <dgm:t>
        <a:bodyPr/>
        <a:lstStyle/>
        <a:p>
          <a:endParaRPr lang="tr-TR"/>
        </a:p>
      </dgm:t>
    </dgm:pt>
    <dgm:pt modelId="{FD07EB87-2376-4069-B066-EB23EAAAD80D}" type="sibTrans" cxnId="{D38230C2-4F85-43DC-9F31-79F901679383}">
      <dgm:prSet/>
      <dgm:spPr/>
      <dgm:t>
        <a:bodyPr/>
        <a:lstStyle/>
        <a:p>
          <a:endParaRPr lang="tr-TR"/>
        </a:p>
      </dgm:t>
    </dgm:pt>
    <dgm:pt modelId="{A2F858F3-093F-452F-BFE1-E698908E84C5}" type="asst">
      <dgm:prSet custT="1"/>
      <dgm:spPr/>
      <dgm:t>
        <a:bodyPr/>
        <a:lstStyle/>
        <a:p>
          <a:r>
            <a:rPr lang="tr-TR" sz="2000" dirty="0"/>
            <a:t>INNER CONTROL</a:t>
          </a:r>
        </a:p>
      </dgm:t>
    </dgm:pt>
    <dgm:pt modelId="{0FE42034-5723-445F-A919-DFEA987D8800}" type="parTrans" cxnId="{B65ED3F5-A762-4893-8AAD-8C37CEE1B0B1}">
      <dgm:prSet/>
      <dgm:spPr/>
      <dgm:t>
        <a:bodyPr/>
        <a:lstStyle/>
        <a:p>
          <a:endParaRPr lang="tr-TR"/>
        </a:p>
      </dgm:t>
    </dgm:pt>
    <dgm:pt modelId="{D6EFFBB1-32FB-41A7-9F9B-5368F14C0ECA}" type="sibTrans" cxnId="{B65ED3F5-A762-4893-8AAD-8C37CEE1B0B1}">
      <dgm:prSet/>
      <dgm:spPr/>
      <dgm:t>
        <a:bodyPr/>
        <a:lstStyle/>
        <a:p>
          <a:endParaRPr lang="tr-TR"/>
        </a:p>
      </dgm:t>
    </dgm:pt>
    <dgm:pt modelId="{A6D8E982-7C23-4E1C-B720-7997A0833E3F}" type="asst">
      <dgm:prSet custT="1"/>
      <dgm:spPr/>
      <dgm:t>
        <a:bodyPr/>
        <a:lstStyle/>
        <a:p>
          <a:r>
            <a:rPr lang="tr-TR" sz="1800" dirty="0"/>
            <a:t>GENERAL SECRETARY</a:t>
          </a:r>
        </a:p>
      </dgm:t>
    </dgm:pt>
    <dgm:pt modelId="{E2EF68EA-35FD-4F38-A70E-0E6AF1D057BB}" type="parTrans" cxnId="{ED721D77-9052-447F-BF28-313C0573A30F}">
      <dgm:prSet/>
      <dgm:spPr/>
      <dgm:t>
        <a:bodyPr/>
        <a:lstStyle/>
        <a:p>
          <a:endParaRPr lang="tr-TR"/>
        </a:p>
      </dgm:t>
    </dgm:pt>
    <dgm:pt modelId="{ABEBB2F8-4467-4D43-9471-0D1D9BF4AEEB}" type="sibTrans" cxnId="{ED721D77-9052-447F-BF28-313C0573A30F}">
      <dgm:prSet/>
      <dgm:spPr/>
      <dgm:t>
        <a:bodyPr/>
        <a:lstStyle/>
        <a:p>
          <a:endParaRPr lang="tr-TR"/>
        </a:p>
      </dgm:t>
    </dgm:pt>
    <dgm:pt modelId="{00E3EDD8-9E70-4BC4-8326-A1736C49F746}">
      <dgm:prSet custT="1"/>
      <dgm:spPr/>
      <dgm:t>
        <a:bodyPr/>
        <a:lstStyle/>
        <a:p>
          <a:r>
            <a:rPr lang="tr-TR" sz="2000" dirty="0"/>
            <a:t>ACADEMIC UNITS</a:t>
          </a:r>
        </a:p>
      </dgm:t>
    </dgm:pt>
    <dgm:pt modelId="{405A5AD7-1F15-49A2-A51B-CB12E332F42D}" type="parTrans" cxnId="{0EAA47CA-181D-4BB2-BF52-32A580D0D4D8}">
      <dgm:prSet/>
      <dgm:spPr/>
      <dgm:t>
        <a:bodyPr/>
        <a:lstStyle/>
        <a:p>
          <a:endParaRPr lang="tr-TR"/>
        </a:p>
      </dgm:t>
    </dgm:pt>
    <dgm:pt modelId="{E1AC0681-170B-4A31-9579-17967B991CE8}" type="sibTrans" cxnId="{0EAA47CA-181D-4BB2-BF52-32A580D0D4D8}">
      <dgm:prSet/>
      <dgm:spPr/>
      <dgm:t>
        <a:bodyPr/>
        <a:lstStyle/>
        <a:p>
          <a:endParaRPr lang="tr-TR"/>
        </a:p>
      </dgm:t>
    </dgm:pt>
    <dgm:pt modelId="{8E0E49B2-615E-40A0-BC8B-53A80E3021DF}">
      <dgm:prSet phldrT="[Metin]" custT="1"/>
      <dgm:spPr/>
      <dgm:t>
        <a:bodyPr/>
        <a:lstStyle/>
        <a:p>
          <a:pPr marL="0" lvl="0" indent="0" algn="ctr" defTabSz="889000">
            <a:lnSpc>
              <a:spcPct val="90000"/>
            </a:lnSpc>
            <a:spcBef>
              <a:spcPct val="0"/>
            </a:spcBef>
            <a:spcAft>
              <a:spcPct val="35000"/>
            </a:spcAft>
            <a:buNone/>
          </a:pPr>
          <a:r>
            <a:rPr lang="tr-TR" sz="1800" kern="1200">
              <a:latin typeface="Calibri"/>
              <a:ea typeface="+mn-ea"/>
              <a:cs typeface="+mn-cs"/>
            </a:rPr>
            <a:t>BOARD OF MANAGEMENT</a:t>
          </a:r>
          <a:endParaRPr lang="tr-TR" sz="1800" kern="1200" dirty="0">
            <a:latin typeface="Calibri"/>
            <a:ea typeface="+mn-ea"/>
            <a:cs typeface="+mn-cs"/>
          </a:endParaRPr>
        </a:p>
      </dgm:t>
    </dgm:pt>
    <dgm:pt modelId="{72CDCBEA-35FB-4090-BCE3-4E1A94B42299}" type="sibTrans" cxnId="{2890EA4A-0FDF-4932-88B6-395B145C0C0B}">
      <dgm:prSet/>
      <dgm:spPr/>
      <dgm:t>
        <a:bodyPr/>
        <a:lstStyle/>
        <a:p>
          <a:endParaRPr lang="tr-TR"/>
        </a:p>
      </dgm:t>
    </dgm:pt>
    <dgm:pt modelId="{07662D9C-C385-4078-8FEA-CF62BEA570C5}" type="parTrans" cxnId="{2890EA4A-0FDF-4932-88B6-395B145C0C0B}">
      <dgm:prSet/>
      <dgm:spPr/>
      <dgm:t>
        <a:bodyPr/>
        <a:lstStyle/>
        <a:p>
          <a:endParaRPr lang="tr-TR"/>
        </a:p>
      </dgm:t>
    </dgm:pt>
    <dgm:pt modelId="{F67E3732-0BEE-40EF-91A1-7CBB2EC71F96}" type="pres">
      <dgm:prSet presAssocID="{215D3219-35CE-4028-97C5-505F830E7E1D}" presName="hierChild1" presStyleCnt="0">
        <dgm:presLayoutVars>
          <dgm:orgChart val="1"/>
          <dgm:chPref val="1"/>
          <dgm:dir/>
          <dgm:animOne val="branch"/>
          <dgm:animLvl val="lvl"/>
          <dgm:resizeHandles/>
        </dgm:presLayoutVars>
      </dgm:prSet>
      <dgm:spPr/>
    </dgm:pt>
    <dgm:pt modelId="{EE277C95-FA7F-49DE-A15E-73827A234487}" type="pres">
      <dgm:prSet presAssocID="{B856671F-007F-402D-92DF-35D13B37E727}" presName="hierRoot1" presStyleCnt="0">
        <dgm:presLayoutVars>
          <dgm:hierBranch val="init"/>
        </dgm:presLayoutVars>
      </dgm:prSet>
      <dgm:spPr/>
    </dgm:pt>
    <dgm:pt modelId="{CF14D588-8B1E-4B74-96A1-068C65648FE8}" type="pres">
      <dgm:prSet presAssocID="{B856671F-007F-402D-92DF-35D13B37E727}" presName="rootComposite1" presStyleCnt="0"/>
      <dgm:spPr/>
    </dgm:pt>
    <dgm:pt modelId="{04C49AE9-08DB-467C-B464-DAC9265DB5DA}" type="pres">
      <dgm:prSet presAssocID="{B856671F-007F-402D-92DF-35D13B37E727}" presName="rootText1" presStyleLbl="node0" presStyleIdx="0" presStyleCnt="4" custScaleX="77113" custScaleY="43991">
        <dgm:presLayoutVars>
          <dgm:chPref val="3"/>
        </dgm:presLayoutVars>
      </dgm:prSet>
      <dgm:spPr/>
    </dgm:pt>
    <dgm:pt modelId="{D4A7369D-7180-41D3-A39A-B026A3B14AA0}" type="pres">
      <dgm:prSet presAssocID="{B856671F-007F-402D-92DF-35D13B37E727}" presName="rootConnector1" presStyleLbl="node1" presStyleIdx="0" presStyleCnt="0"/>
      <dgm:spPr/>
    </dgm:pt>
    <dgm:pt modelId="{495810A8-020D-42FE-B3A1-3400616D5DC3}" type="pres">
      <dgm:prSet presAssocID="{B856671F-007F-402D-92DF-35D13B37E727}" presName="hierChild2" presStyleCnt="0"/>
      <dgm:spPr/>
    </dgm:pt>
    <dgm:pt modelId="{B5552CFB-7537-48BB-B879-73FBEFC807D0}" type="pres">
      <dgm:prSet presAssocID="{B856671F-007F-402D-92DF-35D13B37E727}" presName="hierChild3" presStyleCnt="0"/>
      <dgm:spPr/>
    </dgm:pt>
    <dgm:pt modelId="{BF1B702A-0D38-4181-9639-1D0CD7DC7BC1}" type="pres">
      <dgm:prSet presAssocID="{8E443930-CD80-4EF3-92E9-DAA3C374900D}" presName="hierRoot1" presStyleCnt="0">
        <dgm:presLayoutVars>
          <dgm:hierBranch val="init"/>
        </dgm:presLayoutVars>
      </dgm:prSet>
      <dgm:spPr/>
    </dgm:pt>
    <dgm:pt modelId="{45E0FCF8-0389-4A76-B78E-2EFEBE869BD2}" type="pres">
      <dgm:prSet presAssocID="{8E443930-CD80-4EF3-92E9-DAA3C374900D}" presName="rootComposite1" presStyleCnt="0"/>
      <dgm:spPr/>
    </dgm:pt>
    <dgm:pt modelId="{DE2FC3B0-97E6-4C9A-9759-3CC7E90D4FA7}" type="pres">
      <dgm:prSet presAssocID="{8E443930-CD80-4EF3-92E9-DAA3C374900D}" presName="rootText1" presStyleLbl="node0" presStyleIdx="1" presStyleCnt="4" custScaleY="42309">
        <dgm:presLayoutVars>
          <dgm:chPref val="3"/>
        </dgm:presLayoutVars>
      </dgm:prSet>
      <dgm:spPr>
        <a:xfrm>
          <a:off x="3949267" y="119"/>
          <a:ext cx="1887313" cy="943656"/>
        </a:xfrm>
        <a:prstGeom prst="rect">
          <a:avLst/>
        </a:prstGeom>
      </dgm:spPr>
    </dgm:pt>
    <dgm:pt modelId="{F8F32DAA-DBC8-4B62-B922-9F958493058A}" type="pres">
      <dgm:prSet presAssocID="{8E443930-CD80-4EF3-92E9-DAA3C374900D}" presName="rootConnector1" presStyleLbl="node1" presStyleIdx="0" presStyleCnt="0"/>
      <dgm:spPr/>
    </dgm:pt>
    <dgm:pt modelId="{6439A549-0F4C-46EF-99D0-2E937D6A4109}" type="pres">
      <dgm:prSet presAssocID="{8E443930-CD80-4EF3-92E9-DAA3C374900D}" presName="hierChild2" presStyleCnt="0"/>
      <dgm:spPr/>
    </dgm:pt>
    <dgm:pt modelId="{01C88697-20CA-4CEF-AD85-A36777653E06}" type="pres">
      <dgm:prSet presAssocID="{405A5AD7-1F15-49A2-A51B-CB12E332F42D}" presName="Name37" presStyleLbl="parChTrans1D2" presStyleIdx="0" presStyleCnt="4"/>
      <dgm:spPr/>
    </dgm:pt>
    <dgm:pt modelId="{9DEBB1AE-6177-448E-B676-687102743BCA}" type="pres">
      <dgm:prSet presAssocID="{00E3EDD8-9E70-4BC4-8326-A1736C49F746}" presName="hierRoot2" presStyleCnt="0">
        <dgm:presLayoutVars>
          <dgm:hierBranch val="init"/>
        </dgm:presLayoutVars>
      </dgm:prSet>
      <dgm:spPr/>
    </dgm:pt>
    <dgm:pt modelId="{1D2B814F-D20D-4E86-A9E7-120FAB9C9654}" type="pres">
      <dgm:prSet presAssocID="{00E3EDD8-9E70-4BC4-8326-A1736C49F746}" presName="rootComposite" presStyleCnt="0"/>
      <dgm:spPr/>
    </dgm:pt>
    <dgm:pt modelId="{58870E6C-5263-4EDB-8C5C-0DD448937086}" type="pres">
      <dgm:prSet presAssocID="{00E3EDD8-9E70-4BC4-8326-A1736C49F746}" presName="rootText" presStyleLbl="node2" presStyleIdx="0" presStyleCnt="1" custScaleX="366999" custScaleY="27926" custLinFactY="-100000" custLinFactNeighborX="-11715" custLinFactNeighborY="-115730">
        <dgm:presLayoutVars>
          <dgm:chPref val="3"/>
        </dgm:presLayoutVars>
      </dgm:prSet>
      <dgm:spPr/>
    </dgm:pt>
    <dgm:pt modelId="{C9E1EE06-1604-495C-B69D-07CFBFBE5342}" type="pres">
      <dgm:prSet presAssocID="{00E3EDD8-9E70-4BC4-8326-A1736C49F746}" presName="rootConnector" presStyleLbl="node2" presStyleIdx="0" presStyleCnt="1"/>
      <dgm:spPr/>
    </dgm:pt>
    <dgm:pt modelId="{C347F476-BA8E-47E9-92EB-CEBB772222FF}" type="pres">
      <dgm:prSet presAssocID="{00E3EDD8-9E70-4BC4-8326-A1736C49F746}" presName="hierChild4" presStyleCnt="0"/>
      <dgm:spPr/>
    </dgm:pt>
    <dgm:pt modelId="{93969371-F8E1-439A-ACA9-7A493C8B49BF}" type="pres">
      <dgm:prSet presAssocID="{00E3EDD8-9E70-4BC4-8326-A1736C49F746}" presName="hierChild5" presStyleCnt="0"/>
      <dgm:spPr/>
    </dgm:pt>
    <dgm:pt modelId="{6CA4D879-A62B-4F8C-96C5-1FC05B5C8E6D}" type="pres">
      <dgm:prSet presAssocID="{8E443930-CD80-4EF3-92E9-DAA3C374900D}" presName="hierChild3" presStyleCnt="0"/>
      <dgm:spPr/>
    </dgm:pt>
    <dgm:pt modelId="{DEBD78E4-42F0-4295-8205-D5E90C7D7F23}" type="pres">
      <dgm:prSet presAssocID="{859D634D-50E0-4823-9D39-9B74DD00D63B}" presName="Name111" presStyleLbl="parChTrans1D2" presStyleIdx="1" presStyleCnt="4"/>
      <dgm:spPr/>
    </dgm:pt>
    <dgm:pt modelId="{138F7315-58A8-46B9-9F8A-FAC9CF3D6334}" type="pres">
      <dgm:prSet presAssocID="{CD1AD908-3E5A-46D7-A8A3-A9DE5D856C28}" presName="hierRoot3" presStyleCnt="0">
        <dgm:presLayoutVars>
          <dgm:hierBranch val="init"/>
        </dgm:presLayoutVars>
      </dgm:prSet>
      <dgm:spPr/>
    </dgm:pt>
    <dgm:pt modelId="{0E7455B3-BBA2-4E6F-86EE-857FC87D8B53}" type="pres">
      <dgm:prSet presAssocID="{CD1AD908-3E5A-46D7-A8A3-A9DE5D856C28}" presName="rootComposite3" presStyleCnt="0"/>
      <dgm:spPr/>
    </dgm:pt>
    <dgm:pt modelId="{FA5E2295-DB73-4A99-84B7-2CAA0C457CCD}" type="pres">
      <dgm:prSet presAssocID="{CD1AD908-3E5A-46D7-A8A3-A9DE5D856C28}" presName="rootText3" presStyleLbl="asst1" presStyleIdx="0" presStyleCnt="3" custScaleY="34260" custLinFactNeighborX="268" custLinFactNeighborY="-53487">
        <dgm:presLayoutVars>
          <dgm:chPref val="3"/>
        </dgm:presLayoutVars>
      </dgm:prSet>
      <dgm:spPr/>
    </dgm:pt>
    <dgm:pt modelId="{679B9177-E435-42B1-9C88-E7AC8AEE9851}" type="pres">
      <dgm:prSet presAssocID="{CD1AD908-3E5A-46D7-A8A3-A9DE5D856C28}" presName="rootConnector3" presStyleLbl="asst1" presStyleIdx="0" presStyleCnt="3"/>
      <dgm:spPr/>
    </dgm:pt>
    <dgm:pt modelId="{E6E7DAD3-41C1-4599-A9E4-A0C182A79E68}" type="pres">
      <dgm:prSet presAssocID="{CD1AD908-3E5A-46D7-A8A3-A9DE5D856C28}" presName="hierChild6" presStyleCnt="0"/>
      <dgm:spPr/>
    </dgm:pt>
    <dgm:pt modelId="{703DC67E-B762-471A-80D9-B2778895C366}" type="pres">
      <dgm:prSet presAssocID="{CD1AD908-3E5A-46D7-A8A3-A9DE5D856C28}" presName="hierChild7" presStyleCnt="0"/>
      <dgm:spPr/>
    </dgm:pt>
    <dgm:pt modelId="{6C1CE4C6-BBD7-4F83-A624-FEA7F9B76DAE}" type="pres">
      <dgm:prSet presAssocID="{0FE42034-5723-445F-A919-DFEA987D8800}" presName="Name111" presStyleLbl="parChTrans1D2" presStyleIdx="2" presStyleCnt="4"/>
      <dgm:spPr/>
    </dgm:pt>
    <dgm:pt modelId="{57725A92-7084-470E-9E26-DD6B242C939D}" type="pres">
      <dgm:prSet presAssocID="{A2F858F3-093F-452F-BFE1-E698908E84C5}" presName="hierRoot3" presStyleCnt="0">
        <dgm:presLayoutVars>
          <dgm:hierBranch val="init"/>
        </dgm:presLayoutVars>
      </dgm:prSet>
      <dgm:spPr/>
    </dgm:pt>
    <dgm:pt modelId="{F2186048-49A7-4CFA-BF83-55FC0DE235B5}" type="pres">
      <dgm:prSet presAssocID="{A2F858F3-093F-452F-BFE1-E698908E84C5}" presName="rootComposite3" presStyleCnt="0"/>
      <dgm:spPr/>
    </dgm:pt>
    <dgm:pt modelId="{AA1388FB-3F04-448A-A0DE-7BE6AB2493CE}" type="pres">
      <dgm:prSet presAssocID="{A2F858F3-093F-452F-BFE1-E698908E84C5}" presName="rootText3" presStyleLbl="asst1" presStyleIdx="1" presStyleCnt="3" custScaleY="35987" custLinFactNeighborX="-1995" custLinFactNeighborY="-53487">
        <dgm:presLayoutVars>
          <dgm:chPref val="3"/>
        </dgm:presLayoutVars>
      </dgm:prSet>
      <dgm:spPr/>
    </dgm:pt>
    <dgm:pt modelId="{FEC37B9A-7422-4C47-A87D-AF769F2EFF3F}" type="pres">
      <dgm:prSet presAssocID="{A2F858F3-093F-452F-BFE1-E698908E84C5}" presName="rootConnector3" presStyleLbl="asst1" presStyleIdx="1" presStyleCnt="3"/>
      <dgm:spPr/>
    </dgm:pt>
    <dgm:pt modelId="{CF653C86-8F6B-4A01-AFB0-AC9482F014C0}" type="pres">
      <dgm:prSet presAssocID="{A2F858F3-093F-452F-BFE1-E698908E84C5}" presName="hierChild6" presStyleCnt="0"/>
      <dgm:spPr/>
    </dgm:pt>
    <dgm:pt modelId="{24988EBB-03C6-43F0-9C2C-C3FD6F516600}" type="pres">
      <dgm:prSet presAssocID="{A2F858F3-093F-452F-BFE1-E698908E84C5}" presName="hierChild7" presStyleCnt="0"/>
      <dgm:spPr/>
    </dgm:pt>
    <dgm:pt modelId="{861B2282-F3CC-4B13-BEE0-02076C2E964A}" type="pres">
      <dgm:prSet presAssocID="{E2EF68EA-35FD-4F38-A70E-0E6AF1D057BB}" presName="Name111" presStyleLbl="parChTrans1D2" presStyleIdx="3" presStyleCnt="4"/>
      <dgm:spPr/>
    </dgm:pt>
    <dgm:pt modelId="{B4976FAB-8B71-4348-9898-171E3CBDA7F0}" type="pres">
      <dgm:prSet presAssocID="{A6D8E982-7C23-4E1C-B720-7997A0833E3F}" presName="hierRoot3" presStyleCnt="0">
        <dgm:presLayoutVars>
          <dgm:hierBranch val="init"/>
        </dgm:presLayoutVars>
      </dgm:prSet>
      <dgm:spPr/>
    </dgm:pt>
    <dgm:pt modelId="{943B9579-52DF-43E4-8723-F2361CDB118C}" type="pres">
      <dgm:prSet presAssocID="{A6D8E982-7C23-4E1C-B720-7997A0833E3F}" presName="rootComposite3" presStyleCnt="0"/>
      <dgm:spPr/>
    </dgm:pt>
    <dgm:pt modelId="{7A75AECD-D74B-48AE-A523-7735EA093BBE}" type="pres">
      <dgm:prSet presAssocID="{A6D8E982-7C23-4E1C-B720-7997A0833E3F}" presName="rootText3" presStyleLbl="asst1" presStyleIdx="2" presStyleCnt="3" custScaleX="92233" custScaleY="29445" custLinFactX="100000" custLinFactY="-48224" custLinFactNeighborX="192004" custLinFactNeighborY="-100000">
        <dgm:presLayoutVars>
          <dgm:chPref val="3"/>
        </dgm:presLayoutVars>
      </dgm:prSet>
      <dgm:spPr/>
    </dgm:pt>
    <dgm:pt modelId="{E9F3CCFB-BFD2-468B-A287-778D1F8D3BA1}" type="pres">
      <dgm:prSet presAssocID="{A6D8E982-7C23-4E1C-B720-7997A0833E3F}" presName="rootConnector3" presStyleLbl="asst1" presStyleIdx="2" presStyleCnt="3"/>
      <dgm:spPr/>
    </dgm:pt>
    <dgm:pt modelId="{0ECBF843-CD6F-49E2-A33A-6CB768ED3F81}" type="pres">
      <dgm:prSet presAssocID="{A6D8E982-7C23-4E1C-B720-7997A0833E3F}" presName="hierChild6" presStyleCnt="0"/>
      <dgm:spPr/>
    </dgm:pt>
    <dgm:pt modelId="{8C7FCBAE-7A1E-4DA9-A8C6-8B1C92365A75}" type="pres">
      <dgm:prSet presAssocID="{A6D8E982-7C23-4E1C-B720-7997A0833E3F}" presName="hierChild7" presStyleCnt="0"/>
      <dgm:spPr/>
    </dgm:pt>
    <dgm:pt modelId="{446D9DEA-3381-4966-A670-6A1C114214A2}" type="pres">
      <dgm:prSet presAssocID="{8E0E49B2-615E-40A0-BC8B-53A80E3021DF}" presName="hierRoot1" presStyleCnt="0">
        <dgm:presLayoutVars>
          <dgm:hierBranch val="init"/>
        </dgm:presLayoutVars>
      </dgm:prSet>
      <dgm:spPr/>
    </dgm:pt>
    <dgm:pt modelId="{269767EE-5B6C-4902-8317-D8DFE3561120}" type="pres">
      <dgm:prSet presAssocID="{8E0E49B2-615E-40A0-BC8B-53A80E3021DF}" presName="rootComposite1" presStyleCnt="0"/>
      <dgm:spPr/>
    </dgm:pt>
    <dgm:pt modelId="{BB8EAF2D-1264-405A-B80C-65FDB6E2618D}" type="pres">
      <dgm:prSet presAssocID="{8E0E49B2-615E-40A0-BC8B-53A80E3021DF}" presName="rootText1" presStyleLbl="node0" presStyleIdx="2" presStyleCnt="4" custScaleY="41557">
        <dgm:presLayoutVars>
          <dgm:chPref val="3"/>
        </dgm:presLayoutVars>
      </dgm:prSet>
      <dgm:spPr/>
    </dgm:pt>
    <dgm:pt modelId="{D9234298-27B4-4D85-9ED9-520BA9229D0D}" type="pres">
      <dgm:prSet presAssocID="{8E0E49B2-615E-40A0-BC8B-53A80E3021DF}" presName="rootConnector1" presStyleLbl="node1" presStyleIdx="0" presStyleCnt="0"/>
      <dgm:spPr/>
    </dgm:pt>
    <dgm:pt modelId="{F147DCD2-834C-43AD-A908-93E0C1EEF4AD}" type="pres">
      <dgm:prSet presAssocID="{8E0E49B2-615E-40A0-BC8B-53A80E3021DF}" presName="hierChild2" presStyleCnt="0"/>
      <dgm:spPr/>
    </dgm:pt>
    <dgm:pt modelId="{B599FC35-D967-4BB1-B4AB-B6733629200F}" type="pres">
      <dgm:prSet presAssocID="{8E0E49B2-615E-40A0-BC8B-53A80E3021DF}" presName="hierChild3" presStyleCnt="0"/>
      <dgm:spPr/>
    </dgm:pt>
    <dgm:pt modelId="{2E6E87B8-8AE4-43D9-BDD7-1DDB7DAAC184}" type="pres">
      <dgm:prSet presAssocID="{4A0524B1-56AB-43E1-A338-C2D88099138D}" presName="hierRoot1" presStyleCnt="0">
        <dgm:presLayoutVars>
          <dgm:hierBranch val="hang"/>
        </dgm:presLayoutVars>
      </dgm:prSet>
      <dgm:spPr/>
    </dgm:pt>
    <dgm:pt modelId="{3F34982B-151F-46CA-904D-66472AF0D1DF}" type="pres">
      <dgm:prSet presAssocID="{4A0524B1-56AB-43E1-A338-C2D88099138D}" presName="rootComposite1" presStyleCnt="0"/>
      <dgm:spPr/>
    </dgm:pt>
    <dgm:pt modelId="{F8C8F3DF-E92D-4E34-BEFD-5AFE30F1E48A}" type="pres">
      <dgm:prSet presAssocID="{4A0524B1-56AB-43E1-A338-C2D88099138D}" presName="rootText1" presStyleLbl="node0" presStyleIdx="3" presStyleCnt="4" custScaleX="73983" custScaleY="25874" custLinFactX="-186851" custLinFactY="92080" custLinFactNeighborX="-200000" custLinFactNeighborY="100000">
        <dgm:presLayoutVars>
          <dgm:chPref val="3"/>
        </dgm:presLayoutVars>
      </dgm:prSet>
      <dgm:spPr/>
    </dgm:pt>
    <dgm:pt modelId="{F64159B1-372A-4E6C-A1DC-D943B79C70A8}" type="pres">
      <dgm:prSet presAssocID="{4A0524B1-56AB-43E1-A338-C2D88099138D}" presName="rootConnector1" presStyleLbl="node1" presStyleIdx="0" presStyleCnt="0"/>
      <dgm:spPr/>
    </dgm:pt>
    <dgm:pt modelId="{1DA9A8DE-B3EA-403F-9C33-77C2AEEB77E7}" type="pres">
      <dgm:prSet presAssocID="{4A0524B1-56AB-43E1-A338-C2D88099138D}" presName="hierChild2" presStyleCnt="0"/>
      <dgm:spPr/>
    </dgm:pt>
    <dgm:pt modelId="{78DB8831-3A0E-4FA3-9289-6EF0EE4BFC1E}" type="pres">
      <dgm:prSet presAssocID="{4A0524B1-56AB-43E1-A338-C2D88099138D}" presName="hierChild3" presStyleCnt="0"/>
      <dgm:spPr/>
    </dgm:pt>
  </dgm:ptLst>
  <dgm:cxnLst>
    <dgm:cxn modelId="{43DD6E00-0D0A-486D-826E-04F87F374679}" type="presOf" srcId="{00E3EDD8-9E70-4BC4-8326-A1736C49F746}" destId="{C9E1EE06-1604-495C-B69D-07CFBFBE5342}" srcOrd="1" destOrd="0" presId="urn:microsoft.com/office/officeart/2005/8/layout/orgChart1"/>
    <dgm:cxn modelId="{F32C8602-7040-4363-989D-7B758319C271}" type="presOf" srcId="{405A5AD7-1F15-49A2-A51B-CB12E332F42D}" destId="{01C88697-20CA-4CEF-AD85-A36777653E06}" srcOrd="0" destOrd="0" presId="urn:microsoft.com/office/officeart/2005/8/layout/orgChart1"/>
    <dgm:cxn modelId="{7465C721-10D1-41E7-9A7E-37FA231012A6}" type="presOf" srcId="{859D634D-50E0-4823-9D39-9B74DD00D63B}" destId="{DEBD78E4-42F0-4295-8205-D5E90C7D7F23}" srcOrd="0" destOrd="0" presId="urn:microsoft.com/office/officeart/2005/8/layout/orgChart1"/>
    <dgm:cxn modelId="{D05E5226-C543-4A9A-BBF3-BFEC90462D56}" type="presOf" srcId="{B856671F-007F-402D-92DF-35D13B37E727}" destId="{04C49AE9-08DB-467C-B464-DAC9265DB5DA}" srcOrd="0" destOrd="0" presId="urn:microsoft.com/office/officeart/2005/8/layout/orgChart1"/>
    <dgm:cxn modelId="{F7811D39-B2B2-4A53-B66F-E31CA31B8547}" type="presOf" srcId="{CD1AD908-3E5A-46D7-A8A3-A9DE5D856C28}" destId="{FA5E2295-DB73-4A99-84B7-2CAA0C457CCD}" srcOrd="0" destOrd="0" presId="urn:microsoft.com/office/officeart/2005/8/layout/orgChart1"/>
    <dgm:cxn modelId="{1838F439-0BA2-4BA3-A98A-5321C6592566}" type="presOf" srcId="{4A0524B1-56AB-43E1-A338-C2D88099138D}" destId="{F64159B1-372A-4E6C-A1DC-D943B79C70A8}" srcOrd="1" destOrd="0" presId="urn:microsoft.com/office/officeart/2005/8/layout/orgChart1"/>
    <dgm:cxn modelId="{E7E5EF5F-2D92-46BF-83E7-0BDFDBDE5D40}" type="presOf" srcId="{8E443930-CD80-4EF3-92E9-DAA3C374900D}" destId="{DE2FC3B0-97E6-4C9A-9759-3CC7E90D4FA7}" srcOrd="0" destOrd="0" presId="urn:microsoft.com/office/officeart/2005/8/layout/orgChart1"/>
    <dgm:cxn modelId="{2890EA4A-0FDF-4932-88B6-395B145C0C0B}" srcId="{215D3219-35CE-4028-97C5-505F830E7E1D}" destId="{8E0E49B2-615E-40A0-BC8B-53A80E3021DF}" srcOrd="2" destOrd="0" parTransId="{07662D9C-C385-4078-8FEA-CF62BEA570C5}" sibTransId="{72CDCBEA-35FB-4090-BCE3-4E1A94B42299}"/>
    <dgm:cxn modelId="{ED721D77-9052-447F-BF28-313C0573A30F}" srcId="{8E443930-CD80-4EF3-92E9-DAA3C374900D}" destId="{A6D8E982-7C23-4E1C-B720-7997A0833E3F}" srcOrd="2" destOrd="0" parTransId="{E2EF68EA-35FD-4F38-A70E-0E6AF1D057BB}" sibTransId="{ABEBB2F8-4467-4D43-9471-0D1D9BF4AEEB}"/>
    <dgm:cxn modelId="{E910E877-7076-4756-ADBF-81E7D1E89BBA}" type="presOf" srcId="{B856671F-007F-402D-92DF-35D13B37E727}" destId="{D4A7369D-7180-41D3-A39A-B026A3B14AA0}" srcOrd="1" destOrd="0" presId="urn:microsoft.com/office/officeart/2005/8/layout/orgChart1"/>
    <dgm:cxn modelId="{E53E3D5A-2562-40CB-BFD5-3D4350E9CC0D}" type="presOf" srcId="{A2F858F3-093F-452F-BFE1-E698908E84C5}" destId="{FEC37B9A-7422-4C47-A87D-AF769F2EFF3F}" srcOrd="1" destOrd="0" presId="urn:microsoft.com/office/officeart/2005/8/layout/orgChart1"/>
    <dgm:cxn modelId="{3C565F7F-D89A-4497-93E4-FB3A52465EEB}" type="presOf" srcId="{4A0524B1-56AB-43E1-A338-C2D88099138D}" destId="{F8C8F3DF-E92D-4E34-BEFD-5AFE30F1E48A}" srcOrd="0" destOrd="0" presId="urn:microsoft.com/office/officeart/2005/8/layout/orgChart1"/>
    <dgm:cxn modelId="{0263CC8C-B954-459D-BB20-B8A1ECA0104F}" type="presOf" srcId="{215D3219-35CE-4028-97C5-505F830E7E1D}" destId="{F67E3732-0BEE-40EF-91A1-7CBB2EC71F96}" srcOrd="0" destOrd="0" presId="urn:microsoft.com/office/officeart/2005/8/layout/orgChart1"/>
    <dgm:cxn modelId="{49C8919C-09A2-4F17-94E9-8776EC52A356}" type="presOf" srcId="{00E3EDD8-9E70-4BC4-8326-A1736C49F746}" destId="{58870E6C-5263-4EDB-8C5C-0DD448937086}" srcOrd="0" destOrd="0" presId="urn:microsoft.com/office/officeart/2005/8/layout/orgChart1"/>
    <dgm:cxn modelId="{3E51009E-48C8-465B-8175-FE016E3CBC4A}" type="presOf" srcId="{8E0E49B2-615E-40A0-BC8B-53A80E3021DF}" destId="{BB8EAF2D-1264-405A-B80C-65FDB6E2618D}" srcOrd="0" destOrd="0" presId="urn:microsoft.com/office/officeart/2005/8/layout/orgChart1"/>
    <dgm:cxn modelId="{C1A0369E-1608-4BE9-B4BD-B73256DCF021}" type="presOf" srcId="{A6D8E982-7C23-4E1C-B720-7997A0833E3F}" destId="{7A75AECD-D74B-48AE-A523-7735EA093BBE}" srcOrd="0" destOrd="0" presId="urn:microsoft.com/office/officeart/2005/8/layout/orgChart1"/>
    <dgm:cxn modelId="{98CF0FA0-C082-4771-83E6-342379C05A1C}" type="presOf" srcId="{0FE42034-5723-445F-A919-DFEA987D8800}" destId="{6C1CE4C6-BBD7-4F83-A624-FEA7F9B76DAE}" srcOrd="0" destOrd="0" presId="urn:microsoft.com/office/officeart/2005/8/layout/orgChart1"/>
    <dgm:cxn modelId="{891D7CA7-E4C4-4776-9E3F-B5F624078FBD}" srcId="{215D3219-35CE-4028-97C5-505F830E7E1D}" destId="{8E443930-CD80-4EF3-92E9-DAA3C374900D}" srcOrd="1" destOrd="0" parTransId="{7DE24CE7-D30A-40C2-8E9A-7814E63B786B}" sibTransId="{432079C6-80DC-4E43-AD86-40C9FADD28DA}"/>
    <dgm:cxn modelId="{4B2025B5-3F25-406A-994C-F6F769735305}" type="presOf" srcId="{8E0E49B2-615E-40A0-BC8B-53A80E3021DF}" destId="{D9234298-27B4-4D85-9ED9-520BA9229D0D}" srcOrd="1" destOrd="0" presId="urn:microsoft.com/office/officeart/2005/8/layout/orgChart1"/>
    <dgm:cxn modelId="{D38230C2-4F85-43DC-9F31-79F901679383}" srcId="{8E443930-CD80-4EF3-92E9-DAA3C374900D}" destId="{CD1AD908-3E5A-46D7-A8A3-A9DE5D856C28}" srcOrd="0" destOrd="0" parTransId="{859D634D-50E0-4823-9D39-9B74DD00D63B}" sibTransId="{FD07EB87-2376-4069-B066-EB23EAAAD80D}"/>
    <dgm:cxn modelId="{98F8A6C4-91E0-4C03-B593-AA0518B7686A}" type="presOf" srcId="{CD1AD908-3E5A-46D7-A8A3-A9DE5D856C28}" destId="{679B9177-E435-42B1-9C88-E7AC8AEE9851}" srcOrd="1" destOrd="0" presId="urn:microsoft.com/office/officeart/2005/8/layout/orgChart1"/>
    <dgm:cxn modelId="{0EAA47CA-181D-4BB2-BF52-32A580D0D4D8}" srcId="{8E443930-CD80-4EF3-92E9-DAA3C374900D}" destId="{00E3EDD8-9E70-4BC4-8326-A1736C49F746}" srcOrd="3" destOrd="0" parTransId="{405A5AD7-1F15-49A2-A51B-CB12E332F42D}" sibTransId="{E1AC0681-170B-4A31-9579-17967B991CE8}"/>
    <dgm:cxn modelId="{D79D2BD0-658B-43F8-AFA4-628DA54E7550}" type="presOf" srcId="{A6D8E982-7C23-4E1C-B720-7997A0833E3F}" destId="{E9F3CCFB-BFD2-468B-A287-778D1F8D3BA1}" srcOrd="1" destOrd="0" presId="urn:microsoft.com/office/officeart/2005/8/layout/orgChart1"/>
    <dgm:cxn modelId="{786F44D7-E2A7-419A-88FF-4C1FC88F6A30}" type="presOf" srcId="{E2EF68EA-35FD-4F38-A70E-0E6AF1D057BB}" destId="{861B2282-F3CC-4B13-BEE0-02076C2E964A}" srcOrd="0" destOrd="0" presId="urn:microsoft.com/office/officeart/2005/8/layout/orgChart1"/>
    <dgm:cxn modelId="{63CD79D8-41D4-4248-9CCF-4A66669DBBB9}" type="presOf" srcId="{8E443930-CD80-4EF3-92E9-DAA3C374900D}" destId="{F8F32DAA-DBC8-4B62-B922-9F958493058A}" srcOrd="1" destOrd="0" presId="urn:microsoft.com/office/officeart/2005/8/layout/orgChart1"/>
    <dgm:cxn modelId="{E3DDF9ED-B672-4BDE-96CF-F6A79D58354C}" type="presOf" srcId="{A2F858F3-093F-452F-BFE1-E698908E84C5}" destId="{AA1388FB-3F04-448A-A0DE-7BE6AB2493CE}" srcOrd="0" destOrd="0" presId="urn:microsoft.com/office/officeart/2005/8/layout/orgChart1"/>
    <dgm:cxn modelId="{E77A14F3-0F6C-4B49-9582-33D698EA4B2B}" srcId="{215D3219-35CE-4028-97C5-505F830E7E1D}" destId="{B856671F-007F-402D-92DF-35D13B37E727}" srcOrd="0" destOrd="0" parTransId="{94496BD9-4BE9-47F5-AB5A-E38FFB98EEE8}" sibTransId="{12E7687B-A3E7-45A2-B50B-7EFE58FF0AC1}"/>
    <dgm:cxn modelId="{B65ED3F5-A762-4893-8AAD-8C37CEE1B0B1}" srcId="{8E443930-CD80-4EF3-92E9-DAA3C374900D}" destId="{A2F858F3-093F-452F-BFE1-E698908E84C5}" srcOrd="1" destOrd="0" parTransId="{0FE42034-5723-445F-A919-DFEA987D8800}" sibTransId="{D6EFFBB1-32FB-41A7-9F9B-5368F14C0ECA}"/>
    <dgm:cxn modelId="{BAC1B0FA-3AFD-4FBD-B03E-F9B46F91CF7C}" srcId="{215D3219-35CE-4028-97C5-505F830E7E1D}" destId="{4A0524B1-56AB-43E1-A338-C2D88099138D}" srcOrd="3" destOrd="0" parTransId="{05EDD1A3-C87D-4D07-BCBA-111B9BD2A2DE}" sibTransId="{1592EDB7-E29F-42F8-BFF4-5ED42CD92AC7}"/>
    <dgm:cxn modelId="{ED8AF82E-2734-4FE6-9081-79B13819AADE}" type="presParOf" srcId="{F67E3732-0BEE-40EF-91A1-7CBB2EC71F96}" destId="{EE277C95-FA7F-49DE-A15E-73827A234487}" srcOrd="0" destOrd="0" presId="urn:microsoft.com/office/officeart/2005/8/layout/orgChart1"/>
    <dgm:cxn modelId="{65D832D5-0F54-4831-860B-05A20233DF97}" type="presParOf" srcId="{EE277C95-FA7F-49DE-A15E-73827A234487}" destId="{CF14D588-8B1E-4B74-96A1-068C65648FE8}" srcOrd="0" destOrd="0" presId="urn:microsoft.com/office/officeart/2005/8/layout/orgChart1"/>
    <dgm:cxn modelId="{67ADF63B-0F16-4886-9AE2-AF622B07A34B}" type="presParOf" srcId="{CF14D588-8B1E-4B74-96A1-068C65648FE8}" destId="{04C49AE9-08DB-467C-B464-DAC9265DB5DA}" srcOrd="0" destOrd="0" presId="urn:microsoft.com/office/officeart/2005/8/layout/orgChart1"/>
    <dgm:cxn modelId="{B4D10529-C06D-4DA9-A6AC-77050932B902}" type="presParOf" srcId="{CF14D588-8B1E-4B74-96A1-068C65648FE8}" destId="{D4A7369D-7180-41D3-A39A-B026A3B14AA0}" srcOrd="1" destOrd="0" presId="urn:microsoft.com/office/officeart/2005/8/layout/orgChart1"/>
    <dgm:cxn modelId="{1C6552E0-FBA9-4591-802B-0A1B33F03DC0}" type="presParOf" srcId="{EE277C95-FA7F-49DE-A15E-73827A234487}" destId="{495810A8-020D-42FE-B3A1-3400616D5DC3}" srcOrd="1" destOrd="0" presId="urn:microsoft.com/office/officeart/2005/8/layout/orgChart1"/>
    <dgm:cxn modelId="{8815B7D4-FBE4-4C56-82DE-C7853ECA4BFF}" type="presParOf" srcId="{EE277C95-FA7F-49DE-A15E-73827A234487}" destId="{B5552CFB-7537-48BB-B879-73FBEFC807D0}" srcOrd="2" destOrd="0" presId="urn:microsoft.com/office/officeart/2005/8/layout/orgChart1"/>
    <dgm:cxn modelId="{B2E09A6C-CFD7-4AC7-95F3-5D4BC5D2C713}" type="presParOf" srcId="{F67E3732-0BEE-40EF-91A1-7CBB2EC71F96}" destId="{BF1B702A-0D38-4181-9639-1D0CD7DC7BC1}" srcOrd="1" destOrd="0" presId="urn:microsoft.com/office/officeart/2005/8/layout/orgChart1"/>
    <dgm:cxn modelId="{94B153E8-9747-472A-8ACF-F2D26CEFBFF0}" type="presParOf" srcId="{BF1B702A-0D38-4181-9639-1D0CD7DC7BC1}" destId="{45E0FCF8-0389-4A76-B78E-2EFEBE869BD2}" srcOrd="0" destOrd="0" presId="urn:microsoft.com/office/officeart/2005/8/layout/orgChart1"/>
    <dgm:cxn modelId="{526CAEFA-AD61-4E42-9BE7-4C8271182D2E}" type="presParOf" srcId="{45E0FCF8-0389-4A76-B78E-2EFEBE869BD2}" destId="{DE2FC3B0-97E6-4C9A-9759-3CC7E90D4FA7}" srcOrd="0" destOrd="0" presId="urn:microsoft.com/office/officeart/2005/8/layout/orgChart1"/>
    <dgm:cxn modelId="{D34BD8EC-3C83-435C-B114-C6013305A9B5}" type="presParOf" srcId="{45E0FCF8-0389-4A76-B78E-2EFEBE869BD2}" destId="{F8F32DAA-DBC8-4B62-B922-9F958493058A}" srcOrd="1" destOrd="0" presId="urn:microsoft.com/office/officeart/2005/8/layout/orgChart1"/>
    <dgm:cxn modelId="{F0CE6141-6853-492F-B398-7238340FB9CA}" type="presParOf" srcId="{BF1B702A-0D38-4181-9639-1D0CD7DC7BC1}" destId="{6439A549-0F4C-46EF-99D0-2E937D6A4109}" srcOrd="1" destOrd="0" presId="urn:microsoft.com/office/officeart/2005/8/layout/orgChart1"/>
    <dgm:cxn modelId="{AB78DB4A-78D4-4C01-AF39-994B78CCF46B}" type="presParOf" srcId="{6439A549-0F4C-46EF-99D0-2E937D6A4109}" destId="{01C88697-20CA-4CEF-AD85-A36777653E06}" srcOrd="0" destOrd="0" presId="urn:microsoft.com/office/officeart/2005/8/layout/orgChart1"/>
    <dgm:cxn modelId="{9B3FDBFF-CB70-45E6-B14B-F529C24D64AF}" type="presParOf" srcId="{6439A549-0F4C-46EF-99D0-2E937D6A4109}" destId="{9DEBB1AE-6177-448E-B676-687102743BCA}" srcOrd="1" destOrd="0" presId="urn:microsoft.com/office/officeart/2005/8/layout/orgChart1"/>
    <dgm:cxn modelId="{C67BD53C-217C-419E-ACB6-8F03ED8B61CC}" type="presParOf" srcId="{9DEBB1AE-6177-448E-B676-687102743BCA}" destId="{1D2B814F-D20D-4E86-A9E7-120FAB9C9654}" srcOrd="0" destOrd="0" presId="urn:microsoft.com/office/officeart/2005/8/layout/orgChart1"/>
    <dgm:cxn modelId="{B6DD3D07-655C-432B-9A07-671EB4AA5FE3}" type="presParOf" srcId="{1D2B814F-D20D-4E86-A9E7-120FAB9C9654}" destId="{58870E6C-5263-4EDB-8C5C-0DD448937086}" srcOrd="0" destOrd="0" presId="urn:microsoft.com/office/officeart/2005/8/layout/orgChart1"/>
    <dgm:cxn modelId="{314E1C58-1923-48F4-85E5-A5908B6A2B2A}" type="presParOf" srcId="{1D2B814F-D20D-4E86-A9E7-120FAB9C9654}" destId="{C9E1EE06-1604-495C-B69D-07CFBFBE5342}" srcOrd="1" destOrd="0" presId="urn:microsoft.com/office/officeart/2005/8/layout/orgChart1"/>
    <dgm:cxn modelId="{0FA0CA28-2CB3-49FF-9F94-7E866A7A4C98}" type="presParOf" srcId="{9DEBB1AE-6177-448E-B676-687102743BCA}" destId="{C347F476-BA8E-47E9-92EB-CEBB772222FF}" srcOrd="1" destOrd="0" presId="urn:microsoft.com/office/officeart/2005/8/layout/orgChart1"/>
    <dgm:cxn modelId="{8BC7C915-4CFA-473B-ACEB-C2F4156238D2}" type="presParOf" srcId="{9DEBB1AE-6177-448E-B676-687102743BCA}" destId="{93969371-F8E1-439A-ACA9-7A493C8B49BF}" srcOrd="2" destOrd="0" presId="urn:microsoft.com/office/officeart/2005/8/layout/orgChart1"/>
    <dgm:cxn modelId="{63BDB73B-FE55-4E03-9023-511B336BF278}" type="presParOf" srcId="{BF1B702A-0D38-4181-9639-1D0CD7DC7BC1}" destId="{6CA4D879-A62B-4F8C-96C5-1FC05B5C8E6D}" srcOrd="2" destOrd="0" presId="urn:microsoft.com/office/officeart/2005/8/layout/orgChart1"/>
    <dgm:cxn modelId="{AB60DB56-E80B-4254-8C0A-084086203D6A}" type="presParOf" srcId="{6CA4D879-A62B-4F8C-96C5-1FC05B5C8E6D}" destId="{DEBD78E4-42F0-4295-8205-D5E90C7D7F23}" srcOrd="0" destOrd="0" presId="urn:microsoft.com/office/officeart/2005/8/layout/orgChart1"/>
    <dgm:cxn modelId="{6CC56AFA-F12F-4712-A9B2-442B548E7949}" type="presParOf" srcId="{6CA4D879-A62B-4F8C-96C5-1FC05B5C8E6D}" destId="{138F7315-58A8-46B9-9F8A-FAC9CF3D6334}" srcOrd="1" destOrd="0" presId="urn:microsoft.com/office/officeart/2005/8/layout/orgChart1"/>
    <dgm:cxn modelId="{0CEFB150-13CC-41DC-A690-A61A3B777526}" type="presParOf" srcId="{138F7315-58A8-46B9-9F8A-FAC9CF3D6334}" destId="{0E7455B3-BBA2-4E6F-86EE-857FC87D8B53}" srcOrd="0" destOrd="0" presId="urn:microsoft.com/office/officeart/2005/8/layout/orgChart1"/>
    <dgm:cxn modelId="{2B456EBA-76FC-43FE-BB3B-57DD7E2E264E}" type="presParOf" srcId="{0E7455B3-BBA2-4E6F-86EE-857FC87D8B53}" destId="{FA5E2295-DB73-4A99-84B7-2CAA0C457CCD}" srcOrd="0" destOrd="0" presId="urn:microsoft.com/office/officeart/2005/8/layout/orgChart1"/>
    <dgm:cxn modelId="{E9AA3A59-79A0-4F7E-B42C-384EB43A4031}" type="presParOf" srcId="{0E7455B3-BBA2-4E6F-86EE-857FC87D8B53}" destId="{679B9177-E435-42B1-9C88-E7AC8AEE9851}" srcOrd="1" destOrd="0" presId="urn:microsoft.com/office/officeart/2005/8/layout/orgChart1"/>
    <dgm:cxn modelId="{D17ABBD2-809E-4222-A06C-24F0BC029BC2}" type="presParOf" srcId="{138F7315-58A8-46B9-9F8A-FAC9CF3D6334}" destId="{E6E7DAD3-41C1-4599-A9E4-A0C182A79E68}" srcOrd="1" destOrd="0" presId="urn:microsoft.com/office/officeart/2005/8/layout/orgChart1"/>
    <dgm:cxn modelId="{B954FA26-0E50-41E7-953F-3387F5B2826D}" type="presParOf" srcId="{138F7315-58A8-46B9-9F8A-FAC9CF3D6334}" destId="{703DC67E-B762-471A-80D9-B2778895C366}" srcOrd="2" destOrd="0" presId="urn:microsoft.com/office/officeart/2005/8/layout/orgChart1"/>
    <dgm:cxn modelId="{34A83199-8C50-492F-86C9-3C7940193D76}" type="presParOf" srcId="{6CA4D879-A62B-4F8C-96C5-1FC05B5C8E6D}" destId="{6C1CE4C6-BBD7-4F83-A624-FEA7F9B76DAE}" srcOrd="2" destOrd="0" presId="urn:microsoft.com/office/officeart/2005/8/layout/orgChart1"/>
    <dgm:cxn modelId="{B12A7598-34EF-4955-AD00-4043B78E9F65}" type="presParOf" srcId="{6CA4D879-A62B-4F8C-96C5-1FC05B5C8E6D}" destId="{57725A92-7084-470E-9E26-DD6B242C939D}" srcOrd="3" destOrd="0" presId="urn:microsoft.com/office/officeart/2005/8/layout/orgChart1"/>
    <dgm:cxn modelId="{2B41ED05-7E20-4980-90F4-C46B371E975F}" type="presParOf" srcId="{57725A92-7084-470E-9E26-DD6B242C939D}" destId="{F2186048-49A7-4CFA-BF83-55FC0DE235B5}" srcOrd="0" destOrd="0" presId="urn:microsoft.com/office/officeart/2005/8/layout/orgChart1"/>
    <dgm:cxn modelId="{A6000F8C-0E21-4687-A8BA-D89D6BC14700}" type="presParOf" srcId="{F2186048-49A7-4CFA-BF83-55FC0DE235B5}" destId="{AA1388FB-3F04-448A-A0DE-7BE6AB2493CE}" srcOrd="0" destOrd="0" presId="urn:microsoft.com/office/officeart/2005/8/layout/orgChart1"/>
    <dgm:cxn modelId="{0C72EA39-9DEF-4966-9BD2-6F1C0D2B18CD}" type="presParOf" srcId="{F2186048-49A7-4CFA-BF83-55FC0DE235B5}" destId="{FEC37B9A-7422-4C47-A87D-AF769F2EFF3F}" srcOrd="1" destOrd="0" presId="urn:microsoft.com/office/officeart/2005/8/layout/orgChart1"/>
    <dgm:cxn modelId="{ECDAB38B-BF77-4730-B59E-8268CA0A8CF9}" type="presParOf" srcId="{57725A92-7084-470E-9E26-DD6B242C939D}" destId="{CF653C86-8F6B-4A01-AFB0-AC9482F014C0}" srcOrd="1" destOrd="0" presId="urn:microsoft.com/office/officeart/2005/8/layout/orgChart1"/>
    <dgm:cxn modelId="{DDEE27FC-AD71-439F-AE50-748142066FB1}" type="presParOf" srcId="{57725A92-7084-470E-9E26-DD6B242C939D}" destId="{24988EBB-03C6-43F0-9C2C-C3FD6F516600}" srcOrd="2" destOrd="0" presId="urn:microsoft.com/office/officeart/2005/8/layout/orgChart1"/>
    <dgm:cxn modelId="{A58F921A-6A7A-4346-B403-3B097D60804D}" type="presParOf" srcId="{6CA4D879-A62B-4F8C-96C5-1FC05B5C8E6D}" destId="{861B2282-F3CC-4B13-BEE0-02076C2E964A}" srcOrd="4" destOrd="0" presId="urn:microsoft.com/office/officeart/2005/8/layout/orgChart1"/>
    <dgm:cxn modelId="{B5D88CA4-1761-4B08-91C9-05F7C910E3D3}" type="presParOf" srcId="{6CA4D879-A62B-4F8C-96C5-1FC05B5C8E6D}" destId="{B4976FAB-8B71-4348-9898-171E3CBDA7F0}" srcOrd="5" destOrd="0" presId="urn:microsoft.com/office/officeart/2005/8/layout/orgChart1"/>
    <dgm:cxn modelId="{FF2FC906-D3F6-4C69-B7B6-92B706C473B0}" type="presParOf" srcId="{B4976FAB-8B71-4348-9898-171E3CBDA7F0}" destId="{943B9579-52DF-43E4-8723-F2361CDB118C}" srcOrd="0" destOrd="0" presId="urn:microsoft.com/office/officeart/2005/8/layout/orgChart1"/>
    <dgm:cxn modelId="{8938B933-62C7-4D79-89F9-CE69102DB5E7}" type="presParOf" srcId="{943B9579-52DF-43E4-8723-F2361CDB118C}" destId="{7A75AECD-D74B-48AE-A523-7735EA093BBE}" srcOrd="0" destOrd="0" presId="urn:microsoft.com/office/officeart/2005/8/layout/orgChart1"/>
    <dgm:cxn modelId="{600381CC-95AF-47C3-8490-5D125AE242C6}" type="presParOf" srcId="{943B9579-52DF-43E4-8723-F2361CDB118C}" destId="{E9F3CCFB-BFD2-468B-A287-778D1F8D3BA1}" srcOrd="1" destOrd="0" presId="urn:microsoft.com/office/officeart/2005/8/layout/orgChart1"/>
    <dgm:cxn modelId="{721E8104-325A-4CF6-AD0A-C29070CF1B5E}" type="presParOf" srcId="{B4976FAB-8B71-4348-9898-171E3CBDA7F0}" destId="{0ECBF843-CD6F-49E2-A33A-6CB768ED3F81}" srcOrd="1" destOrd="0" presId="urn:microsoft.com/office/officeart/2005/8/layout/orgChart1"/>
    <dgm:cxn modelId="{FF7B257E-3B75-4A01-91B0-D116A59A1448}" type="presParOf" srcId="{B4976FAB-8B71-4348-9898-171E3CBDA7F0}" destId="{8C7FCBAE-7A1E-4DA9-A8C6-8B1C92365A75}" srcOrd="2" destOrd="0" presId="urn:microsoft.com/office/officeart/2005/8/layout/orgChart1"/>
    <dgm:cxn modelId="{B6AC31E1-D5AF-4DDC-986E-4E50C55B5AA7}" type="presParOf" srcId="{F67E3732-0BEE-40EF-91A1-7CBB2EC71F96}" destId="{446D9DEA-3381-4966-A670-6A1C114214A2}" srcOrd="2" destOrd="0" presId="urn:microsoft.com/office/officeart/2005/8/layout/orgChart1"/>
    <dgm:cxn modelId="{0B34B641-BF35-4C0C-9F0A-6C81891AB29D}" type="presParOf" srcId="{446D9DEA-3381-4966-A670-6A1C114214A2}" destId="{269767EE-5B6C-4902-8317-D8DFE3561120}" srcOrd="0" destOrd="0" presId="urn:microsoft.com/office/officeart/2005/8/layout/orgChart1"/>
    <dgm:cxn modelId="{8AB74DEA-B4DC-4968-A88A-C71EEFBA1786}" type="presParOf" srcId="{269767EE-5B6C-4902-8317-D8DFE3561120}" destId="{BB8EAF2D-1264-405A-B80C-65FDB6E2618D}" srcOrd="0" destOrd="0" presId="urn:microsoft.com/office/officeart/2005/8/layout/orgChart1"/>
    <dgm:cxn modelId="{94C62530-5FC9-4A6A-B42A-BF3025037B5F}" type="presParOf" srcId="{269767EE-5B6C-4902-8317-D8DFE3561120}" destId="{D9234298-27B4-4D85-9ED9-520BA9229D0D}" srcOrd="1" destOrd="0" presId="urn:microsoft.com/office/officeart/2005/8/layout/orgChart1"/>
    <dgm:cxn modelId="{6C0BEDEE-9BE6-4D5D-9569-A20AF6A94D6C}" type="presParOf" srcId="{446D9DEA-3381-4966-A670-6A1C114214A2}" destId="{F147DCD2-834C-43AD-A908-93E0C1EEF4AD}" srcOrd="1" destOrd="0" presId="urn:microsoft.com/office/officeart/2005/8/layout/orgChart1"/>
    <dgm:cxn modelId="{B669AB62-0EAA-433D-A850-543823E0A9EF}" type="presParOf" srcId="{446D9DEA-3381-4966-A670-6A1C114214A2}" destId="{B599FC35-D967-4BB1-B4AB-B6733629200F}" srcOrd="2" destOrd="0" presId="urn:microsoft.com/office/officeart/2005/8/layout/orgChart1"/>
    <dgm:cxn modelId="{4201D54C-1230-4B33-B130-D447EAEF91C1}" type="presParOf" srcId="{F67E3732-0BEE-40EF-91A1-7CBB2EC71F96}" destId="{2E6E87B8-8AE4-43D9-BDD7-1DDB7DAAC184}" srcOrd="3" destOrd="0" presId="urn:microsoft.com/office/officeart/2005/8/layout/orgChart1"/>
    <dgm:cxn modelId="{B8B74770-3DCA-4D1E-B482-87352507D7C8}" type="presParOf" srcId="{2E6E87B8-8AE4-43D9-BDD7-1DDB7DAAC184}" destId="{3F34982B-151F-46CA-904D-66472AF0D1DF}" srcOrd="0" destOrd="0" presId="urn:microsoft.com/office/officeart/2005/8/layout/orgChart1"/>
    <dgm:cxn modelId="{6D86034B-5550-4E94-95E5-CC82138F7C97}" type="presParOf" srcId="{3F34982B-151F-46CA-904D-66472AF0D1DF}" destId="{F8C8F3DF-E92D-4E34-BEFD-5AFE30F1E48A}" srcOrd="0" destOrd="0" presId="urn:microsoft.com/office/officeart/2005/8/layout/orgChart1"/>
    <dgm:cxn modelId="{85A9E539-D09E-4A9F-BCCF-65CB16DC9D49}" type="presParOf" srcId="{3F34982B-151F-46CA-904D-66472AF0D1DF}" destId="{F64159B1-372A-4E6C-A1DC-D943B79C70A8}" srcOrd="1" destOrd="0" presId="urn:microsoft.com/office/officeart/2005/8/layout/orgChart1"/>
    <dgm:cxn modelId="{1B438D80-A920-4918-A920-75F98AB9AFCE}" type="presParOf" srcId="{2E6E87B8-8AE4-43D9-BDD7-1DDB7DAAC184}" destId="{1DA9A8DE-B3EA-403F-9C33-77C2AEEB77E7}" srcOrd="1" destOrd="0" presId="urn:microsoft.com/office/officeart/2005/8/layout/orgChart1"/>
    <dgm:cxn modelId="{10371414-3B92-4FC9-A18D-B704191CC7DD}" type="presParOf" srcId="{2E6E87B8-8AE4-43D9-BDD7-1DDB7DAAC184}" destId="{78DB8831-3A0E-4FA3-9289-6EF0EE4BFC1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152B20E-C0C0-4450-9A54-1FDBB9AAF04C}" type="doc">
      <dgm:prSet loTypeId="urn:microsoft.com/office/officeart/2005/8/layout/vList3" loCatId="picture" qsTypeId="urn:microsoft.com/office/officeart/2005/8/quickstyle/simple1" qsCatId="simple" csTypeId="urn:microsoft.com/office/officeart/2005/8/colors/accent4_2" csCatId="accent4" phldr="1"/>
      <dgm:spPr/>
      <dgm:t>
        <a:bodyPr/>
        <a:lstStyle/>
        <a:p>
          <a:endParaRPr lang="tr-TR"/>
        </a:p>
      </dgm:t>
    </dgm:pt>
    <dgm:pt modelId="{D8533DFE-AA8F-4DCD-99FB-A97F06A056DD}">
      <dgm:prSet phldrT="[Metin]" custT="1"/>
      <dgm:spPr>
        <a:solidFill>
          <a:srgbClr val="18637B"/>
        </a:solidFill>
      </dgm:spPr>
      <dgm:t>
        <a:bodyPr/>
        <a:lstStyle/>
        <a:p>
          <a:pPr algn="l"/>
          <a:r>
            <a:rPr lang="tr-TR" sz="1400" dirty="0"/>
            <a:t>1. </a:t>
          </a:r>
          <a:r>
            <a:rPr lang="tr-TR" sz="1400" dirty="0" err="1"/>
            <a:t>Turkish</a:t>
          </a:r>
          <a:r>
            <a:rPr lang="tr-TR" sz="1400" dirty="0"/>
            <a:t> </a:t>
          </a:r>
          <a:r>
            <a:rPr lang="tr-TR" sz="1400" dirty="0" err="1"/>
            <a:t>Airlines</a:t>
          </a:r>
          <a:r>
            <a:rPr lang="tr-TR" sz="1400" dirty="0"/>
            <a:t> (THY)</a:t>
          </a:r>
          <a:endParaRPr lang="tr-TR" sz="1400" b="1" dirty="0"/>
        </a:p>
      </dgm:t>
    </dgm:pt>
    <dgm:pt modelId="{0E64BD93-9E61-472F-960D-3951FBC6169F}" type="parTrans" cxnId="{88BFE1C4-1DAF-434D-BE46-C15D0FBBEE75}">
      <dgm:prSet/>
      <dgm:spPr/>
      <dgm:t>
        <a:bodyPr/>
        <a:lstStyle/>
        <a:p>
          <a:endParaRPr lang="tr-TR"/>
        </a:p>
      </dgm:t>
    </dgm:pt>
    <dgm:pt modelId="{6498C184-BD95-4711-8A86-7C734EA09139}" type="sibTrans" cxnId="{88BFE1C4-1DAF-434D-BE46-C15D0FBBEE75}">
      <dgm:prSet/>
      <dgm:spPr/>
      <dgm:t>
        <a:bodyPr/>
        <a:lstStyle/>
        <a:p>
          <a:endParaRPr lang="tr-TR"/>
        </a:p>
      </dgm:t>
    </dgm:pt>
    <dgm:pt modelId="{C2B4AACE-3C57-432F-A7EC-2231B1DD04D2}">
      <dgm:prSet phldrT="[Metin]" custT="1"/>
      <dgm:spPr>
        <a:solidFill>
          <a:schemeClr val="accent1">
            <a:lumMod val="75000"/>
          </a:schemeClr>
        </a:solidFill>
      </dgm:spPr>
      <dgm:t>
        <a:bodyPr/>
        <a:lstStyle/>
        <a:p>
          <a:pPr algn="l"/>
          <a:r>
            <a:rPr lang="tr-TR" sz="1400" b="1" dirty="0"/>
            <a:t>391. </a:t>
          </a:r>
          <a:r>
            <a:rPr lang="tr-TR" sz="1400" b="1" dirty="0" err="1"/>
            <a:t>University</a:t>
          </a:r>
          <a:r>
            <a:rPr lang="tr-TR" sz="1400" b="1" dirty="0"/>
            <a:t> of </a:t>
          </a:r>
          <a:r>
            <a:rPr lang="tr-TR" sz="1400" b="1" dirty="0" err="1"/>
            <a:t>Karabuk</a:t>
          </a:r>
          <a:endParaRPr lang="tr-TR" sz="1400" b="1" dirty="0"/>
        </a:p>
      </dgm:t>
    </dgm:pt>
    <dgm:pt modelId="{0AE7D455-4310-4F01-A645-DEF3E9579CFF}" type="parTrans" cxnId="{59F9DAF5-A9BB-44C5-B5AD-118709245EC6}">
      <dgm:prSet/>
      <dgm:spPr/>
      <dgm:t>
        <a:bodyPr/>
        <a:lstStyle/>
        <a:p>
          <a:endParaRPr lang="tr-TR"/>
        </a:p>
      </dgm:t>
    </dgm:pt>
    <dgm:pt modelId="{F4DEB718-F5A9-4DFE-AF1D-18D2D3680AC8}" type="sibTrans" cxnId="{59F9DAF5-A9BB-44C5-B5AD-118709245EC6}">
      <dgm:prSet/>
      <dgm:spPr/>
      <dgm:t>
        <a:bodyPr/>
        <a:lstStyle/>
        <a:p>
          <a:endParaRPr lang="tr-TR"/>
        </a:p>
      </dgm:t>
    </dgm:pt>
    <dgm:pt modelId="{E9918096-24F1-4546-9943-0FB353D2422E}">
      <dgm:prSet phldrT="[Metin]" custT="1"/>
      <dgm:spPr>
        <a:solidFill>
          <a:srgbClr val="00497F"/>
        </a:solidFill>
      </dgm:spPr>
      <dgm:t>
        <a:bodyPr/>
        <a:lstStyle/>
        <a:p>
          <a:pPr algn="l"/>
          <a:r>
            <a:rPr lang="tr-TR" sz="1400" dirty="0"/>
            <a:t>3. </a:t>
          </a:r>
          <a:r>
            <a:rPr lang="tr-TR" sz="1400" dirty="0" err="1"/>
            <a:t>Pegasus</a:t>
          </a:r>
          <a:endParaRPr lang="tr-TR" sz="1400" b="1" dirty="0"/>
        </a:p>
      </dgm:t>
    </dgm:pt>
    <dgm:pt modelId="{BA5C1CB0-3F9F-4A52-A09B-FFCE14402F45}" type="parTrans" cxnId="{5F25B838-26A6-49C2-A231-4B15F9FC7C01}">
      <dgm:prSet/>
      <dgm:spPr/>
      <dgm:t>
        <a:bodyPr/>
        <a:lstStyle/>
        <a:p>
          <a:endParaRPr lang="tr-TR"/>
        </a:p>
      </dgm:t>
    </dgm:pt>
    <dgm:pt modelId="{C70C7248-AA15-4345-945A-EC7B31F9537A}" type="sibTrans" cxnId="{5F25B838-26A6-49C2-A231-4B15F9FC7C01}">
      <dgm:prSet/>
      <dgm:spPr/>
      <dgm:t>
        <a:bodyPr/>
        <a:lstStyle/>
        <a:p>
          <a:endParaRPr lang="tr-TR"/>
        </a:p>
      </dgm:t>
    </dgm:pt>
    <dgm:pt modelId="{ECDA465D-3E88-4916-8351-C1FF47C1A095}">
      <dgm:prSet phldrT="[Metin]" custT="1"/>
      <dgm:spPr/>
      <dgm:t>
        <a:bodyPr/>
        <a:lstStyle/>
        <a:p>
          <a:pPr algn="l"/>
          <a:r>
            <a:rPr lang="tr-TR" sz="1400" b="1"/>
            <a:t>…</a:t>
          </a:r>
          <a:r>
            <a:rPr lang="tr-TR" sz="1400"/>
            <a:t>                      </a:t>
          </a:r>
          <a:endParaRPr lang="tr-TR" sz="1400" b="1" dirty="0"/>
        </a:p>
      </dgm:t>
    </dgm:pt>
    <dgm:pt modelId="{F77D03A7-89B3-4C46-A838-A7AC52D67C9B}" type="parTrans" cxnId="{64B7CAE9-77F9-49EA-9AE3-3CB80E6899C1}">
      <dgm:prSet/>
      <dgm:spPr/>
      <dgm:t>
        <a:bodyPr/>
        <a:lstStyle/>
        <a:p>
          <a:endParaRPr lang="tr-TR"/>
        </a:p>
      </dgm:t>
    </dgm:pt>
    <dgm:pt modelId="{A223FE92-C856-42B3-8515-C8FAA7C3DF84}" type="sibTrans" cxnId="{64B7CAE9-77F9-49EA-9AE3-3CB80E6899C1}">
      <dgm:prSet/>
      <dgm:spPr/>
      <dgm:t>
        <a:bodyPr/>
        <a:lstStyle/>
        <a:p>
          <a:endParaRPr lang="tr-TR"/>
        </a:p>
      </dgm:t>
    </dgm:pt>
    <dgm:pt modelId="{AC9B801C-D0B6-48A5-9FCE-F390C5F37779}">
      <dgm:prSet phldrT="[Metin]" custT="1"/>
      <dgm:spPr>
        <a:solidFill>
          <a:schemeClr val="accent4">
            <a:lumMod val="50000"/>
          </a:schemeClr>
        </a:solidFill>
      </dgm:spPr>
      <dgm:t>
        <a:bodyPr/>
        <a:lstStyle/>
        <a:p>
          <a:pPr algn="l"/>
          <a:r>
            <a:rPr lang="tr-TR" sz="1400" dirty="0"/>
            <a:t>2. </a:t>
          </a:r>
          <a:r>
            <a:rPr lang="tr-TR" sz="1400" dirty="0" err="1"/>
            <a:t>SunExpress</a:t>
          </a:r>
          <a:endParaRPr lang="tr-TR" sz="1400" b="1" dirty="0"/>
        </a:p>
      </dgm:t>
    </dgm:pt>
    <dgm:pt modelId="{89128560-8449-4E35-A192-18B4058E0F14}" type="parTrans" cxnId="{D6CE0542-3827-47B8-872C-80BD966ECC24}">
      <dgm:prSet/>
      <dgm:spPr/>
      <dgm:t>
        <a:bodyPr/>
        <a:lstStyle/>
        <a:p>
          <a:endParaRPr lang="tr-TR"/>
        </a:p>
      </dgm:t>
    </dgm:pt>
    <dgm:pt modelId="{72D7A412-B957-44BD-A853-E5E613A32ACB}" type="sibTrans" cxnId="{D6CE0542-3827-47B8-872C-80BD966ECC24}">
      <dgm:prSet/>
      <dgm:spPr/>
      <dgm:t>
        <a:bodyPr/>
        <a:lstStyle/>
        <a:p>
          <a:endParaRPr lang="tr-TR"/>
        </a:p>
      </dgm:t>
    </dgm:pt>
    <dgm:pt modelId="{D3013795-BAED-4D6A-854D-28B3BD89990E}" type="pres">
      <dgm:prSet presAssocID="{4152B20E-C0C0-4450-9A54-1FDBB9AAF04C}" presName="linearFlow" presStyleCnt="0">
        <dgm:presLayoutVars>
          <dgm:dir/>
          <dgm:resizeHandles val="exact"/>
        </dgm:presLayoutVars>
      </dgm:prSet>
      <dgm:spPr/>
    </dgm:pt>
    <dgm:pt modelId="{0339858C-ECC0-4753-AE92-12A81E479623}" type="pres">
      <dgm:prSet presAssocID="{D8533DFE-AA8F-4DCD-99FB-A97F06A056DD}" presName="composite" presStyleCnt="0"/>
      <dgm:spPr/>
    </dgm:pt>
    <dgm:pt modelId="{3A680B19-FB02-4107-B5E4-60A16EA6025D}" type="pres">
      <dgm:prSet presAssocID="{D8533DFE-AA8F-4DCD-99FB-A97F06A056DD}" presName="imgShp" presStyleLbl="fgImgPlace1" presStyleIdx="0" presStyleCnt="5"/>
      <dgm:spPr>
        <a:blipFill>
          <a:blip xmlns:r="http://schemas.openxmlformats.org/officeDocument/2006/relationships" r:embed="rId1" cstate="print">
            <a:extLst>
              <a:ext uri="{28A0092B-C50C-407E-A947-70E740481C1C}">
                <a14:useLocalDpi xmlns:a14="http://schemas.microsoft.com/office/drawing/2010/main"/>
              </a:ext>
            </a:extLst>
          </a:blip>
          <a:srcRect/>
          <a:stretch>
            <a:fillRect l="-16000" r="-16000"/>
          </a:stretch>
        </a:blipFill>
      </dgm:spPr>
    </dgm:pt>
    <dgm:pt modelId="{E1BC039C-648C-41D1-8ADF-EF56669FD8A7}" type="pres">
      <dgm:prSet presAssocID="{D8533DFE-AA8F-4DCD-99FB-A97F06A056DD}" presName="txShp" presStyleLbl="node1" presStyleIdx="0" presStyleCnt="5">
        <dgm:presLayoutVars>
          <dgm:bulletEnabled val="1"/>
        </dgm:presLayoutVars>
      </dgm:prSet>
      <dgm:spPr/>
    </dgm:pt>
    <dgm:pt modelId="{4F03F4FC-D984-41A0-AFAB-8EC6418FEF5F}" type="pres">
      <dgm:prSet presAssocID="{6498C184-BD95-4711-8A86-7C734EA09139}" presName="spacing" presStyleCnt="0"/>
      <dgm:spPr/>
    </dgm:pt>
    <dgm:pt modelId="{9F0FA986-3036-48B7-9DB7-7D51E2649555}" type="pres">
      <dgm:prSet presAssocID="{AC9B801C-D0B6-48A5-9FCE-F390C5F37779}" presName="composite" presStyleCnt="0"/>
      <dgm:spPr/>
    </dgm:pt>
    <dgm:pt modelId="{EF24CED0-F275-4A86-AB21-3F56E5A3A9AC}" type="pres">
      <dgm:prSet presAssocID="{AC9B801C-D0B6-48A5-9FCE-F390C5F37779}" presName="imgShp" presStyleLbl="fgImgPlace1" presStyleIdx="1" presStyleCnt="5"/>
      <dgm:spPr>
        <a:blipFill>
          <a:blip xmlns:r="http://schemas.openxmlformats.org/officeDocument/2006/relationships" r:embed="rId2" cstate="print">
            <a:extLst>
              <a:ext uri="{28A0092B-C50C-407E-A947-70E740481C1C}">
                <a14:useLocalDpi xmlns:a14="http://schemas.microsoft.com/office/drawing/2010/main"/>
              </a:ext>
            </a:extLst>
          </a:blip>
          <a:srcRect/>
          <a:stretch>
            <a:fillRect l="-18000" r="-18000"/>
          </a:stretch>
        </a:blipFill>
      </dgm:spPr>
    </dgm:pt>
    <dgm:pt modelId="{E87EEB76-1FBA-4DCD-A82B-7BC9BD5B7203}" type="pres">
      <dgm:prSet presAssocID="{AC9B801C-D0B6-48A5-9FCE-F390C5F37779}" presName="txShp" presStyleLbl="node1" presStyleIdx="1" presStyleCnt="5">
        <dgm:presLayoutVars>
          <dgm:bulletEnabled val="1"/>
        </dgm:presLayoutVars>
      </dgm:prSet>
      <dgm:spPr/>
    </dgm:pt>
    <dgm:pt modelId="{5FB14E22-8DC2-47B4-AC05-CA4D10C52254}" type="pres">
      <dgm:prSet presAssocID="{72D7A412-B957-44BD-A853-E5E613A32ACB}" presName="spacing" presStyleCnt="0"/>
      <dgm:spPr/>
    </dgm:pt>
    <dgm:pt modelId="{B442CE0C-E498-4429-9EE6-B3D18C5A0FB8}" type="pres">
      <dgm:prSet presAssocID="{E9918096-24F1-4546-9943-0FB353D2422E}" presName="composite" presStyleCnt="0"/>
      <dgm:spPr/>
    </dgm:pt>
    <dgm:pt modelId="{518E348C-B86C-4ADC-BF9B-8F04253B03CA}" type="pres">
      <dgm:prSet presAssocID="{E9918096-24F1-4546-9943-0FB353D2422E}" presName="imgShp" presStyleLbl="fgImgPlace1" presStyleIdx="2" presStyleCnt="5"/>
      <dgm:spPr>
        <a:blipFill>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pt>
    <dgm:pt modelId="{E6E8F342-98B5-4F6F-891E-7AE8CF355709}" type="pres">
      <dgm:prSet presAssocID="{E9918096-24F1-4546-9943-0FB353D2422E}" presName="txShp" presStyleLbl="node1" presStyleIdx="2" presStyleCnt="5">
        <dgm:presLayoutVars>
          <dgm:bulletEnabled val="1"/>
        </dgm:presLayoutVars>
      </dgm:prSet>
      <dgm:spPr/>
    </dgm:pt>
    <dgm:pt modelId="{22C5F1C1-C9C1-4B11-80B0-68D53ED9652C}" type="pres">
      <dgm:prSet presAssocID="{C70C7248-AA15-4345-945A-EC7B31F9537A}" presName="spacing" presStyleCnt="0"/>
      <dgm:spPr/>
    </dgm:pt>
    <dgm:pt modelId="{7AC11966-BFD0-4CA0-89C0-B4E4087709E0}" type="pres">
      <dgm:prSet presAssocID="{ECDA465D-3E88-4916-8351-C1FF47C1A095}" presName="composite" presStyleCnt="0"/>
      <dgm:spPr/>
    </dgm:pt>
    <dgm:pt modelId="{2F615F02-D285-48DE-B4E4-03006478E82A}" type="pres">
      <dgm:prSet presAssocID="{ECDA465D-3E88-4916-8351-C1FF47C1A095}" presName="imgShp" presStyleLbl="fgImgPlace1" presStyleIdx="3" presStyleCnt="5"/>
      <dgm:spPr/>
    </dgm:pt>
    <dgm:pt modelId="{F00D3FEE-EDFD-4843-9FE9-AC6D9A514156}" type="pres">
      <dgm:prSet presAssocID="{ECDA465D-3E88-4916-8351-C1FF47C1A095}" presName="txShp" presStyleLbl="node1" presStyleIdx="3" presStyleCnt="5">
        <dgm:presLayoutVars>
          <dgm:bulletEnabled val="1"/>
        </dgm:presLayoutVars>
      </dgm:prSet>
      <dgm:spPr/>
    </dgm:pt>
    <dgm:pt modelId="{666E4D54-ECA7-45A9-B03C-9F1B80EC235F}" type="pres">
      <dgm:prSet presAssocID="{A223FE92-C856-42B3-8515-C8FAA7C3DF84}" presName="spacing" presStyleCnt="0"/>
      <dgm:spPr/>
    </dgm:pt>
    <dgm:pt modelId="{7D63EDAB-B84E-422F-94CB-7BB76967F31C}" type="pres">
      <dgm:prSet presAssocID="{C2B4AACE-3C57-432F-A7EC-2231B1DD04D2}" presName="composite" presStyleCnt="0"/>
      <dgm:spPr/>
    </dgm:pt>
    <dgm:pt modelId="{2313444F-01FF-46B0-8C2D-8D9B58A276A9}" type="pres">
      <dgm:prSet presAssocID="{C2B4AACE-3C57-432F-A7EC-2231B1DD04D2}" presName="imgShp" presStyleLbl="fgImgPlace1" presStyleIdx="4" presStyleCnt="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1000" r="-21000"/>
          </a:stretch>
        </a:blipFill>
      </dgm:spPr>
    </dgm:pt>
    <dgm:pt modelId="{F0CAD537-A331-4C9D-9987-BC1A61BCDE6C}" type="pres">
      <dgm:prSet presAssocID="{C2B4AACE-3C57-432F-A7EC-2231B1DD04D2}" presName="txShp" presStyleLbl="node1" presStyleIdx="4" presStyleCnt="5">
        <dgm:presLayoutVars>
          <dgm:bulletEnabled val="1"/>
        </dgm:presLayoutVars>
      </dgm:prSet>
      <dgm:spPr/>
    </dgm:pt>
  </dgm:ptLst>
  <dgm:cxnLst>
    <dgm:cxn modelId="{5ADD2917-0DFF-4C8D-A338-065DE5F8F565}" type="presOf" srcId="{D8533DFE-AA8F-4DCD-99FB-A97F06A056DD}" destId="{E1BC039C-648C-41D1-8ADF-EF56669FD8A7}" srcOrd="0" destOrd="0" presId="urn:microsoft.com/office/officeart/2005/8/layout/vList3"/>
    <dgm:cxn modelId="{6338D432-B5AB-4620-AE89-703DDE584142}" type="presOf" srcId="{C2B4AACE-3C57-432F-A7EC-2231B1DD04D2}" destId="{F0CAD537-A331-4C9D-9987-BC1A61BCDE6C}" srcOrd="0" destOrd="0" presId="urn:microsoft.com/office/officeart/2005/8/layout/vList3"/>
    <dgm:cxn modelId="{5F25B838-26A6-49C2-A231-4B15F9FC7C01}" srcId="{4152B20E-C0C0-4450-9A54-1FDBB9AAF04C}" destId="{E9918096-24F1-4546-9943-0FB353D2422E}" srcOrd="2" destOrd="0" parTransId="{BA5C1CB0-3F9F-4A52-A09B-FFCE14402F45}" sibTransId="{C70C7248-AA15-4345-945A-EC7B31F9537A}"/>
    <dgm:cxn modelId="{D6CE0542-3827-47B8-872C-80BD966ECC24}" srcId="{4152B20E-C0C0-4450-9A54-1FDBB9AAF04C}" destId="{AC9B801C-D0B6-48A5-9FCE-F390C5F37779}" srcOrd="1" destOrd="0" parTransId="{89128560-8449-4E35-A192-18B4058E0F14}" sibTransId="{72D7A412-B957-44BD-A853-E5E613A32ACB}"/>
    <dgm:cxn modelId="{5DC2CA6C-454B-4647-AC4B-E141BE5D2C1E}" type="presOf" srcId="{AC9B801C-D0B6-48A5-9FCE-F390C5F37779}" destId="{E87EEB76-1FBA-4DCD-A82B-7BC9BD5B7203}" srcOrd="0" destOrd="0" presId="urn:microsoft.com/office/officeart/2005/8/layout/vList3"/>
    <dgm:cxn modelId="{AB601672-F0C8-4177-90ED-4EE8EB788D6B}" type="presOf" srcId="{ECDA465D-3E88-4916-8351-C1FF47C1A095}" destId="{F00D3FEE-EDFD-4843-9FE9-AC6D9A514156}" srcOrd="0" destOrd="0" presId="urn:microsoft.com/office/officeart/2005/8/layout/vList3"/>
    <dgm:cxn modelId="{00B25F97-727E-4FE5-A85F-3E81897E3792}" type="presOf" srcId="{4152B20E-C0C0-4450-9A54-1FDBB9AAF04C}" destId="{D3013795-BAED-4D6A-854D-28B3BD89990E}" srcOrd="0" destOrd="0" presId="urn:microsoft.com/office/officeart/2005/8/layout/vList3"/>
    <dgm:cxn modelId="{88BFE1C4-1DAF-434D-BE46-C15D0FBBEE75}" srcId="{4152B20E-C0C0-4450-9A54-1FDBB9AAF04C}" destId="{D8533DFE-AA8F-4DCD-99FB-A97F06A056DD}" srcOrd="0" destOrd="0" parTransId="{0E64BD93-9E61-472F-960D-3951FBC6169F}" sibTransId="{6498C184-BD95-4711-8A86-7C734EA09139}"/>
    <dgm:cxn modelId="{4AD5B9D7-CC1B-4A53-A12C-AA36FE48ADF4}" type="presOf" srcId="{E9918096-24F1-4546-9943-0FB353D2422E}" destId="{E6E8F342-98B5-4F6F-891E-7AE8CF355709}" srcOrd="0" destOrd="0" presId="urn:microsoft.com/office/officeart/2005/8/layout/vList3"/>
    <dgm:cxn modelId="{64B7CAE9-77F9-49EA-9AE3-3CB80E6899C1}" srcId="{4152B20E-C0C0-4450-9A54-1FDBB9AAF04C}" destId="{ECDA465D-3E88-4916-8351-C1FF47C1A095}" srcOrd="3" destOrd="0" parTransId="{F77D03A7-89B3-4C46-A838-A7AC52D67C9B}" sibTransId="{A223FE92-C856-42B3-8515-C8FAA7C3DF84}"/>
    <dgm:cxn modelId="{59F9DAF5-A9BB-44C5-B5AD-118709245EC6}" srcId="{4152B20E-C0C0-4450-9A54-1FDBB9AAF04C}" destId="{C2B4AACE-3C57-432F-A7EC-2231B1DD04D2}" srcOrd="4" destOrd="0" parTransId="{0AE7D455-4310-4F01-A645-DEF3E9579CFF}" sibTransId="{F4DEB718-F5A9-4DFE-AF1D-18D2D3680AC8}"/>
    <dgm:cxn modelId="{237CEF11-658E-4A03-88AD-9BC3C85ABD74}" type="presParOf" srcId="{D3013795-BAED-4D6A-854D-28B3BD89990E}" destId="{0339858C-ECC0-4753-AE92-12A81E479623}" srcOrd="0" destOrd="0" presId="urn:microsoft.com/office/officeart/2005/8/layout/vList3"/>
    <dgm:cxn modelId="{ED6B2B6E-1C2F-4123-9DF6-5906324D112F}" type="presParOf" srcId="{0339858C-ECC0-4753-AE92-12A81E479623}" destId="{3A680B19-FB02-4107-B5E4-60A16EA6025D}" srcOrd="0" destOrd="0" presId="urn:microsoft.com/office/officeart/2005/8/layout/vList3"/>
    <dgm:cxn modelId="{E20474B3-5E15-4F0C-9F1D-0DCB0764A407}" type="presParOf" srcId="{0339858C-ECC0-4753-AE92-12A81E479623}" destId="{E1BC039C-648C-41D1-8ADF-EF56669FD8A7}" srcOrd="1" destOrd="0" presId="urn:microsoft.com/office/officeart/2005/8/layout/vList3"/>
    <dgm:cxn modelId="{458AF495-BC04-49E1-95E1-DD4542574EB5}" type="presParOf" srcId="{D3013795-BAED-4D6A-854D-28B3BD89990E}" destId="{4F03F4FC-D984-41A0-AFAB-8EC6418FEF5F}" srcOrd="1" destOrd="0" presId="urn:microsoft.com/office/officeart/2005/8/layout/vList3"/>
    <dgm:cxn modelId="{C7AE50D4-725E-4AD7-9EE3-F9CCBD92797E}" type="presParOf" srcId="{D3013795-BAED-4D6A-854D-28B3BD89990E}" destId="{9F0FA986-3036-48B7-9DB7-7D51E2649555}" srcOrd="2" destOrd="0" presId="urn:microsoft.com/office/officeart/2005/8/layout/vList3"/>
    <dgm:cxn modelId="{14D98A94-894F-48AD-8DB6-FC69D00CD6B6}" type="presParOf" srcId="{9F0FA986-3036-48B7-9DB7-7D51E2649555}" destId="{EF24CED0-F275-4A86-AB21-3F56E5A3A9AC}" srcOrd="0" destOrd="0" presId="urn:microsoft.com/office/officeart/2005/8/layout/vList3"/>
    <dgm:cxn modelId="{01FCE6F4-E00A-4741-8C18-6FE76DB1A602}" type="presParOf" srcId="{9F0FA986-3036-48B7-9DB7-7D51E2649555}" destId="{E87EEB76-1FBA-4DCD-A82B-7BC9BD5B7203}" srcOrd="1" destOrd="0" presId="urn:microsoft.com/office/officeart/2005/8/layout/vList3"/>
    <dgm:cxn modelId="{827DC5B9-9A6F-41B0-A7D2-B5E948F052C5}" type="presParOf" srcId="{D3013795-BAED-4D6A-854D-28B3BD89990E}" destId="{5FB14E22-8DC2-47B4-AC05-CA4D10C52254}" srcOrd="3" destOrd="0" presId="urn:microsoft.com/office/officeart/2005/8/layout/vList3"/>
    <dgm:cxn modelId="{A2FF252C-FA29-436B-AA3A-0713C9DFC601}" type="presParOf" srcId="{D3013795-BAED-4D6A-854D-28B3BD89990E}" destId="{B442CE0C-E498-4429-9EE6-B3D18C5A0FB8}" srcOrd="4" destOrd="0" presId="urn:microsoft.com/office/officeart/2005/8/layout/vList3"/>
    <dgm:cxn modelId="{443E40A2-C0EE-4FE3-AC0D-9EC183F54DBA}" type="presParOf" srcId="{B442CE0C-E498-4429-9EE6-B3D18C5A0FB8}" destId="{518E348C-B86C-4ADC-BF9B-8F04253B03CA}" srcOrd="0" destOrd="0" presId="urn:microsoft.com/office/officeart/2005/8/layout/vList3"/>
    <dgm:cxn modelId="{32071A2A-4B3A-4F8B-B9D2-1DDDD46B121C}" type="presParOf" srcId="{B442CE0C-E498-4429-9EE6-B3D18C5A0FB8}" destId="{E6E8F342-98B5-4F6F-891E-7AE8CF355709}" srcOrd="1" destOrd="0" presId="urn:microsoft.com/office/officeart/2005/8/layout/vList3"/>
    <dgm:cxn modelId="{6352E6CF-1B2D-4D0B-8794-AE7294F83A8E}" type="presParOf" srcId="{D3013795-BAED-4D6A-854D-28B3BD89990E}" destId="{22C5F1C1-C9C1-4B11-80B0-68D53ED9652C}" srcOrd="5" destOrd="0" presId="urn:microsoft.com/office/officeart/2005/8/layout/vList3"/>
    <dgm:cxn modelId="{DA53890D-1E31-4866-BB55-26F2A6B30E6B}" type="presParOf" srcId="{D3013795-BAED-4D6A-854D-28B3BD89990E}" destId="{7AC11966-BFD0-4CA0-89C0-B4E4087709E0}" srcOrd="6" destOrd="0" presId="urn:microsoft.com/office/officeart/2005/8/layout/vList3"/>
    <dgm:cxn modelId="{1B5964E3-5C7D-4B8C-B143-50FC7C8A4197}" type="presParOf" srcId="{7AC11966-BFD0-4CA0-89C0-B4E4087709E0}" destId="{2F615F02-D285-48DE-B4E4-03006478E82A}" srcOrd="0" destOrd="0" presId="urn:microsoft.com/office/officeart/2005/8/layout/vList3"/>
    <dgm:cxn modelId="{A5BF2E15-407C-4A9B-BB9F-AB039DF5B691}" type="presParOf" srcId="{7AC11966-BFD0-4CA0-89C0-B4E4087709E0}" destId="{F00D3FEE-EDFD-4843-9FE9-AC6D9A514156}" srcOrd="1" destOrd="0" presId="urn:microsoft.com/office/officeart/2005/8/layout/vList3"/>
    <dgm:cxn modelId="{957FFDA6-03B3-474B-AEF8-3BC5073D4F7D}" type="presParOf" srcId="{D3013795-BAED-4D6A-854D-28B3BD89990E}" destId="{666E4D54-ECA7-45A9-B03C-9F1B80EC235F}" srcOrd="7" destOrd="0" presId="urn:microsoft.com/office/officeart/2005/8/layout/vList3"/>
    <dgm:cxn modelId="{AC9D823B-E33E-4EDB-8D8C-50D820F0B27A}" type="presParOf" srcId="{D3013795-BAED-4D6A-854D-28B3BD89990E}" destId="{7D63EDAB-B84E-422F-94CB-7BB76967F31C}" srcOrd="8" destOrd="0" presId="urn:microsoft.com/office/officeart/2005/8/layout/vList3"/>
    <dgm:cxn modelId="{EC49DE47-8117-4621-8A7D-9EF8AF43567F}" type="presParOf" srcId="{7D63EDAB-B84E-422F-94CB-7BB76967F31C}" destId="{2313444F-01FF-46B0-8C2D-8D9B58A276A9}" srcOrd="0" destOrd="0" presId="urn:microsoft.com/office/officeart/2005/8/layout/vList3"/>
    <dgm:cxn modelId="{9B3F1648-4B72-4A12-8820-F4E94E325C7E}" type="presParOf" srcId="{7D63EDAB-B84E-422F-94CB-7BB76967F31C}" destId="{F0CAD537-A331-4C9D-9987-BC1A61BCDE6C}"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91BE3B-18DC-47D8-A1F9-8CE56B2AD8BA}">
      <dsp:nvSpPr>
        <dsp:cNvPr id="0" name=""/>
        <dsp:cNvSpPr/>
      </dsp:nvSpPr>
      <dsp:spPr>
        <a:xfrm>
          <a:off x="278261" y="603132"/>
          <a:ext cx="4960216" cy="450928"/>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52400" tIns="152400" rIns="152400" bIns="152400" numCol="1" spcCol="1270" anchor="b" anchorCtr="0">
          <a:noAutofit/>
        </a:bodyPr>
        <a:lstStyle/>
        <a:p>
          <a:pPr marL="0" lvl="0" indent="0" algn="l" defTabSz="1778000">
            <a:lnSpc>
              <a:spcPct val="100000"/>
            </a:lnSpc>
            <a:spcBef>
              <a:spcPct val="0"/>
            </a:spcBef>
            <a:spcAft>
              <a:spcPct val="35000"/>
            </a:spcAft>
            <a:buNone/>
          </a:pPr>
          <a:r>
            <a:rPr lang="tr-TR" sz="4000" b="1" kern="1200" dirty="0"/>
            <a:t>4</a:t>
          </a:r>
          <a:r>
            <a:rPr lang="en-US" sz="2400" b="1" kern="1200" dirty="0"/>
            <a:t>    </a:t>
          </a:r>
          <a:r>
            <a:rPr lang="tr-TR" sz="2400" b="1" kern="1200" dirty="0"/>
            <a:t>FACULTIES</a:t>
          </a:r>
          <a:endParaRPr lang="en-US" sz="2400" b="1" kern="1200" dirty="0"/>
        </a:p>
      </dsp:txBody>
      <dsp:txXfrm>
        <a:off x="278261" y="603132"/>
        <a:ext cx="4960216" cy="450928"/>
      </dsp:txXfrm>
    </dsp:sp>
    <dsp:sp modelId="{76E3746E-6400-4559-AEA9-3C385BA9CBC0}">
      <dsp:nvSpPr>
        <dsp:cNvPr id="0" name=""/>
        <dsp:cNvSpPr/>
      </dsp:nvSpPr>
      <dsp:spPr>
        <a:xfrm>
          <a:off x="278261" y="957796"/>
          <a:ext cx="661362" cy="110227"/>
        </a:xfrm>
        <a:prstGeom prst="parallelogram">
          <a:avLst>
            <a:gd name="adj" fmla="val 14084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F9DE1BF-F6B9-4E25-8287-29655F67FF86}">
      <dsp:nvSpPr>
        <dsp:cNvPr id="0" name=""/>
        <dsp:cNvSpPr/>
      </dsp:nvSpPr>
      <dsp:spPr>
        <a:xfrm>
          <a:off x="978202" y="957796"/>
          <a:ext cx="661362" cy="110227"/>
        </a:xfrm>
        <a:prstGeom prst="parallelogram">
          <a:avLst>
            <a:gd name="adj" fmla="val 14084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2E33D7D-5ECA-4A1B-B92F-EC20CC46404E}">
      <dsp:nvSpPr>
        <dsp:cNvPr id="0" name=""/>
        <dsp:cNvSpPr/>
      </dsp:nvSpPr>
      <dsp:spPr>
        <a:xfrm>
          <a:off x="1678144" y="957796"/>
          <a:ext cx="661362" cy="110227"/>
        </a:xfrm>
        <a:prstGeom prst="parallelogram">
          <a:avLst>
            <a:gd name="adj" fmla="val 14084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26234FF-A1C4-44A4-828A-30164FE616CD}">
      <dsp:nvSpPr>
        <dsp:cNvPr id="0" name=""/>
        <dsp:cNvSpPr/>
      </dsp:nvSpPr>
      <dsp:spPr>
        <a:xfrm>
          <a:off x="2378086" y="957796"/>
          <a:ext cx="661362" cy="110227"/>
        </a:xfrm>
        <a:prstGeom prst="parallelogram">
          <a:avLst>
            <a:gd name="adj" fmla="val 14084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A87A8B18-E896-4B55-95B5-0A903A6156CB}">
      <dsp:nvSpPr>
        <dsp:cNvPr id="0" name=""/>
        <dsp:cNvSpPr/>
      </dsp:nvSpPr>
      <dsp:spPr>
        <a:xfrm>
          <a:off x="3078027" y="957796"/>
          <a:ext cx="661362" cy="110227"/>
        </a:xfrm>
        <a:prstGeom prst="parallelogram">
          <a:avLst>
            <a:gd name="adj" fmla="val 14084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C8907F4-A892-4FD2-BEC1-4403A11E3655}">
      <dsp:nvSpPr>
        <dsp:cNvPr id="0" name=""/>
        <dsp:cNvSpPr/>
      </dsp:nvSpPr>
      <dsp:spPr>
        <a:xfrm>
          <a:off x="3777969" y="957796"/>
          <a:ext cx="661362" cy="110227"/>
        </a:xfrm>
        <a:prstGeom prst="parallelogram">
          <a:avLst>
            <a:gd name="adj" fmla="val 14084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706949D-D4D2-46A9-9586-F1B9E4184162}">
      <dsp:nvSpPr>
        <dsp:cNvPr id="0" name=""/>
        <dsp:cNvSpPr/>
      </dsp:nvSpPr>
      <dsp:spPr>
        <a:xfrm>
          <a:off x="4477911" y="957796"/>
          <a:ext cx="661362" cy="110227"/>
        </a:xfrm>
        <a:prstGeom prst="parallelogram">
          <a:avLst>
            <a:gd name="adj" fmla="val 14084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CA0203D-9D73-4B40-A4CF-CF0523BA22AA}">
      <dsp:nvSpPr>
        <dsp:cNvPr id="0" name=""/>
        <dsp:cNvSpPr/>
      </dsp:nvSpPr>
      <dsp:spPr>
        <a:xfrm>
          <a:off x="278261" y="1300642"/>
          <a:ext cx="4960216" cy="450928"/>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52400" tIns="152400" rIns="152400" bIns="152400" numCol="1" spcCol="1270" anchor="b" anchorCtr="0">
          <a:noAutofit/>
        </a:bodyPr>
        <a:lstStyle/>
        <a:p>
          <a:pPr marL="0" lvl="0" indent="0" algn="l" defTabSz="1778000">
            <a:lnSpc>
              <a:spcPct val="100000"/>
            </a:lnSpc>
            <a:spcBef>
              <a:spcPct val="0"/>
            </a:spcBef>
            <a:spcAft>
              <a:spcPct val="35000"/>
            </a:spcAft>
            <a:buNone/>
          </a:pPr>
          <a:r>
            <a:rPr lang="tr-TR" sz="4000" b="1" kern="1200" dirty="0"/>
            <a:t>1</a:t>
          </a:r>
          <a:r>
            <a:rPr lang="en-US" sz="3200" b="1" kern="1200" dirty="0"/>
            <a:t> </a:t>
          </a:r>
          <a:r>
            <a:rPr lang="tr-TR" sz="3200" b="1" kern="1200" dirty="0"/>
            <a:t>  </a:t>
          </a:r>
          <a:r>
            <a:rPr lang="tr-TR" sz="2400" b="1" kern="1200" dirty="0">
              <a:solidFill>
                <a:prstClr val="black">
                  <a:hueOff val="0"/>
                  <a:satOff val="0"/>
                  <a:lumOff val="0"/>
                  <a:alphaOff val="0"/>
                </a:prstClr>
              </a:solidFill>
              <a:latin typeface="Calibri"/>
              <a:ea typeface="+mn-ea"/>
              <a:cs typeface="+mn-cs"/>
            </a:rPr>
            <a:t>VOCATIONAL SCHOOL</a:t>
          </a:r>
          <a:endParaRPr lang="en-US" sz="2400" b="1" kern="1200" dirty="0">
            <a:solidFill>
              <a:prstClr val="black">
                <a:hueOff val="0"/>
                <a:satOff val="0"/>
                <a:lumOff val="0"/>
                <a:alphaOff val="0"/>
              </a:prstClr>
            </a:solidFill>
            <a:latin typeface="Calibri"/>
            <a:ea typeface="+mn-ea"/>
            <a:cs typeface="+mn-cs"/>
          </a:endParaRPr>
        </a:p>
      </dsp:txBody>
      <dsp:txXfrm>
        <a:off x="278261" y="1300642"/>
        <a:ext cx="4960216" cy="450928"/>
      </dsp:txXfrm>
    </dsp:sp>
    <dsp:sp modelId="{C624081C-AD8C-4277-B18D-27259AB69665}">
      <dsp:nvSpPr>
        <dsp:cNvPr id="0" name=""/>
        <dsp:cNvSpPr/>
      </dsp:nvSpPr>
      <dsp:spPr>
        <a:xfrm>
          <a:off x="278261" y="1575086"/>
          <a:ext cx="661362" cy="110227"/>
        </a:xfrm>
        <a:prstGeom prst="parallelogram">
          <a:avLst>
            <a:gd name="adj" fmla="val 14084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9866D04-5D59-44EF-8D80-DA3879D1D5F4}">
      <dsp:nvSpPr>
        <dsp:cNvPr id="0" name=""/>
        <dsp:cNvSpPr/>
      </dsp:nvSpPr>
      <dsp:spPr>
        <a:xfrm>
          <a:off x="978202" y="1575086"/>
          <a:ext cx="661362" cy="110227"/>
        </a:xfrm>
        <a:prstGeom prst="parallelogram">
          <a:avLst>
            <a:gd name="adj" fmla="val 14084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47E75D0-CB6D-4FAD-87EC-F745DCA3C1CE}">
      <dsp:nvSpPr>
        <dsp:cNvPr id="0" name=""/>
        <dsp:cNvSpPr/>
      </dsp:nvSpPr>
      <dsp:spPr>
        <a:xfrm>
          <a:off x="1678144" y="1575086"/>
          <a:ext cx="661362" cy="110227"/>
        </a:xfrm>
        <a:prstGeom prst="parallelogram">
          <a:avLst>
            <a:gd name="adj" fmla="val 14084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F820EDEF-8819-4479-8FA3-EB9A9A26B256}">
      <dsp:nvSpPr>
        <dsp:cNvPr id="0" name=""/>
        <dsp:cNvSpPr/>
      </dsp:nvSpPr>
      <dsp:spPr>
        <a:xfrm>
          <a:off x="2378086" y="1575086"/>
          <a:ext cx="661362" cy="110227"/>
        </a:xfrm>
        <a:prstGeom prst="parallelogram">
          <a:avLst>
            <a:gd name="adj" fmla="val 14084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5C84E34-4533-44D3-A3C0-A8B14BAD8614}">
      <dsp:nvSpPr>
        <dsp:cNvPr id="0" name=""/>
        <dsp:cNvSpPr/>
      </dsp:nvSpPr>
      <dsp:spPr>
        <a:xfrm>
          <a:off x="3078027" y="1575086"/>
          <a:ext cx="661362" cy="110227"/>
        </a:xfrm>
        <a:prstGeom prst="parallelogram">
          <a:avLst>
            <a:gd name="adj" fmla="val 14084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BF65D464-B41B-4EBF-8458-8186B789BD88}">
      <dsp:nvSpPr>
        <dsp:cNvPr id="0" name=""/>
        <dsp:cNvSpPr/>
      </dsp:nvSpPr>
      <dsp:spPr>
        <a:xfrm>
          <a:off x="3777969" y="1575086"/>
          <a:ext cx="661362" cy="110227"/>
        </a:xfrm>
        <a:prstGeom prst="parallelogram">
          <a:avLst>
            <a:gd name="adj" fmla="val 14084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1B486BCC-73F1-4263-B461-81C49D5AB460}">
      <dsp:nvSpPr>
        <dsp:cNvPr id="0" name=""/>
        <dsp:cNvSpPr/>
      </dsp:nvSpPr>
      <dsp:spPr>
        <a:xfrm>
          <a:off x="4477911" y="1575086"/>
          <a:ext cx="661362" cy="110227"/>
        </a:xfrm>
        <a:prstGeom prst="parallelogram">
          <a:avLst>
            <a:gd name="adj" fmla="val 14084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3C77853-8253-4397-9BAB-B6CACE960609}">
      <dsp:nvSpPr>
        <dsp:cNvPr id="0" name=""/>
        <dsp:cNvSpPr/>
      </dsp:nvSpPr>
      <dsp:spPr>
        <a:xfrm>
          <a:off x="278261" y="1901884"/>
          <a:ext cx="4960216" cy="450928"/>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52400" tIns="152400" rIns="152400" bIns="152400" numCol="1" spcCol="1270" anchor="b" anchorCtr="0">
          <a:noAutofit/>
        </a:bodyPr>
        <a:lstStyle/>
        <a:p>
          <a:pPr marL="0" lvl="0" indent="0" algn="l" defTabSz="1778000">
            <a:lnSpc>
              <a:spcPct val="100000"/>
            </a:lnSpc>
            <a:spcBef>
              <a:spcPct val="0"/>
            </a:spcBef>
            <a:spcAft>
              <a:spcPct val="35000"/>
            </a:spcAft>
            <a:buNone/>
          </a:pPr>
          <a:r>
            <a:rPr lang="tr-TR" sz="4000" b="1" kern="1200" dirty="0"/>
            <a:t>2</a:t>
          </a:r>
          <a:r>
            <a:rPr lang="en-US" sz="3200" b="1" kern="1200" dirty="0"/>
            <a:t> </a:t>
          </a:r>
          <a:r>
            <a:rPr lang="tr-TR" sz="3200" b="1" kern="1200" dirty="0"/>
            <a:t>  </a:t>
          </a:r>
          <a:r>
            <a:rPr lang="tr-TR" sz="2400" b="1" kern="1200" dirty="0">
              <a:solidFill>
                <a:prstClr val="black">
                  <a:hueOff val="0"/>
                  <a:satOff val="0"/>
                  <a:lumOff val="0"/>
                  <a:alphaOff val="0"/>
                </a:prstClr>
              </a:solidFill>
              <a:latin typeface="Calibri"/>
              <a:ea typeface="+mn-ea"/>
              <a:cs typeface="+mn-cs"/>
            </a:rPr>
            <a:t>COLLEGES</a:t>
          </a:r>
          <a:r>
            <a:rPr lang="en-US" sz="2400" b="1" kern="1200" dirty="0"/>
            <a:t> </a:t>
          </a:r>
        </a:p>
      </dsp:txBody>
      <dsp:txXfrm>
        <a:off x="278261" y="1901884"/>
        <a:ext cx="4960216" cy="450928"/>
      </dsp:txXfrm>
    </dsp:sp>
    <dsp:sp modelId="{64FA945F-B16D-42F4-A707-8F39F5884C91}">
      <dsp:nvSpPr>
        <dsp:cNvPr id="0" name=""/>
        <dsp:cNvSpPr/>
      </dsp:nvSpPr>
      <dsp:spPr>
        <a:xfrm>
          <a:off x="278261" y="2192377"/>
          <a:ext cx="661362" cy="110227"/>
        </a:xfrm>
        <a:prstGeom prst="parallelogram">
          <a:avLst>
            <a:gd name="adj" fmla="val 14084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5B262CB-956D-458E-9878-FAC37B87785B}">
      <dsp:nvSpPr>
        <dsp:cNvPr id="0" name=""/>
        <dsp:cNvSpPr/>
      </dsp:nvSpPr>
      <dsp:spPr>
        <a:xfrm>
          <a:off x="978202" y="2192377"/>
          <a:ext cx="661362" cy="110227"/>
        </a:xfrm>
        <a:prstGeom prst="parallelogram">
          <a:avLst>
            <a:gd name="adj" fmla="val 14084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8B5561C4-DDFC-4D18-928F-B339FD642563}">
      <dsp:nvSpPr>
        <dsp:cNvPr id="0" name=""/>
        <dsp:cNvSpPr/>
      </dsp:nvSpPr>
      <dsp:spPr>
        <a:xfrm>
          <a:off x="1678144" y="2192377"/>
          <a:ext cx="661362" cy="110227"/>
        </a:xfrm>
        <a:prstGeom prst="parallelogram">
          <a:avLst>
            <a:gd name="adj" fmla="val 14084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C8E0B91-202D-4F29-A940-81E9C3104468}">
      <dsp:nvSpPr>
        <dsp:cNvPr id="0" name=""/>
        <dsp:cNvSpPr/>
      </dsp:nvSpPr>
      <dsp:spPr>
        <a:xfrm>
          <a:off x="2378086" y="2192377"/>
          <a:ext cx="661362" cy="110227"/>
        </a:xfrm>
        <a:prstGeom prst="parallelogram">
          <a:avLst>
            <a:gd name="adj" fmla="val 14084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1217D89A-AAF7-401B-9FEE-91102D295336}">
      <dsp:nvSpPr>
        <dsp:cNvPr id="0" name=""/>
        <dsp:cNvSpPr/>
      </dsp:nvSpPr>
      <dsp:spPr>
        <a:xfrm>
          <a:off x="3078027" y="2192377"/>
          <a:ext cx="661362" cy="110227"/>
        </a:xfrm>
        <a:prstGeom prst="parallelogram">
          <a:avLst>
            <a:gd name="adj" fmla="val 14084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F955C3D-294D-4FD6-8EC9-B0EA4F1FB526}">
      <dsp:nvSpPr>
        <dsp:cNvPr id="0" name=""/>
        <dsp:cNvSpPr/>
      </dsp:nvSpPr>
      <dsp:spPr>
        <a:xfrm>
          <a:off x="3777969" y="2192377"/>
          <a:ext cx="661362" cy="110227"/>
        </a:xfrm>
        <a:prstGeom prst="parallelogram">
          <a:avLst>
            <a:gd name="adj" fmla="val 14084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13EFB8A-52B3-4F9C-812D-4E08CAF55EC0}">
      <dsp:nvSpPr>
        <dsp:cNvPr id="0" name=""/>
        <dsp:cNvSpPr/>
      </dsp:nvSpPr>
      <dsp:spPr>
        <a:xfrm>
          <a:off x="4477911" y="2192377"/>
          <a:ext cx="661362" cy="110227"/>
        </a:xfrm>
        <a:prstGeom prst="parallelogram">
          <a:avLst>
            <a:gd name="adj" fmla="val 14084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B2282-F3CC-4B13-BEE0-02076C2E964A}">
      <dsp:nvSpPr>
        <dsp:cNvPr id="0" name=""/>
        <dsp:cNvSpPr/>
      </dsp:nvSpPr>
      <dsp:spPr>
        <a:xfrm>
          <a:off x="4894045" y="531934"/>
          <a:ext cx="4640390" cy="1073519"/>
        </a:xfrm>
        <a:custGeom>
          <a:avLst/>
          <a:gdLst/>
          <a:ahLst/>
          <a:cxnLst/>
          <a:rect l="0" t="0" r="0" b="0"/>
          <a:pathLst>
            <a:path>
              <a:moveTo>
                <a:pt x="0" y="0"/>
              </a:moveTo>
              <a:lnTo>
                <a:pt x="0" y="1073519"/>
              </a:lnTo>
              <a:lnTo>
                <a:pt x="4640390" y="107351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1CE4C6-BBD7-4F83-A624-FEA7F9B76DAE}">
      <dsp:nvSpPr>
        <dsp:cNvPr id="0" name=""/>
        <dsp:cNvSpPr/>
      </dsp:nvSpPr>
      <dsp:spPr>
        <a:xfrm>
          <a:off x="4894045" y="531934"/>
          <a:ext cx="212886" cy="482004"/>
        </a:xfrm>
        <a:custGeom>
          <a:avLst/>
          <a:gdLst/>
          <a:ahLst/>
          <a:cxnLst/>
          <a:rect l="0" t="0" r="0" b="0"/>
          <a:pathLst>
            <a:path>
              <a:moveTo>
                <a:pt x="0" y="0"/>
              </a:moveTo>
              <a:lnTo>
                <a:pt x="0" y="482004"/>
              </a:lnTo>
              <a:lnTo>
                <a:pt x="212886" y="48200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BD78E4-42F0-4295-8205-D5E90C7D7F23}">
      <dsp:nvSpPr>
        <dsp:cNvPr id="0" name=""/>
        <dsp:cNvSpPr/>
      </dsp:nvSpPr>
      <dsp:spPr>
        <a:xfrm>
          <a:off x="4637930" y="531934"/>
          <a:ext cx="256114" cy="482004"/>
        </a:xfrm>
        <a:custGeom>
          <a:avLst/>
          <a:gdLst/>
          <a:ahLst/>
          <a:cxnLst/>
          <a:rect l="0" t="0" r="0" b="0"/>
          <a:pathLst>
            <a:path>
              <a:moveTo>
                <a:pt x="256114" y="0"/>
              </a:moveTo>
              <a:lnTo>
                <a:pt x="256114" y="482004"/>
              </a:lnTo>
              <a:lnTo>
                <a:pt x="0" y="48200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C88697-20CA-4CEF-AD85-A36777653E06}">
      <dsp:nvSpPr>
        <dsp:cNvPr id="0" name=""/>
        <dsp:cNvSpPr/>
      </dsp:nvSpPr>
      <dsp:spPr>
        <a:xfrm>
          <a:off x="4600810" y="531934"/>
          <a:ext cx="293235" cy="1380070"/>
        </a:xfrm>
        <a:custGeom>
          <a:avLst/>
          <a:gdLst/>
          <a:ahLst/>
          <a:cxnLst/>
          <a:rect l="0" t="0" r="0" b="0"/>
          <a:pathLst>
            <a:path>
              <a:moveTo>
                <a:pt x="293235" y="0"/>
              </a:moveTo>
              <a:lnTo>
                <a:pt x="293235" y="1117247"/>
              </a:lnTo>
              <a:lnTo>
                <a:pt x="0" y="1117247"/>
              </a:lnTo>
              <a:lnTo>
                <a:pt x="0" y="138007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C49AE9-08DB-467C-B464-DAC9265DB5DA}">
      <dsp:nvSpPr>
        <dsp:cNvPr id="0" name=""/>
        <dsp:cNvSpPr/>
      </dsp:nvSpPr>
      <dsp:spPr>
        <a:xfrm>
          <a:off x="1186664" y="2421"/>
          <a:ext cx="1930197" cy="550564"/>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tr-TR" sz="2000" kern="1200"/>
            <a:t>SENATE</a:t>
          </a:r>
          <a:endParaRPr lang="tr-TR" sz="2000" kern="1200" dirty="0"/>
        </a:p>
      </dsp:txBody>
      <dsp:txXfrm>
        <a:off x="1186664" y="2421"/>
        <a:ext cx="1930197" cy="550564"/>
      </dsp:txXfrm>
    </dsp:sp>
    <dsp:sp modelId="{DE2FC3B0-97E6-4C9A-9759-3CC7E90D4FA7}">
      <dsp:nvSpPr>
        <dsp:cNvPr id="0" name=""/>
        <dsp:cNvSpPr/>
      </dsp:nvSpPr>
      <dsp:spPr>
        <a:xfrm>
          <a:off x="3642507" y="2421"/>
          <a:ext cx="2503076" cy="529513"/>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tr-TR" sz="2000" b="1" kern="1200">
              <a:latin typeface="Calibri"/>
              <a:ea typeface="+mn-ea"/>
              <a:cs typeface="+mn-cs"/>
            </a:rPr>
            <a:t>RECTOR</a:t>
          </a:r>
          <a:endParaRPr lang="tr-TR" sz="2000" b="1" kern="1200" dirty="0">
            <a:latin typeface="Calibri"/>
            <a:ea typeface="+mn-ea"/>
            <a:cs typeface="+mn-cs"/>
          </a:endParaRPr>
        </a:p>
      </dsp:txBody>
      <dsp:txXfrm>
        <a:off x="3642507" y="2421"/>
        <a:ext cx="2503076" cy="529513"/>
      </dsp:txXfrm>
    </dsp:sp>
    <dsp:sp modelId="{58870E6C-5263-4EDB-8C5C-0DD448937086}">
      <dsp:nvSpPr>
        <dsp:cNvPr id="0" name=""/>
        <dsp:cNvSpPr/>
      </dsp:nvSpPr>
      <dsp:spPr>
        <a:xfrm>
          <a:off x="7678" y="1912005"/>
          <a:ext cx="9186263" cy="349504"/>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tr-TR" sz="2000" kern="1200" dirty="0"/>
            <a:t>ACADEMIC UNITS</a:t>
          </a:r>
        </a:p>
      </dsp:txBody>
      <dsp:txXfrm>
        <a:off x="7678" y="1912005"/>
        <a:ext cx="9186263" cy="349504"/>
      </dsp:txXfrm>
    </dsp:sp>
    <dsp:sp modelId="{FA5E2295-DB73-4A99-84B7-2CAA0C457CCD}">
      <dsp:nvSpPr>
        <dsp:cNvPr id="0" name=""/>
        <dsp:cNvSpPr/>
      </dsp:nvSpPr>
      <dsp:spPr>
        <a:xfrm>
          <a:off x="2134854" y="799550"/>
          <a:ext cx="2503076" cy="42877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tr-TR" sz="2000" kern="1200" dirty="0"/>
            <a:t>VICE RECTORS</a:t>
          </a:r>
        </a:p>
      </dsp:txBody>
      <dsp:txXfrm>
        <a:off x="2134854" y="799550"/>
        <a:ext cx="2503076" cy="428776"/>
      </dsp:txXfrm>
    </dsp:sp>
    <dsp:sp modelId="{AA1388FB-3F04-448A-A0DE-7BE6AB2493CE}">
      <dsp:nvSpPr>
        <dsp:cNvPr id="0" name=""/>
        <dsp:cNvSpPr/>
      </dsp:nvSpPr>
      <dsp:spPr>
        <a:xfrm>
          <a:off x="5106932" y="788743"/>
          <a:ext cx="2503076" cy="45039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tr-TR" sz="2000" kern="1200" dirty="0"/>
            <a:t>INNER CONTROL</a:t>
          </a:r>
        </a:p>
      </dsp:txBody>
      <dsp:txXfrm>
        <a:off x="5106932" y="788743"/>
        <a:ext cx="2503076" cy="450390"/>
      </dsp:txXfrm>
    </dsp:sp>
    <dsp:sp modelId="{7A75AECD-D74B-48AE-A523-7735EA093BBE}">
      <dsp:nvSpPr>
        <dsp:cNvPr id="0" name=""/>
        <dsp:cNvSpPr/>
      </dsp:nvSpPr>
      <dsp:spPr>
        <a:xfrm>
          <a:off x="9534435" y="1421195"/>
          <a:ext cx="2308662" cy="368515"/>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tr-TR" sz="1800" kern="1200" dirty="0"/>
            <a:t>GENERAL SECRETARY</a:t>
          </a:r>
        </a:p>
      </dsp:txBody>
      <dsp:txXfrm>
        <a:off x="9534435" y="1421195"/>
        <a:ext cx="2308662" cy="368515"/>
      </dsp:txXfrm>
    </dsp:sp>
    <dsp:sp modelId="{BB8EAF2D-1264-405A-B80C-65FDB6E2618D}">
      <dsp:nvSpPr>
        <dsp:cNvPr id="0" name=""/>
        <dsp:cNvSpPr/>
      </dsp:nvSpPr>
      <dsp:spPr>
        <a:xfrm>
          <a:off x="6671229" y="2421"/>
          <a:ext cx="2503076" cy="52010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89000">
            <a:lnSpc>
              <a:spcPct val="90000"/>
            </a:lnSpc>
            <a:spcBef>
              <a:spcPct val="0"/>
            </a:spcBef>
            <a:spcAft>
              <a:spcPct val="35000"/>
            </a:spcAft>
            <a:buNone/>
          </a:pPr>
          <a:r>
            <a:rPr lang="tr-TR" sz="1800" kern="1200">
              <a:latin typeface="Calibri"/>
              <a:ea typeface="+mn-ea"/>
              <a:cs typeface="+mn-cs"/>
            </a:rPr>
            <a:t>BOARD OF MANAGEMENT</a:t>
          </a:r>
          <a:endParaRPr lang="tr-TR" sz="1800" kern="1200" dirty="0">
            <a:latin typeface="Calibri"/>
            <a:ea typeface="+mn-ea"/>
            <a:cs typeface="+mn-cs"/>
          </a:endParaRPr>
        </a:p>
      </dsp:txBody>
      <dsp:txXfrm>
        <a:off x="6671229" y="2421"/>
        <a:ext cx="2503076" cy="520101"/>
      </dsp:txXfrm>
    </dsp:sp>
    <dsp:sp modelId="{F8C8F3DF-E92D-4E34-BEFD-5AFE30F1E48A}">
      <dsp:nvSpPr>
        <dsp:cNvPr id="0" name=""/>
        <dsp:cNvSpPr/>
      </dsp:nvSpPr>
      <dsp:spPr>
        <a:xfrm>
          <a:off x="16777" y="2406375"/>
          <a:ext cx="1851850" cy="32382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tr-TR" sz="2100" kern="1200" dirty="0"/>
            <a:t>FACULTIES</a:t>
          </a:r>
        </a:p>
      </dsp:txBody>
      <dsp:txXfrm>
        <a:off x="16777" y="2406375"/>
        <a:ext cx="1851850" cy="3238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BC039C-648C-41D1-8ADF-EF56669FD8A7}">
      <dsp:nvSpPr>
        <dsp:cNvPr id="0" name=""/>
        <dsp:cNvSpPr/>
      </dsp:nvSpPr>
      <dsp:spPr>
        <a:xfrm rot="10800000">
          <a:off x="1343271" y="232"/>
          <a:ext cx="4788233" cy="548850"/>
        </a:xfrm>
        <a:prstGeom prst="homePlate">
          <a:avLst/>
        </a:prstGeom>
        <a:solidFill>
          <a:srgbClr val="18637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028" tIns="53340" rIns="99568" bIns="53340" numCol="1" spcCol="1270" anchor="ctr" anchorCtr="0">
          <a:noAutofit/>
        </a:bodyPr>
        <a:lstStyle/>
        <a:p>
          <a:pPr marL="0" lvl="0" indent="0" algn="l" defTabSz="622300">
            <a:lnSpc>
              <a:spcPct val="90000"/>
            </a:lnSpc>
            <a:spcBef>
              <a:spcPct val="0"/>
            </a:spcBef>
            <a:spcAft>
              <a:spcPct val="35000"/>
            </a:spcAft>
            <a:buNone/>
          </a:pPr>
          <a:r>
            <a:rPr lang="tr-TR" sz="1400" kern="1200" dirty="0"/>
            <a:t>1. </a:t>
          </a:r>
          <a:r>
            <a:rPr lang="tr-TR" sz="1400" kern="1200" dirty="0" err="1"/>
            <a:t>Turkish</a:t>
          </a:r>
          <a:r>
            <a:rPr lang="tr-TR" sz="1400" kern="1200" dirty="0"/>
            <a:t> </a:t>
          </a:r>
          <a:r>
            <a:rPr lang="tr-TR" sz="1400" kern="1200" dirty="0" err="1"/>
            <a:t>Airlines</a:t>
          </a:r>
          <a:r>
            <a:rPr lang="tr-TR" sz="1400" kern="1200" dirty="0"/>
            <a:t> (THY)</a:t>
          </a:r>
          <a:endParaRPr lang="tr-TR" sz="1400" b="1" kern="1200" dirty="0"/>
        </a:p>
      </dsp:txBody>
      <dsp:txXfrm rot="10800000">
        <a:off x="1480483" y="232"/>
        <a:ext cx="4651021" cy="548850"/>
      </dsp:txXfrm>
    </dsp:sp>
    <dsp:sp modelId="{3A680B19-FB02-4107-B5E4-60A16EA6025D}">
      <dsp:nvSpPr>
        <dsp:cNvPr id="0" name=""/>
        <dsp:cNvSpPr/>
      </dsp:nvSpPr>
      <dsp:spPr>
        <a:xfrm>
          <a:off x="1068846" y="232"/>
          <a:ext cx="548850" cy="548850"/>
        </a:xfrm>
        <a:prstGeom prst="ellipse">
          <a:avLst/>
        </a:prstGeom>
        <a:blipFill>
          <a:blip xmlns:r="http://schemas.openxmlformats.org/officeDocument/2006/relationships" r:embed="rId1" cstate="print">
            <a:extLst>
              <a:ext uri="{28A0092B-C50C-407E-A947-70E740481C1C}">
                <a14:useLocalDpi xmlns:a14="http://schemas.microsoft.com/office/drawing/2010/main"/>
              </a:ext>
            </a:extLst>
          </a:blip>
          <a:srcRect/>
          <a:stretch>
            <a:fillRect l="-16000" r="-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7EEB76-1FBA-4DCD-A82B-7BC9BD5B7203}">
      <dsp:nvSpPr>
        <dsp:cNvPr id="0" name=""/>
        <dsp:cNvSpPr/>
      </dsp:nvSpPr>
      <dsp:spPr>
        <a:xfrm rot="10800000">
          <a:off x="1343271" y="712919"/>
          <a:ext cx="4788233" cy="548850"/>
        </a:xfrm>
        <a:prstGeom prst="homePlate">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028" tIns="53340" rIns="99568" bIns="53340" numCol="1" spcCol="1270" anchor="ctr" anchorCtr="0">
          <a:noAutofit/>
        </a:bodyPr>
        <a:lstStyle/>
        <a:p>
          <a:pPr marL="0" lvl="0" indent="0" algn="l" defTabSz="622300">
            <a:lnSpc>
              <a:spcPct val="90000"/>
            </a:lnSpc>
            <a:spcBef>
              <a:spcPct val="0"/>
            </a:spcBef>
            <a:spcAft>
              <a:spcPct val="35000"/>
            </a:spcAft>
            <a:buNone/>
          </a:pPr>
          <a:r>
            <a:rPr lang="tr-TR" sz="1400" kern="1200" dirty="0"/>
            <a:t>2. </a:t>
          </a:r>
          <a:r>
            <a:rPr lang="tr-TR" sz="1400" kern="1200" dirty="0" err="1"/>
            <a:t>SunExpress</a:t>
          </a:r>
          <a:endParaRPr lang="tr-TR" sz="1400" b="1" kern="1200" dirty="0"/>
        </a:p>
      </dsp:txBody>
      <dsp:txXfrm rot="10800000">
        <a:off x="1480483" y="712919"/>
        <a:ext cx="4651021" cy="548850"/>
      </dsp:txXfrm>
    </dsp:sp>
    <dsp:sp modelId="{EF24CED0-F275-4A86-AB21-3F56E5A3A9AC}">
      <dsp:nvSpPr>
        <dsp:cNvPr id="0" name=""/>
        <dsp:cNvSpPr/>
      </dsp:nvSpPr>
      <dsp:spPr>
        <a:xfrm>
          <a:off x="1068846" y="712919"/>
          <a:ext cx="548850" cy="548850"/>
        </a:xfrm>
        <a:prstGeom prst="ellipse">
          <a:avLst/>
        </a:prstGeom>
        <a:blipFill>
          <a:blip xmlns:r="http://schemas.openxmlformats.org/officeDocument/2006/relationships" r:embed="rId2" cstate="print">
            <a:extLst>
              <a:ext uri="{28A0092B-C50C-407E-A947-70E740481C1C}">
                <a14:useLocalDpi xmlns:a14="http://schemas.microsoft.com/office/drawing/2010/main"/>
              </a:ext>
            </a:extLst>
          </a:blip>
          <a:srcRect/>
          <a:stretch>
            <a:fillRect l="-18000" r="-1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E8F342-98B5-4F6F-891E-7AE8CF355709}">
      <dsp:nvSpPr>
        <dsp:cNvPr id="0" name=""/>
        <dsp:cNvSpPr/>
      </dsp:nvSpPr>
      <dsp:spPr>
        <a:xfrm rot="10800000">
          <a:off x="1343271" y="1425607"/>
          <a:ext cx="4788233" cy="548850"/>
        </a:xfrm>
        <a:prstGeom prst="homePlate">
          <a:avLst/>
        </a:prstGeom>
        <a:solidFill>
          <a:srgbClr val="0049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028" tIns="53340" rIns="99568" bIns="53340" numCol="1" spcCol="1270" anchor="ctr" anchorCtr="0">
          <a:noAutofit/>
        </a:bodyPr>
        <a:lstStyle/>
        <a:p>
          <a:pPr marL="0" lvl="0" indent="0" algn="l" defTabSz="622300">
            <a:lnSpc>
              <a:spcPct val="90000"/>
            </a:lnSpc>
            <a:spcBef>
              <a:spcPct val="0"/>
            </a:spcBef>
            <a:spcAft>
              <a:spcPct val="35000"/>
            </a:spcAft>
            <a:buNone/>
          </a:pPr>
          <a:r>
            <a:rPr lang="tr-TR" sz="1400" kern="1200" dirty="0"/>
            <a:t>3. </a:t>
          </a:r>
          <a:r>
            <a:rPr lang="tr-TR" sz="1400" kern="1200" dirty="0" err="1"/>
            <a:t>Pegasus</a:t>
          </a:r>
          <a:endParaRPr lang="tr-TR" sz="1400" b="1" kern="1200" dirty="0"/>
        </a:p>
      </dsp:txBody>
      <dsp:txXfrm rot="10800000">
        <a:off x="1480483" y="1425607"/>
        <a:ext cx="4651021" cy="548850"/>
      </dsp:txXfrm>
    </dsp:sp>
    <dsp:sp modelId="{518E348C-B86C-4ADC-BF9B-8F04253B03CA}">
      <dsp:nvSpPr>
        <dsp:cNvPr id="0" name=""/>
        <dsp:cNvSpPr/>
      </dsp:nvSpPr>
      <dsp:spPr>
        <a:xfrm>
          <a:off x="1068846" y="1425607"/>
          <a:ext cx="548850" cy="548850"/>
        </a:xfrm>
        <a:prstGeom prst="ellipse">
          <a:avLst/>
        </a:prstGeom>
        <a:blipFill>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0D3FEE-EDFD-4843-9FE9-AC6D9A514156}">
      <dsp:nvSpPr>
        <dsp:cNvPr id="0" name=""/>
        <dsp:cNvSpPr/>
      </dsp:nvSpPr>
      <dsp:spPr>
        <a:xfrm rot="10800000">
          <a:off x="1343271" y="2138294"/>
          <a:ext cx="4788233" cy="548850"/>
        </a:xfrm>
        <a:prstGeom prst="homePlat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028" tIns="53340" rIns="99568" bIns="53340" numCol="1" spcCol="1270" anchor="ctr" anchorCtr="0">
          <a:noAutofit/>
        </a:bodyPr>
        <a:lstStyle/>
        <a:p>
          <a:pPr marL="0" lvl="0" indent="0" algn="l" defTabSz="622300">
            <a:lnSpc>
              <a:spcPct val="90000"/>
            </a:lnSpc>
            <a:spcBef>
              <a:spcPct val="0"/>
            </a:spcBef>
            <a:spcAft>
              <a:spcPct val="35000"/>
            </a:spcAft>
            <a:buNone/>
          </a:pPr>
          <a:r>
            <a:rPr lang="tr-TR" sz="1400" b="1" kern="1200"/>
            <a:t>…</a:t>
          </a:r>
          <a:r>
            <a:rPr lang="tr-TR" sz="1400" kern="1200"/>
            <a:t>                      </a:t>
          </a:r>
          <a:endParaRPr lang="tr-TR" sz="1400" b="1" kern="1200" dirty="0"/>
        </a:p>
      </dsp:txBody>
      <dsp:txXfrm rot="10800000">
        <a:off x="1480483" y="2138294"/>
        <a:ext cx="4651021" cy="548850"/>
      </dsp:txXfrm>
    </dsp:sp>
    <dsp:sp modelId="{2F615F02-D285-48DE-B4E4-03006478E82A}">
      <dsp:nvSpPr>
        <dsp:cNvPr id="0" name=""/>
        <dsp:cNvSpPr/>
      </dsp:nvSpPr>
      <dsp:spPr>
        <a:xfrm>
          <a:off x="1068846" y="2138294"/>
          <a:ext cx="548850" cy="548850"/>
        </a:xfrm>
        <a:prstGeom prst="ellipse">
          <a:avLst/>
        </a:prstGeom>
        <a:solidFill>
          <a:schemeClr val="accent4">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CAD537-A331-4C9D-9987-BC1A61BCDE6C}">
      <dsp:nvSpPr>
        <dsp:cNvPr id="0" name=""/>
        <dsp:cNvSpPr/>
      </dsp:nvSpPr>
      <dsp:spPr>
        <a:xfrm rot="10800000">
          <a:off x="1343271" y="2850981"/>
          <a:ext cx="4788233" cy="548850"/>
        </a:xfrm>
        <a:prstGeom prst="homePlate">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028" tIns="53340" rIns="99568" bIns="53340" numCol="1" spcCol="1270" anchor="ctr" anchorCtr="0">
          <a:noAutofit/>
        </a:bodyPr>
        <a:lstStyle/>
        <a:p>
          <a:pPr marL="0" lvl="0" indent="0" algn="l" defTabSz="622300">
            <a:lnSpc>
              <a:spcPct val="90000"/>
            </a:lnSpc>
            <a:spcBef>
              <a:spcPct val="0"/>
            </a:spcBef>
            <a:spcAft>
              <a:spcPct val="35000"/>
            </a:spcAft>
            <a:buNone/>
          </a:pPr>
          <a:r>
            <a:rPr lang="tr-TR" sz="1400" b="1" kern="1200" dirty="0"/>
            <a:t>391. </a:t>
          </a:r>
          <a:r>
            <a:rPr lang="tr-TR" sz="1400" b="1" kern="1200" dirty="0" err="1"/>
            <a:t>University</a:t>
          </a:r>
          <a:r>
            <a:rPr lang="tr-TR" sz="1400" b="1" kern="1200" dirty="0"/>
            <a:t> of </a:t>
          </a:r>
          <a:r>
            <a:rPr lang="tr-TR" sz="1400" b="1" kern="1200" dirty="0" err="1"/>
            <a:t>Karabuk</a:t>
          </a:r>
          <a:endParaRPr lang="tr-TR" sz="1400" b="1" kern="1200" dirty="0"/>
        </a:p>
      </dsp:txBody>
      <dsp:txXfrm rot="10800000">
        <a:off x="1480483" y="2850981"/>
        <a:ext cx="4651021" cy="548850"/>
      </dsp:txXfrm>
    </dsp:sp>
    <dsp:sp modelId="{2313444F-01FF-46B0-8C2D-8D9B58A276A9}">
      <dsp:nvSpPr>
        <dsp:cNvPr id="0" name=""/>
        <dsp:cNvSpPr/>
      </dsp:nvSpPr>
      <dsp:spPr>
        <a:xfrm>
          <a:off x="1068846" y="2850981"/>
          <a:ext cx="548850" cy="548850"/>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1000" r="-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33277" cy="4970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34257" y="0"/>
            <a:ext cx="2933277" cy="497020"/>
          </a:xfrm>
          <a:prstGeom prst="rect">
            <a:avLst/>
          </a:prstGeom>
        </p:spPr>
        <p:txBody>
          <a:bodyPr vert="horz" lIns="91440" tIns="45720" rIns="91440" bIns="45720" rtlCol="0"/>
          <a:lstStyle>
            <a:lvl1pPr algn="r">
              <a:defRPr sz="1200"/>
            </a:lvl1pPr>
          </a:lstStyle>
          <a:p>
            <a:fld id="{5402D7E2-5F35-40D3-B3B1-DCC8591637ED}" type="datetimeFigureOut">
              <a:rPr lang="en-US" smtClean="0"/>
              <a:t>1/3/2020</a:t>
            </a:fld>
            <a:endParaRPr lang="en-US"/>
          </a:p>
        </p:txBody>
      </p:sp>
      <p:sp>
        <p:nvSpPr>
          <p:cNvPr id="4" name="Slide Image Placeholder 3"/>
          <p:cNvSpPr>
            <a:spLocks noGrp="1" noRot="1" noChangeAspect="1"/>
          </p:cNvSpPr>
          <p:nvPr>
            <p:ph type="sldImg" idx="2"/>
          </p:nvPr>
        </p:nvSpPr>
        <p:spPr>
          <a:xfrm>
            <a:off x="412750" y="1238250"/>
            <a:ext cx="5943600" cy="33432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6910" y="4767262"/>
            <a:ext cx="5415280" cy="390048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08981"/>
            <a:ext cx="2933277" cy="497019"/>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34257" y="9408981"/>
            <a:ext cx="2933277" cy="497019"/>
          </a:xfrm>
          <a:prstGeom prst="rect">
            <a:avLst/>
          </a:prstGeom>
        </p:spPr>
        <p:txBody>
          <a:bodyPr vert="horz" lIns="91440" tIns="45720" rIns="91440" bIns="45720" rtlCol="0" anchor="b"/>
          <a:lstStyle>
            <a:lvl1pPr algn="r">
              <a:defRPr sz="1200"/>
            </a:lvl1pPr>
          </a:lstStyle>
          <a:p>
            <a:fld id="{CD6A3362-4F0F-4521-A463-63A700BDEF38}" type="slidenum">
              <a:rPr lang="en-US" smtClean="0"/>
              <a:t>‹#›</a:t>
            </a:fld>
            <a:endParaRPr lang="en-US"/>
          </a:p>
        </p:txBody>
      </p:sp>
    </p:spTree>
    <p:extLst>
      <p:ext uri="{BB962C8B-B14F-4D97-AF65-F5344CB8AC3E}">
        <p14:creationId xmlns:p14="http://schemas.microsoft.com/office/powerpoint/2010/main" val="1595771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2000205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7A27BC-727A-458C-805B-F3F088BC1F4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DAE36-2824-40E1-A53E-A4D3698C751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32394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7A27BC-727A-458C-805B-F3F088BC1F4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DAE36-2824-40E1-A53E-A4D3698C751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56872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7A27BC-727A-458C-805B-F3F088BC1F4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DAE36-2824-40E1-A53E-A4D3698C751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501986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721A43-D8C4-4A9A-B498-7D0C4426F1B2}"/>
              </a:ext>
            </a:extLst>
          </p:cNvPr>
          <p:cNvSpPr>
            <a:spLocks noGrp="1"/>
          </p:cNvSpPr>
          <p:nvPr>
            <p:ph type="pic" sz="quarter" idx="10"/>
          </p:nvPr>
        </p:nvSpPr>
        <p:spPr>
          <a:xfrm>
            <a:off x="0" y="2"/>
            <a:ext cx="12192000" cy="6857999"/>
          </a:xfrm>
        </p:spPr>
        <p:txBody>
          <a:bodyPr>
            <a:normAutofit/>
          </a:bodyPr>
          <a:lstStyle>
            <a:lvl1pPr>
              <a:defRPr sz="800"/>
            </a:lvl1pPr>
          </a:lstStyle>
          <a:p>
            <a:endParaRPr lang="en-US"/>
          </a:p>
        </p:txBody>
      </p:sp>
    </p:spTree>
    <p:extLst>
      <p:ext uri="{BB962C8B-B14F-4D97-AF65-F5344CB8AC3E}">
        <p14:creationId xmlns:p14="http://schemas.microsoft.com/office/powerpoint/2010/main" val="9144508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590695"/>
      </p:ext>
    </p:extLst>
  </p:cSld>
  <p:clrMapOvr>
    <a:masterClrMapping/>
  </p:clrMapOvr>
  <p:extLst>
    <p:ext uri="{DCECCB84-F9BA-43D5-87BE-67443E8EF086}">
      <p15:sldGuideLst xmlns:p15="http://schemas.microsoft.com/office/powerpoint/2012/main">
        <p15:guide id="1" orient="horz" pos="2928">
          <p15:clr>
            <a:srgbClr val="FBAE40"/>
          </p15:clr>
        </p15:guide>
        <p15:guide id="2" orient="horz" pos="146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07226" y="382630"/>
            <a:ext cx="11009271" cy="642938"/>
          </a:xfrm>
          <a:prstGeom prst="rect">
            <a:avLst/>
          </a:prstGeom>
        </p:spPr>
        <p:txBody>
          <a:bodyPr/>
          <a:lstStyle>
            <a:lvl1pPr marL="0" indent="0">
              <a:buNone/>
              <a:defRPr sz="4400">
                <a:solidFill>
                  <a:schemeClr val="tx1">
                    <a:lumMod val="85000"/>
                    <a:lumOff val="15000"/>
                  </a:schemeClr>
                </a:solidFill>
                <a:latin typeface="Lato Medium" panose="020F0502020204030203"/>
              </a:defRPr>
            </a:lvl1pPr>
          </a:lstStyle>
          <a:p>
            <a:pPr lvl="0"/>
            <a:endParaRPr lang="en-US" dirty="0"/>
          </a:p>
        </p:txBody>
      </p:sp>
      <p:sp>
        <p:nvSpPr>
          <p:cNvPr id="11" name="Text Placeholder 9"/>
          <p:cNvSpPr>
            <a:spLocks noGrp="1"/>
          </p:cNvSpPr>
          <p:nvPr>
            <p:ph type="body" sz="quarter" idx="11"/>
          </p:nvPr>
        </p:nvSpPr>
        <p:spPr>
          <a:xfrm>
            <a:off x="531940" y="942806"/>
            <a:ext cx="10984557" cy="305229"/>
          </a:xfrm>
          <a:prstGeom prst="rect">
            <a:avLst/>
          </a:prstGeom>
        </p:spPr>
        <p:txBody>
          <a:bodyPr/>
          <a:lstStyle>
            <a:lvl1pPr marL="0" indent="0">
              <a:buNone/>
              <a:defRPr sz="1400">
                <a:solidFill>
                  <a:schemeClr val="bg1">
                    <a:lumMod val="50000"/>
                  </a:schemeClr>
                </a:solidFill>
                <a:latin typeface="Lato Light" panose="020F0502020204030203" pitchFamily="34" charset="0"/>
              </a:defRPr>
            </a:lvl1pPr>
          </a:lstStyle>
          <a:p>
            <a:pPr lvl="0"/>
            <a:endParaRPr lang="en-US" dirty="0"/>
          </a:p>
        </p:txBody>
      </p:sp>
    </p:spTree>
    <p:extLst>
      <p:ext uri="{BB962C8B-B14F-4D97-AF65-F5344CB8AC3E}">
        <p14:creationId xmlns:p14="http://schemas.microsoft.com/office/powerpoint/2010/main" val="18702676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5493664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le Slide with Pictures">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4800600"/>
            <a:ext cx="12192000" cy="2057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ctrTitle"/>
          </p:nvPr>
        </p:nvSpPr>
        <p:spPr>
          <a:xfrm>
            <a:off x="533400" y="5084483"/>
            <a:ext cx="11125200" cy="914400"/>
          </a:xfrm>
        </p:spPr>
        <p:txBody>
          <a:bodyPr anchor="b">
            <a:normAutofit/>
          </a:bodyPr>
          <a:lstStyle>
            <a:lvl1pPr algn="ctr">
              <a:defRPr sz="4400" spc="-50" baseline="0">
                <a:solidFill>
                  <a:schemeClr val="bg1"/>
                </a:solidFill>
              </a:defRPr>
            </a:lvl1pPr>
          </a:lstStyle>
          <a:p>
            <a:r>
              <a:rPr lang="en-US"/>
              <a:t>Click to edit Master title style</a:t>
            </a:r>
            <a:endParaRPr lang="en-US" dirty="0"/>
          </a:p>
        </p:txBody>
      </p:sp>
      <p:sp>
        <p:nvSpPr>
          <p:cNvPr id="9" name="Picture Placeholder 2" descr="An empty placeholder to add an image. Click on the placeholder and select the image that you wish to add"/>
          <p:cNvSpPr>
            <a:spLocks noGrp="1"/>
          </p:cNvSpPr>
          <p:nvPr>
            <p:ph type="pic" idx="10"/>
          </p:nvPr>
        </p:nvSpPr>
        <p:spPr>
          <a:xfrm>
            <a:off x="1"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13" name="Picture Placeholder 2" descr="An empty placeholder to add an image. Click on the placeholder and select the image that you wish to add"/>
          <p:cNvSpPr>
            <a:spLocks noGrp="1"/>
          </p:cNvSpPr>
          <p:nvPr>
            <p:ph type="pic" idx="11"/>
          </p:nvPr>
        </p:nvSpPr>
        <p:spPr>
          <a:xfrm>
            <a:off x="408432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14" name="Picture Placeholder 2" descr="An empty placeholder to add an image. Click on the placeholder and select the image that you wish to add"/>
          <p:cNvSpPr>
            <a:spLocks noGrp="1"/>
          </p:cNvSpPr>
          <p:nvPr>
            <p:ph type="pic" idx="12"/>
          </p:nvPr>
        </p:nvSpPr>
        <p:spPr>
          <a:xfrm>
            <a:off x="816864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3" name="Subtitle 2"/>
          <p:cNvSpPr>
            <a:spLocks noGrp="1"/>
          </p:cNvSpPr>
          <p:nvPr>
            <p:ph type="subTitle" idx="1"/>
          </p:nvPr>
        </p:nvSpPr>
        <p:spPr>
          <a:xfrm>
            <a:off x="533400" y="6043123"/>
            <a:ext cx="11125200" cy="571500"/>
          </a:xfrm>
        </p:spPr>
        <p:txBody>
          <a:bodyPr>
            <a:normAutofit/>
          </a:bodyPr>
          <a:lstStyle>
            <a:lvl1pPr marL="0" indent="0" algn="ctr">
              <a:spcBef>
                <a:spcPts val="0"/>
              </a:spcBef>
              <a:buNone/>
              <a:defRPr sz="2000" cap="all"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273867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721A43-D8C4-4A9A-B498-7D0C4426F1B2}"/>
              </a:ext>
            </a:extLst>
          </p:cNvPr>
          <p:cNvSpPr>
            <a:spLocks noGrp="1"/>
          </p:cNvSpPr>
          <p:nvPr>
            <p:ph type="pic" sz="quarter" idx="10"/>
          </p:nvPr>
        </p:nvSpPr>
        <p:spPr>
          <a:xfrm>
            <a:off x="0" y="2"/>
            <a:ext cx="12192000" cy="6857999"/>
          </a:xfrm>
        </p:spPr>
        <p:txBody>
          <a:bodyPr>
            <a:normAutofit/>
          </a:bodyPr>
          <a:lstStyle>
            <a:lvl1pPr>
              <a:defRPr sz="800"/>
            </a:lvl1pPr>
          </a:lstStyle>
          <a:p>
            <a:endParaRPr lang="en-US"/>
          </a:p>
        </p:txBody>
      </p:sp>
    </p:spTree>
    <p:extLst>
      <p:ext uri="{BB962C8B-B14F-4D97-AF65-F5344CB8AC3E}">
        <p14:creationId xmlns:p14="http://schemas.microsoft.com/office/powerpoint/2010/main" val="9802496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Outside Page">
    <p:spTree>
      <p:nvGrpSpPr>
        <p:cNvPr id="1" name=""/>
        <p:cNvGrpSpPr/>
        <p:nvPr/>
      </p:nvGrpSpPr>
      <p:grpSpPr>
        <a:xfrm>
          <a:off x="0" y="0"/>
          <a:ext cx="0" cy="0"/>
          <a:chOff x="0" y="0"/>
          <a:chExt cx="0" cy="0"/>
        </a:xfrm>
      </p:grpSpPr>
      <p:cxnSp>
        <p:nvCxnSpPr>
          <p:cNvPr id="3" name="Straight Connector 2"/>
          <p:cNvCxnSpPr/>
          <p:nvPr userDrawn="1"/>
        </p:nvCxnSpPr>
        <p:spPr>
          <a:xfrm>
            <a:off x="3990109" y="0"/>
            <a:ext cx="0" cy="6858000"/>
          </a:xfrm>
          <a:prstGeom prst="line">
            <a:avLst/>
          </a:prstGeom>
          <a:ln>
            <a:solidFill>
              <a:srgbClr val="C8C8C8"/>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8091055" y="0"/>
            <a:ext cx="0" cy="6858000"/>
          </a:xfrm>
          <a:prstGeom prst="line">
            <a:avLst/>
          </a:prstGeom>
          <a:ln>
            <a:solidFill>
              <a:srgbClr val="C8C8C8"/>
            </a:solidFill>
            <a:prstDash val="dash"/>
          </a:ln>
        </p:spPr>
        <p:style>
          <a:lnRef idx="1">
            <a:schemeClr val="accent1"/>
          </a:lnRef>
          <a:fillRef idx="0">
            <a:schemeClr val="accent1"/>
          </a:fillRef>
          <a:effectRef idx="0">
            <a:schemeClr val="accent1"/>
          </a:effectRef>
          <a:fontRef idx="minor">
            <a:schemeClr val="tx1"/>
          </a:fontRef>
        </p:style>
      </p:cxnSp>
      <p:sp>
        <p:nvSpPr>
          <p:cNvPr id="4" name="Rectangle 3"/>
          <p:cNvSpPr/>
          <p:nvPr userDrawn="1"/>
        </p:nvSpPr>
        <p:spPr>
          <a:xfrm>
            <a:off x="554182" y="403412"/>
            <a:ext cx="2859578" cy="16136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userDrawn="1"/>
        </p:nvSpPr>
        <p:spPr>
          <a:xfrm>
            <a:off x="554182" y="6047995"/>
            <a:ext cx="2859578" cy="40341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userDrawn="1"/>
        </p:nvSpPr>
        <p:spPr>
          <a:xfrm>
            <a:off x="554182" y="4179346"/>
            <a:ext cx="2859578" cy="18314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sz="1588" b="0" i="0" u="none" strike="noStrike" kern="1200" cap="none" spc="0" normalizeH="0" baseline="0" noProof="0">
              <a:ln>
                <a:noFill/>
              </a:ln>
              <a:solidFill>
                <a:prstClr val="white"/>
              </a:solidFill>
              <a:effectLst/>
              <a:uLnTx/>
              <a:uFillTx/>
              <a:latin typeface="Calibri"/>
              <a:ea typeface="+mn-ea"/>
              <a:cs typeface="+mn-cs"/>
            </a:endParaRPr>
          </a:p>
        </p:txBody>
      </p:sp>
      <p:sp>
        <p:nvSpPr>
          <p:cNvPr id="12" name="Picture Placeholder 11"/>
          <p:cNvSpPr>
            <a:spLocks noGrp="1"/>
          </p:cNvSpPr>
          <p:nvPr>
            <p:ph type="pic" sz="quarter" idx="10"/>
          </p:nvPr>
        </p:nvSpPr>
        <p:spPr>
          <a:xfrm>
            <a:off x="554182" y="605118"/>
            <a:ext cx="2859578" cy="3533887"/>
          </a:xfrm>
        </p:spPr>
        <p:txBody>
          <a:bodyPr tIns="1097280">
            <a:normAutofit/>
          </a:bodyPr>
          <a:lstStyle>
            <a:lvl1pPr marL="0" indent="0" algn="ctr">
              <a:buNone/>
              <a:defRPr sz="1765"/>
            </a:lvl1pPr>
          </a:lstStyle>
          <a:p>
            <a:r>
              <a:rPr lang="en-US"/>
              <a:t>Drag picture to placeholder or click icon to add</a:t>
            </a:r>
            <a:endParaRPr/>
          </a:p>
        </p:txBody>
      </p:sp>
      <p:sp>
        <p:nvSpPr>
          <p:cNvPr id="13" name="Rectangle 12"/>
          <p:cNvSpPr/>
          <p:nvPr userDrawn="1"/>
        </p:nvSpPr>
        <p:spPr>
          <a:xfrm>
            <a:off x="4555374" y="403412"/>
            <a:ext cx="2970415" cy="1613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userDrawn="1"/>
        </p:nvSpPr>
        <p:spPr bwMode="auto">
          <a:xfrm>
            <a:off x="4555374" y="6047995"/>
            <a:ext cx="2970415" cy="4034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white"/>
              </a:solidFill>
              <a:effectLst/>
              <a:uLnTx/>
              <a:uFillTx/>
              <a:latin typeface="Calibri"/>
              <a:ea typeface="+mn-ea"/>
              <a:cs typeface="+mn-cs"/>
            </a:endParaRPr>
          </a:p>
        </p:txBody>
      </p:sp>
      <p:sp>
        <p:nvSpPr>
          <p:cNvPr id="15" name="Picture Placeholder 11"/>
          <p:cNvSpPr>
            <a:spLocks noGrp="1"/>
          </p:cNvSpPr>
          <p:nvPr>
            <p:ph type="pic" sz="quarter" idx="11"/>
          </p:nvPr>
        </p:nvSpPr>
        <p:spPr>
          <a:xfrm>
            <a:off x="4555374" y="605118"/>
            <a:ext cx="2970415" cy="3533887"/>
          </a:xfrm>
        </p:spPr>
        <p:txBody>
          <a:bodyPr tIns="1097280">
            <a:normAutofit/>
          </a:bodyPr>
          <a:lstStyle>
            <a:lvl1pPr marL="0" indent="0" algn="ctr">
              <a:buNone/>
              <a:defRPr sz="1765"/>
            </a:lvl1pPr>
          </a:lstStyle>
          <a:p>
            <a:r>
              <a:rPr lang="en-US"/>
              <a:t>Drag picture to placeholder or click icon to add</a:t>
            </a:r>
            <a:endParaRPr/>
          </a:p>
        </p:txBody>
      </p:sp>
      <p:sp>
        <p:nvSpPr>
          <p:cNvPr id="16" name="Rectangle 15"/>
          <p:cNvSpPr/>
          <p:nvPr userDrawn="1"/>
        </p:nvSpPr>
        <p:spPr>
          <a:xfrm>
            <a:off x="8656320" y="403412"/>
            <a:ext cx="2970415" cy="1613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userDrawn="1"/>
        </p:nvSpPr>
        <p:spPr>
          <a:xfrm>
            <a:off x="8656321" y="6047995"/>
            <a:ext cx="2970415" cy="4034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white"/>
              </a:solidFill>
              <a:effectLst/>
              <a:uLnTx/>
              <a:uFillTx/>
              <a:latin typeface="Calibri"/>
              <a:ea typeface="+mn-ea"/>
              <a:cs typeface="+mn-cs"/>
            </a:endParaRPr>
          </a:p>
        </p:txBody>
      </p:sp>
      <p:sp>
        <p:nvSpPr>
          <p:cNvPr id="18" name="Picture Placeholder 11"/>
          <p:cNvSpPr>
            <a:spLocks noGrp="1"/>
          </p:cNvSpPr>
          <p:nvPr>
            <p:ph type="pic" sz="quarter" idx="12"/>
          </p:nvPr>
        </p:nvSpPr>
        <p:spPr>
          <a:xfrm>
            <a:off x="8656321" y="1839557"/>
            <a:ext cx="2970415" cy="4171278"/>
          </a:xfrm>
        </p:spPr>
        <p:txBody>
          <a:bodyPr tIns="1097280">
            <a:normAutofit/>
          </a:bodyPr>
          <a:lstStyle>
            <a:lvl1pPr marL="0" indent="0" algn="ctr">
              <a:buNone/>
              <a:defRPr sz="1765"/>
            </a:lvl1pPr>
          </a:lstStyle>
          <a:p>
            <a:r>
              <a:rPr lang="en-US"/>
              <a:t>Drag picture to placeholder or click icon to add</a:t>
            </a:r>
            <a:endParaRPr/>
          </a:p>
        </p:txBody>
      </p:sp>
      <p:sp>
        <p:nvSpPr>
          <p:cNvPr id="20" name="Rectangle 19"/>
          <p:cNvSpPr/>
          <p:nvPr userDrawn="1"/>
        </p:nvSpPr>
        <p:spPr>
          <a:xfrm>
            <a:off x="8656320" y="1678193"/>
            <a:ext cx="2970415" cy="1290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 Placeholder 21"/>
          <p:cNvSpPr>
            <a:spLocks noGrp="1"/>
          </p:cNvSpPr>
          <p:nvPr>
            <p:ph type="body" sz="quarter" idx="13" hasCustomPrompt="1"/>
          </p:nvPr>
        </p:nvSpPr>
        <p:spPr>
          <a:xfrm>
            <a:off x="8657168" y="564497"/>
            <a:ext cx="2969105" cy="1113584"/>
          </a:xfrm>
        </p:spPr>
        <p:txBody>
          <a:bodyPr anchor="ctr">
            <a:noAutofit/>
          </a:bodyPr>
          <a:lstStyle>
            <a:lvl1pPr marL="0" indent="0" algn="ctr">
              <a:lnSpc>
                <a:spcPct val="85000"/>
              </a:lnSpc>
              <a:spcBef>
                <a:spcPts val="0"/>
              </a:spcBef>
              <a:buNone/>
              <a:defRPr sz="3177">
                <a:solidFill>
                  <a:schemeClr val="tx2">
                    <a:lumMod val="65000"/>
                    <a:lumOff val="35000"/>
                  </a:schemeClr>
                </a:solidFill>
              </a:defRPr>
            </a:lvl1pPr>
            <a:lvl2pPr marL="0" indent="0">
              <a:spcBef>
                <a:spcPts val="0"/>
              </a:spcBef>
              <a:buNone/>
              <a:defRPr sz="3177"/>
            </a:lvl2pPr>
            <a:lvl3pPr marL="0" indent="0">
              <a:spcBef>
                <a:spcPts val="0"/>
              </a:spcBef>
              <a:buNone/>
              <a:defRPr sz="3177"/>
            </a:lvl3pPr>
            <a:lvl4pPr marL="0" indent="0">
              <a:spcBef>
                <a:spcPts val="0"/>
              </a:spcBef>
              <a:buNone/>
              <a:defRPr sz="3177"/>
            </a:lvl4pPr>
            <a:lvl5pPr marL="0" indent="0">
              <a:spcBef>
                <a:spcPts val="0"/>
              </a:spcBef>
              <a:buNone/>
              <a:defRPr sz="3177"/>
            </a:lvl5pPr>
          </a:lstStyle>
          <a:p>
            <a:pPr lvl="0"/>
            <a:r>
              <a:t>business</a:t>
            </a:r>
            <a:br>
              <a:rPr/>
            </a:br>
            <a:r>
              <a:t>name</a:t>
            </a:r>
          </a:p>
        </p:txBody>
      </p:sp>
      <p:sp>
        <p:nvSpPr>
          <p:cNvPr id="23" name="Text Placeholder 21"/>
          <p:cNvSpPr>
            <a:spLocks noGrp="1"/>
          </p:cNvSpPr>
          <p:nvPr>
            <p:ph type="body" sz="quarter" idx="14" hasCustomPrompt="1"/>
          </p:nvPr>
        </p:nvSpPr>
        <p:spPr>
          <a:xfrm>
            <a:off x="4555375" y="4542925"/>
            <a:ext cx="2969105" cy="235135"/>
          </a:xfrm>
        </p:spPr>
        <p:txBody>
          <a:bodyPr anchor="t">
            <a:noAutofit/>
          </a:bodyPr>
          <a:lstStyle>
            <a:lvl1pPr marL="0" indent="0" algn="ctr">
              <a:lnSpc>
                <a:spcPct val="85000"/>
              </a:lnSpc>
              <a:spcBef>
                <a:spcPts val="0"/>
              </a:spcBef>
              <a:buNone/>
              <a:defRPr sz="1412">
                <a:solidFill>
                  <a:schemeClr val="accent1"/>
                </a:solidFill>
              </a:defRPr>
            </a:lvl1pPr>
            <a:lvl2pPr marL="0" indent="0">
              <a:spcBef>
                <a:spcPts val="0"/>
              </a:spcBef>
              <a:buNone/>
              <a:defRPr sz="3177"/>
            </a:lvl2pPr>
            <a:lvl3pPr marL="0" indent="0">
              <a:spcBef>
                <a:spcPts val="0"/>
              </a:spcBef>
              <a:buNone/>
              <a:defRPr sz="3177"/>
            </a:lvl3pPr>
            <a:lvl4pPr marL="0" indent="0">
              <a:spcBef>
                <a:spcPts val="0"/>
              </a:spcBef>
              <a:buNone/>
              <a:defRPr sz="3177"/>
            </a:lvl4pPr>
            <a:lvl5pPr marL="0" indent="0">
              <a:spcBef>
                <a:spcPts val="0"/>
              </a:spcBef>
              <a:buNone/>
              <a:defRPr sz="3177"/>
            </a:lvl5pPr>
          </a:lstStyle>
          <a:p>
            <a:pPr lvl="0"/>
            <a:r>
              <a:t>business name</a:t>
            </a:r>
          </a:p>
        </p:txBody>
      </p:sp>
      <p:sp>
        <p:nvSpPr>
          <p:cNvPr id="24" name="Text Placeholder 21"/>
          <p:cNvSpPr>
            <a:spLocks noGrp="1"/>
          </p:cNvSpPr>
          <p:nvPr>
            <p:ph type="body" sz="quarter" idx="15" hasCustomPrompt="1"/>
          </p:nvPr>
        </p:nvSpPr>
        <p:spPr>
          <a:xfrm>
            <a:off x="4555375" y="4822687"/>
            <a:ext cx="2969105" cy="377542"/>
          </a:xfrm>
        </p:spPr>
        <p:txBody>
          <a:bodyPr anchor="t">
            <a:noAutofit/>
          </a:bodyPr>
          <a:lstStyle>
            <a:lvl1pPr marL="0" indent="0" algn="ctr">
              <a:lnSpc>
                <a:spcPct val="100000"/>
              </a:lnSpc>
              <a:spcBef>
                <a:spcPts val="0"/>
              </a:spcBef>
              <a:buNone/>
              <a:defRPr sz="971">
                <a:solidFill>
                  <a:schemeClr val="tx1"/>
                </a:solidFill>
              </a:defRPr>
            </a:lvl1pPr>
            <a:lvl2pPr marL="0" indent="0">
              <a:spcBef>
                <a:spcPts val="0"/>
              </a:spcBef>
              <a:buNone/>
              <a:defRPr sz="3177"/>
            </a:lvl2pPr>
            <a:lvl3pPr marL="0" indent="0">
              <a:spcBef>
                <a:spcPts val="0"/>
              </a:spcBef>
              <a:buNone/>
              <a:defRPr sz="3177"/>
            </a:lvl3pPr>
            <a:lvl4pPr marL="0" indent="0">
              <a:spcBef>
                <a:spcPts val="0"/>
              </a:spcBef>
              <a:buNone/>
              <a:defRPr sz="3177"/>
            </a:lvl4pPr>
            <a:lvl5pPr marL="0" indent="0">
              <a:spcBef>
                <a:spcPts val="0"/>
              </a:spcBef>
              <a:buNone/>
              <a:defRPr sz="3177"/>
            </a:lvl5pPr>
          </a:lstStyle>
          <a:p>
            <a:pPr lvl="0"/>
            <a:r>
              <a:t>business address</a:t>
            </a:r>
          </a:p>
        </p:txBody>
      </p:sp>
      <p:sp>
        <p:nvSpPr>
          <p:cNvPr id="25" name="Text Placeholder 21"/>
          <p:cNvSpPr>
            <a:spLocks noGrp="1"/>
          </p:cNvSpPr>
          <p:nvPr>
            <p:ph type="body" sz="quarter" idx="16" hasCustomPrompt="1"/>
          </p:nvPr>
        </p:nvSpPr>
        <p:spPr>
          <a:xfrm>
            <a:off x="4555375" y="5215313"/>
            <a:ext cx="2969105" cy="164087"/>
          </a:xfrm>
        </p:spPr>
        <p:txBody>
          <a:bodyPr anchor="ctr">
            <a:noAutofit/>
          </a:bodyPr>
          <a:lstStyle>
            <a:lvl1pPr marL="0" indent="0" algn="ctr">
              <a:lnSpc>
                <a:spcPct val="100000"/>
              </a:lnSpc>
              <a:spcBef>
                <a:spcPts val="0"/>
              </a:spcBef>
              <a:buNone/>
              <a:defRPr sz="971">
                <a:solidFill>
                  <a:schemeClr val="tx1"/>
                </a:solidFill>
              </a:defRPr>
            </a:lvl1pPr>
            <a:lvl2pPr marL="0" indent="0">
              <a:spcBef>
                <a:spcPts val="0"/>
              </a:spcBef>
              <a:buNone/>
              <a:defRPr sz="3177"/>
            </a:lvl2pPr>
            <a:lvl3pPr marL="0" indent="0">
              <a:spcBef>
                <a:spcPts val="0"/>
              </a:spcBef>
              <a:buNone/>
              <a:defRPr sz="3177"/>
            </a:lvl3pPr>
            <a:lvl4pPr marL="0" indent="0">
              <a:spcBef>
                <a:spcPts val="0"/>
              </a:spcBef>
              <a:buNone/>
              <a:defRPr sz="3177"/>
            </a:lvl4pPr>
            <a:lvl5pPr marL="0" indent="0">
              <a:spcBef>
                <a:spcPts val="0"/>
              </a:spcBef>
              <a:buNone/>
              <a:defRPr sz="3177"/>
            </a:lvl5pPr>
          </a:lstStyle>
          <a:p>
            <a:pPr lvl="0"/>
            <a:r>
              <a:t>phone</a:t>
            </a:r>
          </a:p>
        </p:txBody>
      </p:sp>
      <p:sp>
        <p:nvSpPr>
          <p:cNvPr id="26" name="Text Placeholder 21"/>
          <p:cNvSpPr>
            <a:spLocks noGrp="1"/>
          </p:cNvSpPr>
          <p:nvPr>
            <p:ph type="body" sz="quarter" idx="17" hasCustomPrompt="1"/>
          </p:nvPr>
        </p:nvSpPr>
        <p:spPr>
          <a:xfrm>
            <a:off x="4555375" y="5431742"/>
            <a:ext cx="2969105" cy="164087"/>
          </a:xfrm>
        </p:spPr>
        <p:txBody>
          <a:bodyPr anchor="ctr">
            <a:noAutofit/>
          </a:bodyPr>
          <a:lstStyle>
            <a:lvl1pPr marL="0" indent="0" algn="ctr">
              <a:lnSpc>
                <a:spcPct val="100000"/>
              </a:lnSpc>
              <a:spcBef>
                <a:spcPts val="0"/>
              </a:spcBef>
              <a:buNone/>
              <a:defRPr sz="971">
                <a:solidFill>
                  <a:schemeClr val="tx1"/>
                </a:solidFill>
              </a:defRPr>
            </a:lvl1pPr>
            <a:lvl2pPr marL="0" indent="0">
              <a:spcBef>
                <a:spcPts val="0"/>
              </a:spcBef>
              <a:buNone/>
              <a:defRPr sz="3177"/>
            </a:lvl2pPr>
            <a:lvl3pPr marL="0" indent="0">
              <a:spcBef>
                <a:spcPts val="0"/>
              </a:spcBef>
              <a:buNone/>
              <a:defRPr sz="3177"/>
            </a:lvl3pPr>
            <a:lvl4pPr marL="0" indent="0">
              <a:spcBef>
                <a:spcPts val="0"/>
              </a:spcBef>
              <a:buNone/>
              <a:defRPr sz="3177"/>
            </a:lvl4pPr>
            <a:lvl5pPr marL="0" indent="0">
              <a:spcBef>
                <a:spcPts val="0"/>
              </a:spcBef>
              <a:buNone/>
              <a:defRPr sz="3177"/>
            </a:lvl5pPr>
          </a:lstStyle>
          <a:p>
            <a:pPr lvl="0"/>
            <a:r>
              <a:t>email</a:t>
            </a:r>
          </a:p>
        </p:txBody>
      </p:sp>
      <p:sp>
        <p:nvSpPr>
          <p:cNvPr id="27" name="Text Placeholder 21"/>
          <p:cNvSpPr>
            <a:spLocks noGrp="1"/>
          </p:cNvSpPr>
          <p:nvPr>
            <p:ph type="body" sz="quarter" idx="18" hasCustomPrompt="1"/>
          </p:nvPr>
        </p:nvSpPr>
        <p:spPr>
          <a:xfrm>
            <a:off x="4555375" y="6047996"/>
            <a:ext cx="2969105" cy="395600"/>
          </a:xfrm>
        </p:spPr>
        <p:txBody>
          <a:bodyPr anchor="ctr">
            <a:noAutofit/>
          </a:bodyPr>
          <a:lstStyle>
            <a:lvl1pPr marL="0" indent="0" algn="ctr">
              <a:lnSpc>
                <a:spcPct val="100000"/>
              </a:lnSpc>
              <a:spcBef>
                <a:spcPts val="0"/>
              </a:spcBef>
              <a:buNone/>
              <a:defRPr sz="971">
                <a:solidFill>
                  <a:schemeClr val="bg1"/>
                </a:solidFill>
              </a:defRPr>
            </a:lvl1pPr>
            <a:lvl2pPr marL="0" indent="0">
              <a:spcBef>
                <a:spcPts val="0"/>
              </a:spcBef>
              <a:buNone/>
              <a:defRPr sz="3177"/>
            </a:lvl2pPr>
            <a:lvl3pPr marL="0" indent="0">
              <a:spcBef>
                <a:spcPts val="0"/>
              </a:spcBef>
              <a:buNone/>
              <a:defRPr sz="3177"/>
            </a:lvl3pPr>
            <a:lvl4pPr marL="0" indent="0">
              <a:spcBef>
                <a:spcPts val="0"/>
              </a:spcBef>
              <a:buNone/>
              <a:defRPr sz="3177"/>
            </a:lvl4pPr>
            <a:lvl5pPr marL="0" indent="0">
              <a:spcBef>
                <a:spcPts val="0"/>
              </a:spcBef>
              <a:buNone/>
              <a:defRPr sz="3177"/>
            </a:lvl5pPr>
          </a:lstStyle>
          <a:p>
            <a:pPr lvl="0"/>
            <a:r>
              <a:t>website URL</a:t>
            </a:r>
          </a:p>
        </p:txBody>
      </p:sp>
      <p:sp>
        <p:nvSpPr>
          <p:cNvPr id="28" name="Text Placeholder 21"/>
          <p:cNvSpPr>
            <a:spLocks noGrp="1"/>
          </p:cNvSpPr>
          <p:nvPr>
            <p:ph type="body" sz="quarter" idx="19" hasCustomPrompt="1"/>
          </p:nvPr>
        </p:nvSpPr>
        <p:spPr>
          <a:xfrm>
            <a:off x="554182" y="4179346"/>
            <a:ext cx="2859578" cy="1831489"/>
          </a:xfrm>
        </p:spPr>
        <p:txBody>
          <a:bodyPr lIns="182880" rIns="182880" anchor="ctr">
            <a:noAutofit/>
          </a:bodyPr>
          <a:lstStyle>
            <a:lvl1pPr marL="0" indent="0" algn="l">
              <a:lnSpc>
                <a:spcPct val="130000"/>
              </a:lnSpc>
              <a:spcBef>
                <a:spcPts val="0"/>
              </a:spcBef>
              <a:buNone/>
              <a:defRPr sz="971">
                <a:solidFill>
                  <a:schemeClr val="bg1"/>
                </a:solidFill>
              </a:defRPr>
            </a:lvl1pPr>
            <a:lvl2pPr marL="0" indent="0">
              <a:spcBef>
                <a:spcPts val="0"/>
              </a:spcBef>
              <a:buNone/>
              <a:defRPr sz="3177"/>
            </a:lvl2pPr>
            <a:lvl3pPr marL="0" indent="0">
              <a:spcBef>
                <a:spcPts val="0"/>
              </a:spcBef>
              <a:buNone/>
              <a:defRPr sz="3177"/>
            </a:lvl3pPr>
            <a:lvl4pPr marL="0" indent="0">
              <a:spcBef>
                <a:spcPts val="0"/>
              </a:spcBef>
              <a:buNone/>
              <a:defRPr sz="3177"/>
            </a:lvl4pPr>
            <a:lvl5pPr marL="0" indent="0">
              <a:spcBef>
                <a:spcPts val="0"/>
              </a:spcBef>
              <a:buNone/>
              <a:defRPr sz="3177"/>
            </a:lvl5pPr>
          </a:lstStyle>
          <a:p>
            <a:pPr lvl="0"/>
            <a:r>
              <a:t>Click to add text</a:t>
            </a:r>
          </a:p>
        </p:txBody>
      </p:sp>
    </p:spTree>
    <p:extLst>
      <p:ext uri="{BB962C8B-B14F-4D97-AF65-F5344CB8AC3E}">
        <p14:creationId xmlns:p14="http://schemas.microsoft.com/office/powerpoint/2010/main" val="24657063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07226" y="382630"/>
            <a:ext cx="11009271" cy="642938"/>
          </a:xfrm>
          <a:prstGeom prst="rect">
            <a:avLst/>
          </a:prstGeom>
        </p:spPr>
        <p:txBody>
          <a:bodyPr/>
          <a:lstStyle>
            <a:lvl1pPr marL="0" indent="0">
              <a:buNone/>
              <a:defRPr sz="4400">
                <a:solidFill>
                  <a:schemeClr val="tx1">
                    <a:lumMod val="85000"/>
                    <a:lumOff val="15000"/>
                  </a:schemeClr>
                </a:solidFill>
                <a:latin typeface="Lato Medium" panose="020F0502020204030203"/>
              </a:defRPr>
            </a:lvl1pPr>
          </a:lstStyle>
          <a:p>
            <a:pPr lvl="0"/>
            <a:endParaRPr lang="en-US" dirty="0"/>
          </a:p>
        </p:txBody>
      </p:sp>
      <p:sp>
        <p:nvSpPr>
          <p:cNvPr id="11" name="Text Placeholder 9"/>
          <p:cNvSpPr>
            <a:spLocks noGrp="1"/>
          </p:cNvSpPr>
          <p:nvPr>
            <p:ph type="body" sz="quarter" idx="11"/>
          </p:nvPr>
        </p:nvSpPr>
        <p:spPr>
          <a:xfrm>
            <a:off x="531940" y="942806"/>
            <a:ext cx="10984557" cy="305229"/>
          </a:xfrm>
          <a:prstGeom prst="rect">
            <a:avLst/>
          </a:prstGeom>
        </p:spPr>
        <p:txBody>
          <a:bodyPr/>
          <a:lstStyle>
            <a:lvl1pPr marL="0" indent="0">
              <a:buNone/>
              <a:defRPr sz="1400">
                <a:solidFill>
                  <a:schemeClr val="bg1">
                    <a:lumMod val="50000"/>
                  </a:schemeClr>
                </a:solidFill>
                <a:latin typeface="Lato Light" panose="020F0502020204030203" pitchFamily="34" charset="0"/>
              </a:defRPr>
            </a:lvl1pPr>
          </a:lstStyle>
          <a:p>
            <a:pPr lvl="0"/>
            <a:endParaRPr lang="en-US" dirty="0"/>
          </a:p>
        </p:txBody>
      </p:sp>
    </p:spTree>
    <p:extLst>
      <p:ext uri="{BB962C8B-B14F-4D97-AF65-F5344CB8AC3E}">
        <p14:creationId xmlns:p14="http://schemas.microsoft.com/office/powerpoint/2010/main" val="3861321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7A27BC-727A-458C-805B-F3F088BC1F4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DAE36-2824-40E1-A53E-A4D3698C751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313197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277816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_Title Slide with Pictures">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4800600"/>
            <a:ext cx="12192000" cy="2057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ctrTitle"/>
          </p:nvPr>
        </p:nvSpPr>
        <p:spPr>
          <a:xfrm>
            <a:off x="533400" y="5084483"/>
            <a:ext cx="11125200" cy="914400"/>
          </a:xfrm>
        </p:spPr>
        <p:txBody>
          <a:bodyPr anchor="b">
            <a:normAutofit/>
          </a:bodyPr>
          <a:lstStyle>
            <a:lvl1pPr algn="ctr">
              <a:defRPr sz="4400" spc="-50" baseline="0">
                <a:solidFill>
                  <a:schemeClr val="bg1"/>
                </a:solidFill>
              </a:defRPr>
            </a:lvl1pPr>
          </a:lstStyle>
          <a:p>
            <a:r>
              <a:rPr lang="en-US"/>
              <a:t>Click to edit Master title style</a:t>
            </a:r>
            <a:endParaRPr lang="en-US" dirty="0"/>
          </a:p>
        </p:txBody>
      </p:sp>
      <p:sp>
        <p:nvSpPr>
          <p:cNvPr id="9" name="Picture Placeholder 2" descr="An empty placeholder to add an image. Click on the placeholder and select the image that you wish to add"/>
          <p:cNvSpPr>
            <a:spLocks noGrp="1"/>
          </p:cNvSpPr>
          <p:nvPr>
            <p:ph type="pic" idx="10"/>
          </p:nvPr>
        </p:nvSpPr>
        <p:spPr>
          <a:xfrm>
            <a:off x="1"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13" name="Picture Placeholder 2" descr="An empty placeholder to add an image. Click on the placeholder and select the image that you wish to add"/>
          <p:cNvSpPr>
            <a:spLocks noGrp="1"/>
          </p:cNvSpPr>
          <p:nvPr>
            <p:ph type="pic" idx="11"/>
          </p:nvPr>
        </p:nvSpPr>
        <p:spPr>
          <a:xfrm>
            <a:off x="408432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14" name="Picture Placeholder 2" descr="An empty placeholder to add an image. Click on the placeholder and select the image that you wish to add"/>
          <p:cNvSpPr>
            <a:spLocks noGrp="1"/>
          </p:cNvSpPr>
          <p:nvPr>
            <p:ph type="pic" idx="12"/>
          </p:nvPr>
        </p:nvSpPr>
        <p:spPr>
          <a:xfrm>
            <a:off x="816864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3" name="Subtitle 2"/>
          <p:cNvSpPr>
            <a:spLocks noGrp="1"/>
          </p:cNvSpPr>
          <p:nvPr>
            <p:ph type="subTitle" idx="1"/>
          </p:nvPr>
        </p:nvSpPr>
        <p:spPr>
          <a:xfrm>
            <a:off x="533400" y="6043123"/>
            <a:ext cx="11125200" cy="571500"/>
          </a:xfrm>
        </p:spPr>
        <p:txBody>
          <a:bodyPr>
            <a:normAutofit/>
          </a:bodyPr>
          <a:lstStyle>
            <a:lvl1pPr marL="0" indent="0" algn="ctr">
              <a:spcBef>
                <a:spcPts val="0"/>
              </a:spcBef>
              <a:buNone/>
              <a:defRPr sz="2000" cap="all"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992928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lidemodel2">
    <p:bg>
      <p:bgPr>
        <a:gradFill flip="none" rotWithShape="1">
          <a:gsLst>
            <a:gs pos="55000">
              <a:srgbClr val="1181AE"/>
            </a:gs>
            <a:gs pos="0">
              <a:srgbClr val="1181AE"/>
            </a:gs>
            <a:gs pos="100000">
              <a:srgbClr val="09547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18672" y="2870636"/>
            <a:ext cx="5932223" cy="711081"/>
          </a:xfrm>
          <a:prstGeom prst="rect">
            <a:avLst/>
          </a:prstGeom>
        </p:spPr>
        <p:txBody>
          <a:bodyPr>
            <a:normAutofit/>
          </a:bodyPr>
          <a:lstStyle>
            <a:lvl1pPr algn="ctr">
              <a:defRPr sz="3599"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a:t>SlideModel.com</a:t>
            </a:r>
          </a:p>
        </p:txBody>
      </p:sp>
      <p:sp>
        <p:nvSpPr>
          <p:cNvPr id="3" name="Date Placeholder 2"/>
          <p:cNvSpPr>
            <a:spLocks noGrp="1"/>
          </p:cNvSpPr>
          <p:nvPr>
            <p:ph type="dt" sz="half" idx="10"/>
          </p:nvPr>
        </p:nvSpPr>
        <p:spPr>
          <a:xfrm>
            <a:off x="838200" y="6356352"/>
            <a:ext cx="2743200" cy="365125"/>
          </a:xfrm>
          <a:prstGeom prst="rect">
            <a:avLst/>
          </a:prstGeom>
        </p:spPr>
        <p:txBody>
          <a:bodyPr/>
          <a:lstStyle/>
          <a:p>
            <a:pPr defTabSz="1218987"/>
            <a:fld id="{425404F2-BE9A-4460-8815-8F645183555F}" type="datetimeFigureOut">
              <a:rPr lang="en-US" smtClean="0">
                <a:solidFill>
                  <a:prstClr val="black">
                    <a:tint val="75000"/>
                  </a:prstClr>
                </a:solidFill>
              </a:rPr>
              <a:pPr defTabSz="1218987"/>
              <a:t>1/3/2020</a:t>
            </a:fld>
            <a:endParaRPr lang="en-US">
              <a:solidFill>
                <a:prstClr val="black">
                  <a:tint val="75000"/>
                </a:prstClr>
              </a:solidFill>
            </a:endParaRPr>
          </a:p>
        </p:txBody>
      </p:sp>
      <p:sp>
        <p:nvSpPr>
          <p:cNvPr id="4" name="Footer Placeholder 3"/>
          <p:cNvSpPr>
            <a:spLocks noGrp="1"/>
          </p:cNvSpPr>
          <p:nvPr>
            <p:ph type="ftr" sz="quarter" idx="11"/>
          </p:nvPr>
        </p:nvSpPr>
        <p:spPr>
          <a:xfrm>
            <a:off x="4038601" y="6356352"/>
            <a:ext cx="4114800" cy="365125"/>
          </a:xfrm>
          <a:prstGeom prst="rect">
            <a:avLst/>
          </a:prstGeom>
        </p:spPr>
        <p:txBody>
          <a:bodyPr/>
          <a:lstStyle/>
          <a:p>
            <a:pPr defTabSz="1218987"/>
            <a:endParaRPr lang="en-US">
              <a:solidFill>
                <a:prstClr val="black">
                  <a:tint val="75000"/>
                </a:prstClr>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pPr defTabSz="1218987"/>
            <a:fld id="{96E69268-9C8B-4EBF-A9EE-DC5DC2D48DC3}" type="slidenum">
              <a:rPr lang="en-US" smtClean="0">
                <a:solidFill>
                  <a:prstClr val="black">
                    <a:tint val="75000"/>
                  </a:prstClr>
                </a:solidFill>
              </a:rPr>
              <a:pPr defTabSz="1218987"/>
              <a:t>‹#›</a:t>
            </a:fld>
            <a:endParaRPr lang="en-US">
              <a:solidFill>
                <a:prstClr val="black">
                  <a:tint val="75000"/>
                </a:prstClr>
              </a:solidFill>
            </a:endParaRPr>
          </a:p>
        </p:txBody>
      </p:sp>
    </p:spTree>
    <p:extLst>
      <p:ext uri="{BB962C8B-B14F-4D97-AF65-F5344CB8AC3E}">
        <p14:creationId xmlns:p14="http://schemas.microsoft.com/office/powerpoint/2010/main" val="23951231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721A43-D8C4-4A9A-B498-7D0C4426F1B2}"/>
              </a:ext>
            </a:extLst>
          </p:cNvPr>
          <p:cNvSpPr>
            <a:spLocks noGrp="1"/>
          </p:cNvSpPr>
          <p:nvPr>
            <p:ph type="pic" sz="quarter" idx="10"/>
          </p:nvPr>
        </p:nvSpPr>
        <p:spPr>
          <a:xfrm>
            <a:off x="0" y="2"/>
            <a:ext cx="12192000" cy="6857999"/>
          </a:xfrm>
        </p:spPr>
        <p:txBody>
          <a:bodyPr>
            <a:normAutofit/>
          </a:bodyPr>
          <a:lstStyle>
            <a:lvl1pPr>
              <a:defRPr sz="800"/>
            </a:lvl1pPr>
          </a:lstStyle>
          <a:p>
            <a:endParaRPr lang="en-US"/>
          </a:p>
        </p:txBody>
      </p:sp>
    </p:spTree>
    <p:extLst>
      <p:ext uri="{BB962C8B-B14F-4D97-AF65-F5344CB8AC3E}">
        <p14:creationId xmlns:p14="http://schemas.microsoft.com/office/powerpoint/2010/main" val="14145444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Outside Page">
    <p:spTree>
      <p:nvGrpSpPr>
        <p:cNvPr id="1" name=""/>
        <p:cNvGrpSpPr/>
        <p:nvPr/>
      </p:nvGrpSpPr>
      <p:grpSpPr>
        <a:xfrm>
          <a:off x="0" y="0"/>
          <a:ext cx="0" cy="0"/>
          <a:chOff x="0" y="0"/>
          <a:chExt cx="0" cy="0"/>
        </a:xfrm>
      </p:grpSpPr>
      <p:cxnSp>
        <p:nvCxnSpPr>
          <p:cNvPr id="3" name="Straight Connector 2"/>
          <p:cNvCxnSpPr/>
          <p:nvPr userDrawn="1"/>
        </p:nvCxnSpPr>
        <p:spPr>
          <a:xfrm>
            <a:off x="3990109" y="0"/>
            <a:ext cx="0" cy="6858000"/>
          </a:xfrm>
          <a:prstGeom prst="line">
            <a:avLst/>
          </a:prstGeom>
          <a:ln>
            <a:solidFill>
              <a:srgbClr val="C8C8C8"/>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8091055" y="0"/>
            <a:ext cx="0" cy="6858000"/>
          </a:xfrm>
          <a:prstGeom prst="line">
            <a:avLst/>
          </a:prstGeom>
          <a:ln>
            <a:solidFill>
              <a:srgbClr val="C8C8C8"/>
            </a:solidFill>
            <a:prstDash val="dash"/>
          </a:ln>
        </p:spPr>
        <p:style>
          <a:lnRef idx="1">
            <a:schemeClr val="accent1"/>
          </a:lnRef>
          <a:fillRef idx="0">
            <a:schemeClr val="accent1"/>
          </a:fillRef>
          <a:effectRef idx="0">
            <a:schemeClr val="accent1"/>
          </a:effectRef>
          <a:fontRef idx="minor">
            <a:schemeClr val="tx1"/>
          </a:fontRef>
        </p:style>
      </p:cxnSp>
      <p:sp>
        <p:nvSpPr>
          <p:cNvPr id="4" name="Rectangle 3"/>
          <p:cNvSpPr/>
          <p:nvPr userDrawn="1"/>
        </p:nvSpPr>
        <p:spPr>
          <a:xfrm>
            <a:off x="554182" y="403412"/>
            <a:ext cx="2859578" cy="16136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userDrawn="1"/>
        </p:nvSpPr>
        <p:spPr>
          <a:xfrm>
            <a:off x="554182" y="6047995"/>
            <a:ext cx="2859578" cy="40341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userDrawn="1"/>
        </p:nvSpPr>
        <p:spPr>
          <a:xfrm>
            <a:off x="554182" y="4179346"/>
            <a:ext cx="2859578" cy="18314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sz="1588" b="0" i="0" u="none" strike="noStrike" kern="1200" cap="none" spc="0" normalizeH="0" baseline="0" noProof="0">
              <a:ln>
                <a:noFill/>
              </a:ln>
              <a:solidFill>
                <a:prstClr val="white"/>
              </a:solidFill>
              <a:effectLst/>
              <a:uLnTx/>
              <a:uFillTx/>
              <a:latin typeface="Calibri"/>
              <a:ea typeface="+mn-ea"/>
              <a:cs typeface="+mn-cs"/>
            </a:endParaRPr>
          </a:p>
        </p:txBody>
      </p:sp>
      <p:sp>
        <p:nvSpPr>
          <p:cNvPr id="12" name="Picture Placeholder 11"/>
          <p:cNvSpPr>
            <a:spLocks noGrp="1"/>
          </p:cNvSpPr>
          <p:nvPr>
            <p:ph type="pic" sz="quarter" idx="10"/>
          </p:nvPr>
        </p:nvSpPr>
        <p:spPr>
          <a:xfrm>
            <a:off x="554182" y="605118"/>
            <a:ext cx="2859578" cy="3533887"/>
          </a:xfrm>
        </p:spPr>
        <p:txBody>
          <a:bodyPr tIns="1097280">
            <a:normAutofit/>
          </a:bodyPr>
          <a:lstStyle>
            <a:lvl1pPr marL="0" indent="0" algn="ctr">
              <a:buNone/>
              <a:defRPr sz="1765"/>
            </a:lvl1pPr>
          </a:lstStyle>
          <a:p>
            <a:r>
              <a:rPr lang="en-US"/>
              <a:t>Drag picture to placeholder or click icon to add</a:t>
            </a:r>
            <a:endParaRPr/>
          </a:p>
        </p:txBody>
      </p:sp>
      <p:sp>
        <p:nvSpPr>
          <p:cNvPr id="13" name="Rectangle 12"/>
          <p:cNvSpPr/>
          <p:nvPr userDrawn="1"/>
        </p:nvSpPr>
        <p:spPr>
          <a:xfrm>
            <a:off x="4555374" y="403412"/>
            <a:ext cx="2970415" cy="1613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userDrawn="1"/>
        </p:nvSpPr>
        <p:spPr bwMode="auto">
          <a:xfrm>
            <a:off x="4555374" y="6047995"/>
            <a:ext cx="2970415" cy="4034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white"/>
              </a:solidFill>
              <a:effectLst/>
              <a:uLnTx/>
              <a:uFillTx/>
              <a:latin typeface="Calibri"/>
              <a:ea typeface="+mn-ea"/>
              <a:cs typeface="+mn-cs"/>
            </a:endParaRPr>
          </a:p>
        </p:txBody>
      </p:sp>
      <p:sp>
        <p:nvSpPr>
          <p:cNvPr id="15" name="Picture Placeholder 11"/>
          <p:cNvSpPr>
            <a:spLocks noGrp="1"/>
          </p:cNvSpPr>
          <p:nvPr>
            <p:ph type="pic" sz="quarter" idx="11"/>
          </p:nvPr>
        </p:nvSpPr>
        <p:spPr>
          <a:xfrm>
            <a:off x="4555374" y="605118"/>
            <a:ext cx="2970415" cy="3533887"/>
          </a:xfrm>
        </p:spPr>
        <p:txBody>
          <a:bodyPr tIns="1097280">
            <a:normAutofit/>
          </a:bodyPr>
          <a:lstStyle>
            <a:lvl1pPr marL="0" indent="0" algn="ctr">
              <a:buNone/>
              <a:defRPr sz="1765"/>
            </a:lvl1pPr>
          </a:lstStyle>
          <a:p>
            <a:r>
              <a:rPr lang="en-US"/>
              <a:t>Drag picture to placeholder or click icon to add</a:t>
            </a:r>
            <a:endParaRPr/>
          </a:p>
        </p:txBody>
      </p:sp>
      <p:sp>
        <p:nvSpPr>
          <p:cNvPr id="16" name="Rectangle 15"/>
          <p:cNvSpPr/>
          <p:nvPr userDrawn="1"/>
        </p:nvSpPr>
        <p:spPr>
          <a:xfrm>
            <a:off x="8656320" y="403412"/>
            <a:ext cx="2970415" cy="1613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userDrawn="1"/>
        </p:nvSpPr>
        <p:spPr>
          <a:xfrm>
            <a:off x="8656321" y="6047995"/>
            <a:ext cx="2970415" cy="4034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white"/>
              </a:solidFill>
              <a:effectLst/>
              <a:uLnTx/>
              <a:uFillTx/>
              <a:latin typeface="Calibri"/>
              <a:ea typeface="+mn-ea"/>
              <a:cs typeface="+mn-cs"/>
            </a:endParaRPr>
          </a:p>
        </p:txBody>
      </p:sp>
      <p:sp>
        <p:nvSpPr>
          <p:cNvPr id="18" name="Picture Placeholder 11"/>
          <p:cNvSpPr>
            <a:spLocks noGrp="1"/>
          </p:cNvSpPr>
          <p:nvPr>
            <p:ph type="pic" sz="quarter" idx="12"/>
          </p:nvPr>
        </p:nvSpPr>
        <p:spPr>
          <a:xfrm>
            <a:off x="8656321" y="1839557"/>
            <a:ext cx="2970415" cy="4171278"/>
          </a:xfrm>
        </p:spPr>
        <p:txBody>
          <a:bodyPr tIns="1097280">
            <a:normAutofit/>
          </a:bodyPr>
          <a:lstStyle>
            <a:lvl1pPr marL="0" indent="0" algn="ctr">
              <a:buNone/>
              <a:defRPr sz="1765"/>
            </a:lvl1pPr>
          </a:lstStyle>
          <a:p>
            <a:r>
              <a:rPr lang="en-US"/>
              <a:t>Drag picture to placeholder or click icon to add</a:t>
            </a:r>
            <a:endParaRPr/>
          </a:p>
        </p:txBody>
      </p:sp>
      <p:sp>
        <p:nvSpPr>
          <p:cNvPr id="20" name="Rectangle 19"/>
          <p:cNvSpPr/>
          <p:nvPr userDrawn="1"/>
        </p:nvSpPr>
        <p:spPr>
          <a:xfrm>
            <a:off x="8656320" y="1678193"/>
            <a:ext cx="2970415" cy="1290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 Placeholder 21"/>
          <p:cNvSpPr>
            <a:spLocks noGrp="1"/>
          </p:cNvSpPr>
          <p:nvPr>
            <p:ph type="body" sz="quarter" idx="13" hasCustomPrompt="1"/>
          </p:nvPr>
        </p:nvSpPr>
        <p:spPr>
          <a:xfrm>
            <a:off x="8657168" y="564497"/>
            <a:ext cx="2969105" cy="1113584"/>
          </a:xfrm>
        </p:spPr>
        <p:txBody>
          <a:bodyPr anchor="ctr">
            <a:noAutofit/>
          </a:bodyPr>
          <a:lstStyle>
            <a:lvl1pPr marL="0" indent="0" algn="ctr">
              <a:lnSpc>
                <a:spcPct val="85000"/>
              </a:lnSpc>
              <a:spcBef>
                <a:spcPts val="0"/>
              </a:spcBef>
              <a:buNone/>
              <a:defRPr sz="3177">
                <a:solidFill>
                  <a:schemeClr val="tx2">
                    <a:lumMod val="65000"/>
                    <a:lumOff val="35000"/>
                  </a:schemeClr>
                </a:solidFill>
              </a:defRPr>
            </a:lvl1pPr>
            <a:lvl2pPr marL="0" indent="0">
              <a:spcBef>
                <a:spcPts val="0"/>
              </a:spcBef>
              <a:buNone/>
              <a:defRPr sz="3177"/>
            </a:lvl2pPr>
            <a:lvl3pPr marL="0" indent="0">
              <a:spcBef>
                <a:spcPts val="0"/>
              </a:spcBef>
              <a:buNone/>
              <a:defRPr sz="3177"/>
            </a:lvl3pPr>
            <a:lvl4pPr marL="0" indent="0">
              <a:spcBef>
                <a:spcPts val="0"/>
              </a:spcBef>
              <a:buNone/>
              <a:defRPr sz="3177"/>
            </a:lvl4pPr>
            <a:lvl5pPr marL="0" indent="0">
              <a:spcBef>
                <a:spcPts val="0"/>
              </a:spcBef>
              <a:buNone/>
              <a:defRPr sz="3177"/>
            </a:lvl5pPr>
          </a:lstStyle>
          <a:p>
            <a:pPr lvl="0"/>
            <a:r>
              <a:t>business</a:t>
            </a:r>
            <a:br>
              <a:rPr/>
            </a:br>
            <a:r>
              <a:t>name</a:t>
            </a:r>
          </a:p>
        </p:txBody>
      </p:sp>
      <p:sp>
        <p:nvSpPr>
          <p:cNvPr id="23" name="Text Placeholder 21"/>
          <p:cNvSpPr>
            <a:spLocks noGrp="1"/>
          </p:cNvSpPr>
          <p:nvPr>
            <p:ph type="body" sz="quarter" idx="14" hasCustomPrompt="1"/>
          </p:nvPr>
        </p:nvSpPr>
        <p:spPr>
          <a:xfrm>
            <a:off x="4555375" y="4542925"/>
            <a:ext cx="2969105" cy="235135"/>
          </a:xfrm>
        </p:spPr>
        <p:txBody>
          <a:bodyPr anchor="t">
            <a:noAutofit/>
          </a:bodyPr>
          <a:lstStyle>
            <a:lvl1pPr marL="0" indent="0" algn="ctr">
              <a:lnSpc>
                <a:spcPct val="85000"/>
              </a:lnSpc>
              <a:spcBef>
                <a:spcPts val="0"/>
              </a:spcBef>
              <a:buNone/>
              <a:defRPr sz="1412">
                <a:solidFill>
                  <a:schemeClr val="accent1"/>
                </a:solidFill>
              </a:defRPr>
            </a:lvl1pPr>
            <a:lvl2pPr marL="0" indent="0">
              <a:spcBef>
                <a:spcPts val="0"/>
              </a:spcBef>
              <a:buNone/>
              <a:defRPr sz="3177"/>
            </a:lvl2pPr>
            <a:lvl3pPr marL="0" indent="0">
              <a:spcBef>
                <a:spcPts val="0"/>
              </a:spcBef>
              <a:buNone/>
              <a:defRPr sz="3177"/>
            </a:lvl3pPr>
            <a:lvl4pPr marL="0" indent="0">
              <a:spcBef>
                <a:spcPts val="0"/>
              </a:spcBef>
              <a:buNone/>
              <a:defRPr sz="3177"/>
            </a:lvl4pPr>
            <a:lvl5pPr marL="0" indent="0">
              <a:spcBef>
                <a:spcPts val="0"/>
              </a:spcBef>
              <a:buNone/>
              <a:defRPr sz="3177"/>
            </a:lvl5pPr>
          </a:lstStyle>
          <a:p>
            <a:pPr lvl="0"/>
            <a:r>
              <a:t>business name</a:t>
            </a:r>
          </a:p>
        </p:txBody>
      </p:sp>
      <p:sp>
        <p:nvSpPr>
          <p:cNvPr id="24" name="Text Placeholder 21"/>
          <p:cNvSpPr>
            <a:spLocks noGrp="1"/>
          </p:cNvSpPr>
          <p:nvPr>
            <p:ph type="body" sz="quarter" idx="15" hasCustomPrompt="1"/>
          </p:nvPr>
        </p:nvSpPr>
        <p:spPr>
          <a:xfrm>
            <a:off x="4555375" y="4822687"/>
            <a:ext cx="2969105" cy="377542"/>
          </a:xfrm>
        </p:spPr>
        <p:txBody>
          <a:bodyPr anchor="t">
            <a:noAutofit/>
          </a:bodyPr>
          <a:lstStyle>
            <a:lvl1pPr marL="0" indent="0" algn="ctr">
              <a:lnSpc>
                <a:spcPct val="100000"/>
              </a:lnSpc>
              <a:spcBef>
                <a:spcPts val="0"/>
              </a:spcBef>
              <a:buNone/>
              <a:defRPr sz="971">
                <a:solidFill>
                  <a:schemeClr val="tx1"/>
                </a:solidFill>
              </a:defRPr>
            </a:lvl1pPr>
            <a:lvl2pPr marL="0" indent="0">
              <a:spcBef>
                <a:spcPts val="0"/>
              </a:spcBef>
              <a:buNone/>
              <a:defRPr sz="3177"/>
            </a:lvl2pPr>
            <a:lvl3pPr marL="0" indent="0">
              <a:spcBef>
                <a:spcPts val="0"/>
              </a:spcBef>
              <a:buNone/>
              <a:defRPr sz="3177"/>
            </a:lvl3pPr>
            <a:lvl4pPr marL="0" indent="0">
              <a:spcBef>
                <a:spcPts val="0"/>
              </a:spcBef>
              <a:buNone/>
              <a:defRPr sz="3177"/>
            </a:lvl4pPr>
            <a:lvl5pPr marL="0" indent="0">
              <a:spcBef>
                <a:spcPts val="0"/>
              </a:spcBef>
              <a:buNone/>
              <a:defRPr sz="3177"/>
            </a:lvl5pPr>
          </a:lstStyle>
          <a:p>
            <a:pPr lvl="0"/>
            <a:r>
              <a:t>business address</a:t>
            </a:r>
          </a:p>
        </p:txBody>
      </p:sp>
      <p:sp>
        <p:nvSpPr>
          <p:cNvPr id="25" name="Text Placeholder 21"/>
          <p:cNvSpPr>
            <a:spLocks noGrp="1"/>
          </p:cNvSpPr>
          <p:nvPr>
            <p:ph type="body" sz="quarter" idx="16" hasCustomPrompt="1"/>
          </p:nvPr>
        </p:nvSpPr>
        <p:spPr>
          <a:xfrm>
            <a:off x="4555375" y="5215313"/>
            <a:ext cx="2969105" cy="164087"/>
          </a:xfrm>
        </p:spPr>
        <p:txBody>
          <a:bodyPr anchor="ctr">
            <a:noAutofit/>
          </a:bodyPr>
          <a:lstStyle>
            <a:lvl1pPr marL="0" indent="0" algn="ctr">
              <a:lnSpc>
                <a:spcPct val="100000"/>
              </a:lnSpc>
              <a:spcBef>
                <a:spcPts val="0"/>
              </a:spcBef>
              <a:buNone/>
              <a:defRPr sz="971">
                <a:solidFill>
                  <a:schemeClr val="tx1"/>
                </a:solidFill>
              </a:defRPr>
            </a:lvl1pPr>
            <a:lvl2pPr marL="0" indent="0">
              <a:spcBef>
                <a:spcPts val="0"/>
              </a:spcBef>
              <a:buNone/>
              <a:defRPr sz="3177"/>
            </a:lvl2pPr>
            <a:lvl3pPr marL="0" indent="0">
              <a:spcBef>
                <a:spcPts val="0"/>
              </a:spcBef>
              <a:buNone/>
              <a:defRPr sz="3177"/>
            </a:lvl3pPr>
            <a:lvl4pPr marL="0" indent="0">
              <a:spcBef>
                <a:spcPts val="0"/>
              </a:spcBef>
              <a:buNone/>
              <a:defRPr sz="3177"/>
            </a:lvl4pPr>
            <a:lvl5pPr marL="0" indent="0">
              <a:spcBef>
                <a:spcPts val="0"/>
              </a:spcBef>
              <a:buNone/>
              <a:defRPr sz="3177"/>
            </a:lvl5pPr>
          </a:lstStyle>
          <a:p>
            <a:pPr lvl="0"/>
            <a:r>
              <a:t>phone</a:t>
            </a:r>
          </a:p>
        </p:txBody>
      </p:sp>
      <p:sp>
        <p:nvSpPr>
          <p:cNvPr id="26" name="Text Placeholder 21"/>
          <p:cNvSpPr>
            <a:spLocks noGrp="1"/>
          </p:cNvSpPr>
          <p:nvPr>
            <p:ph type="body" sz="quarter" idx="17" hasCustomPrompt="1"/>
          </p:nvPr>
        </p:nvSpPr>
        <p:spPr>
          <a:xfrm>
            <a:off x="4555375" y="5431742"/>
            <a:ext cx="2969105" cy="164087"/>
          </a:xfrm>
        </p:spPr>
        <p:txBody>
          <a:bodyPr anchor="ctr">
            <a:noAutofit/>
          </a:bodyPr>
          <a:lstStyle>
            <a:lvl1pPr marL="0" indent="0" algn="ctr">
              <a:lnSpc>
                <a:spcPct val="100000"/>
              </a:lnSpc>
              <a:spcBef>
                <a:spcPts val="0"/>
              </a:spcBef>
              <a:buNone/>
              <a:defRPr sz="971">
                <a:solidFill>
                  <a:schemeClr val="tx1"/>
                </a:solidFill>
              </a:defRPr>
            </a:lvl1pPr>
            <a:lvl2pPr marL="0" indent="0">
              <a:spcBef>
                <a:spcPts val="0"/>
              </a:spcBef>
              <a:buNone/>
              <a:defRPr sz="3177"/>
            </a:lvl2pPr>
            <a:lvl3pPr marL="0" indent="0">
              <a:spcBef>
                <a:spcPts val="0"/>
              </a:spcBef>
              <a:buNone/>
              <a:defRPr sz="3177"/>
            </a:lvl3pPr>
            <a:lvl4pPr marL="0" indent="0">
              <a:spcBef>
                <a:spcPts val="0"/>
              </a:spcBef>
              <a:buNone/>
              <a:defRPr sz="3177"/>
            </a:lvl4pPr>
            <a:lvl5pPr marL="0" indent="0">
              <a:spcBef>
                <a:spcPts val="0"/>
              </a:spcBef>
              <a:buNone/>
              <a:defRPr sz="3177"/>
            </a:lvl5pPr>
          </a:lstStyle>
          <a:p>
            <a:pPr lvl="0"/>
            <a:r>
              <a:t>email</a:t>
            </a:r>
          </a:p>
        </p:txBody>
      </p:sp>
      <p:sp>
        <p:nvSpPr>
          <p:cNvPr id="27" name="Text Placeholder 21"/>
          <p:cNvSpPr>
            <a:spLocks noGrp="1"/>
          </p:cNvSpPr>
          <p:nvPr>
            <p:ph type="body" sz="quarter" idx="18" hasCustomPrompt="1"/>
          </p:nvPr>
        </p:nvSpPr>
        <p:spPr>
          <a:xfrm>
            <a:off x="4555375" y="6047996"/>
            <a:ext cx="2969105" cy="395600"/>
          </a:xfrm>
        </p:spPr>
        <p:txBody>
          <a:bodyPr anchor="ctr">
            <a:noAutofit/>
          </a:bodyPr>
          <a:lstStyle>
            <a:lvl1pPr marL="0" indent="0" algn="ctr">
              <a:lnSpc>
                <a:spcPct val="100000"/>
              </a:lnSpc>
              <a:spcBef>
                <a:spcPts val="0"/>
              </a:spcBef>
              <a:buNone/>
              <a:defRPr sz="971">
                <a:solidFill>
                  <a:schemeClr val="bg1"/>
                </a:solidFill>
              </a:defRPr>
            </a:lvl1pPr>
            <a:lvl2pPr marL="0" indent="0">
              <a:spcBef>
                <a:spcPts val="0"/>
              </a:spcBef>
              <a:buNone/>
              <a:defRPr sz="3177"/>
            </a:lvl2pPr>
            <a:lvl3pPr marL="0" indent="0">
              <a:spcBef>
                <a:spcPts val="0"/>
              </a:spcBef>
              <a:buNone/>
              <a:defRPr sz="3177"/>
            </a:lvl3pPr>
            <a:lvl4pPr marL="0" indent="0">
              <a:spcBef>
                <a:spcPts val="0"/>
              </a:spcBef>
              <a:buNone/>
              <a:defRPr sz="3177"/>
            </a:lvl4pPr>
            <a:lvl5pPr marL="0" indent="0">
              <a:spcBef>
                <a:spcPts val="0"/>
              </a:spcBef>
              <a:buNone/>
              <a:defRPr sz="3177"/>
            </a:lvl5pPr>
          </a:lstStyle>
          <a:p>
            <a:pPr lvl="0"/>
            <a:r>
              <a:t>website URL</a:t>
            </a:r>
          </a:p>
        </p:txBody>
      </p:sp>
      <p:sp>
        <p:nvSpPr>
          <p:cNvPr id="28" name="Text Placeholder 21"/>
          <p:cNvSpPr>
            <a:spLocks noGrp="1"/>
          </p:cNvSpPr>
          <p:nvPr>
            <p:ph type="body" sz="quarter" idx="19" hasCustomPrompt="1"/>
          </p:nvPr>
        </p:nvSpPr>
        <p:spPr>
          <a:xfrm>
            <a:off x="554182" y="4179346"/>
            <a:ext cx="2859578" cy="1831489"/>
          </a:xfrm>
        </p:spPr>
        <p:txBody>
          <a:bodyPr lIns="182880" rIns="182880" anchor="ctr">
            <a:noAutofit/>
          </a:bodyPr>
          <a:lstStyle>
            <a:lvl1pPr marL="0" indent="0" algn="l">
              <a:lnSpc>
                <a:spcPct val="130000"/>
              </a:lnSpc>
              <a:spcBef>
                <a:spcPts val="0"/>
              </a:spcBef>
              <a:buNone/>
              <a:defRPr sz="971">
                <a:solidFill>
                  <a:schemeClr val="bg1"/>
                </a:solidFill>
              </a:defRPr>
            </a:lvl1pPr>
            <a:lvl2pPr marL="0" indent="0">
              <a:spcBef>
                <a:spcPts val="0"/>
              </a:spcBef>
              <a:buNone/>
              <a:defRPr sz="3177"/>
            </a:lvl2pPr>
            <a:lvl3pPr marL="0" indent="0">
              <a:spcBef>
                <a:spcPts val="0"/>
              </a:spcBef>
              <a:buNone/>
              <a:defRPr sz="3177"/>
            </a:lvl3pPr>
            <a:lvl4pPr marL="0" indent="0">
              <a:spcBef>
                <a:spcPts val="0"/>
              </a:spcBef>
              <a:buNone/>
              <a:defRPr sz="3177"/>
            </a:lvl4pPr>
            <a:lvl5pPr marL="0" indent="0">
              <a:spcBef>
                <a:spcPts val="0"/>
              </a:spcBef>
              <a:buNone/>
              <a:defRPr sz="3177"/>
            </a:lvl5pPr>
          </a:lstStyle>
          <a:p>
            <a:pPr lvl="0"/>
            <a:r>
              <a:t>Click to add text</a:t>
            </a:r>
          </a:p>
        </p:txBody>
      </p:sp>
    </p:spTree>
    <p:extLst>
      <p:ext uri="{BB962C8B-B14F-4D97-AF65-F5344CB8AC3E}">
        <p14:creationId xmlns:p14="http://schemas.microsoft.com/office/powerpoint/2010/main" val="3000805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07226" y="382630"/>
            <a:ext cx="11009271" cy="642938"/>
          </a:xfrm>
          <a:prstGeom prst="rect">
            <a:avLst/>
          </a:prstGeom>
        </p:spPr>
        <p:txBody>
          <a:bodyPr/>
          <a:lstStyle>
            <a:lvl1pPr marL="0" indent="0">
              <a:buNone/>
              <a:defRPr sz="4400">
                <a:solidFill>
                  <a:schemeClr val="tx1">
                    <a:lumMod val="85000"/>
                    <a:lumOff val="15000"/>
                  </a:schemeClr>
                </a:solidFill>
                <a:latin typeface="Lato Medium" panose="020F0502020204030203"/>
              </a:defRPr>
            </a:lvl1pPr>
          </a:lstStyle>
          <a:p>
            <a:pPr lvl="0"/>
            <a:endParaRPr lang="en-US" dirty="0"/>
          </a:p>
        </p:txBody>
      </p:sp>
      <p:sp>
        <p:nvSpPr>
          <p:cNvPr id="11" name="Text Placeholder 9"/>
          <p:cNvSpPr>
            <a:spLocks noGrp="1"/>
          </p:cNvSpPr>
          <p:nvPr>
            <p:ph type="body" sz="quarter" idx="11"/>
          </p:nvPr>
        </p:nvSpPr>
        <p:spPr>
          <a:xfrm>
            <a:off x="531940" y="942806"/>
            <a:ext cx="10984557" cy="305229"/>
          </a:xfrm>
          <a:prstGeom prst="rect">
            <a:avLst/>
          </a:prstGeom>
        </p:spPr>
        <p:txBody>
          <a:bodyPr/>
          <a:lstStyle>
            <a:lvl1pPr marL="0" indent="0">
              <a:buNone/>
              <a:defRPr sz="1400">
                <a:solidFill>
                  <a:schemeClr val="bg1">
                    <a:lumMod val="50000"/>
                  </a:schemeClr>
                </a:solidFill>
                <a:latin typeface="Lato Light" panose="020F0502020204030203" pitchFamily="34" charset="0"/>
              </a:defRPr>
            </a:lvl1pPr>
          </a:lstStyle>
          <a:p>
            <a:pPr lvl="0"/>
            <a:endParaRPr lang="en-US" dirty="0"/>
          </a:p>
        </p:txBody>
      </p:sp>
    </p:spTree>
    <p:extLst>
      <p:ext uri="{BB962C8B-B14F-4D97-AF65-F5344CB8AC3E}">
        <p14:creationId xmlns:p14="http://schemas.microsoft.com/office/powerpoint/2010/main" val="36791379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5743169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2_Title Slide with Pictures">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4800600"/>
            <a:ext cx="12192000" cy="2057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ctrTitle"/>
          </p:nvPr>
        </p:nvSpPr>
        <p:spPr>
          <a:xfrm>
            <a:off x="533400" y="5084483"/>
            <a:ext cx="11125200" cy="914400"/>
          </a:xfrm>
        </p:spPr>
        <p:txBody>
          <a:bodyPr anchor="b">
            <a:normAutofit/>
          </a:bodyPr>
          <a:lstStyle>
            <a:lvl1pPr algn="ctr">
              <a:defRPr sz="4400" spc="-50" baseline="0">
                <a:solidFill>
                  <a:schemeClr val="bg1"/>
                </a:solidFill>
              </a:defRPr>
            </a:lvl1pPr>
          </a:lstStyle>
          <a:p>
            <a:r>
              <a:rPr lang="en-US"/>
              <a:t>Click to edit Master title style</a:t>
            </a:r>
            <a:endParaRPr lang="en-US" dirty="0"/>
          </a:p>
        </p:txBody>
      </p:sp>
      <p:sp>
        <p:nvSpPr>
          <p:cNvPr id="9" name="Picture Placeholder 2" descr="An empty placeholder to add an image. Click on the placeholder and select the image that you wish to add"/>
          <p:cNvSpPr>
            <a:spLocks noGrp="1"/>
          </p:cNvSpPr>
          <p:nvPr>
            <p:ph type="pic" idx="10"/>
          </p:nvPr>
        </p:nvSpPr>
        <p:spPr>
          <a:xfrm>
            <a:off x="1"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13" name="Picture Placeholder 2" descr="An empty placeholder to add an image. Click on the placeholder and select the image that you wish to add"/>
          <p:cNvSpPr>
            <a:spLocks noGrp="1"/>
          </p:cNvSpPr>
          <p:nvPr>
            <p:ph type="pic" idx="11"/>
          </p:nvPr>
        </p:nvSpPr>
        <p:spPr>
          <a:xfrm>
            <a:off x="408432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14" name="Picture Placeholder 2" descr="An empty placeholder to add an image. Click on the placeholder and select the image that you wish to add"/>
          <p:cNvSpPr>
            <a:spLocks noGrp="1"/>
          </p:cNvSpPr>
          <p:nvPr>
            <p:ph type="pic" idx="12"/>
          </p:nvPr>
        </p:nvSpPr>
        <p:spPr>
          <a:xfrm>
            <a:off x="816864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3" name="Subtitle 2"/>
          <p:cNvSpPr>
            <a:spLocks noGrp="1"/>
          </p:cNvSpPr>
          <p:nvPr>
            <p:ph type="subTitle" idx="1"/>
          </p:nvPr>
        </p:nvSpPr>
        <p:spPr>
          <a:xfrm>
            <a:off x="533400" y="6043123"/>
            <a:ext cx="11125200" cy="571500"/>
          </a:xfrm>
        </p:spPr>
        <p:txBody>
          <a:bodyPr>
            <a:normAutofit/>
          </a:bodyPr>
          <a:lstStyle>
            <a:lvl1pPr marL="0" indent="0" algn="ctr">
              <a:spcBef>
                <a:spcPts val="0"/>
              </a:spcBef>
              <a:buNone/>
              <a:defRPr sz="2000" cap="all"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879406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721A43-D8C4-4A9A-B498-7D0C4426F1B2}"/>
              </a:ext>
            </a:extLst>
          </p:cNvPr>
          <p:cNvSpPr>
            <a:spLocks noGrp="1"/>
          </p:cNvSpPr>
          <p:nvPr>
            <p:ph type="pic" sz="quarter" idx="10"/>
          </p:nvPr>
        </p:nvSpPr>
        <p:spPr>
          <a:xfrm>
            <a:off x="0" y="2"/>
            <a:ext cx="12192000" cy="6857999"/>
          </a:xfrm>
        </p:spPr>
        <p:txBody>
          <a:bodyPr>
            <a:normAutofit/>
          </a:bodyPr>
          <a:lstStyle>
            <a:lvl1pPr>
              <a:defRPr sz="800"/>
            </a:lvl1pPr>
          </a:lstStyle>
          <a:p>
            <a:endParaRPr lang="en-US"/>
          </a:p>
        </p:txBody>
      </p:sp>
    </p:spTree>
    <p:extLst>
      <p:ext uri="{BB962C8B-B14F-4D97-AF65-F5344CB8AC3E}">
        <p14:creationId xmlns:p14="http://schemas.microsoft.com/office/powerpoint/2010/main" val="7222231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07226" y="382630"/>
            <a:ext cx="11009271" cy="642938"/>
          </a:xfrm>
          <a:prstGeom prst="rect">
            <a:avLst/>
          </a:prstGeom>
        </p:spPr>
        <p:txBody>
          <a:bodyPr/>
          <a:lstStyle>
            <a:lvl1pPr marL="0" indent="0">
              <a:buNone/>
              <a:defRPr sz="4400">
                <a:solidFill>
                  <a:schemeClr val="tx1">
                    <a:lumMod val="85000"/>
                    <a:lumOff val="15000"/>
                  </a:schemeClr>
                </a:solidFill>
                <a:latin typeface="Lato Medium" panose="020F0502020204030203"/>
              </a:defRPr>
            </a:lvl1pPr>
          </a:lstStyle>
          <a:p>
            <a:pPr lvl="0"/>
            <a:endParaRPr lang="en-US" dirty="0"/>
          </a:p>
        </p:txBody>
      </p:sp>
      <p:sp>
        <p:nvSpPr>
          <p:cNvPr id="11" name="Text Placeholder 9"/>
          <p:cNvSpPr>
            <a:spLocks noGrp="1"/>
          </p:cNvSpPr>
          <p:nvPr>
            <p:ph type="body" sz="quarter" idx="11"/>
          </p:nvPr>
        </p:nvSpPr>
        <p:spPr>
          <a:xfrm>
            <a:off x="531940" y="942806"/>
            <a:ext cx="10984557" cy="305229"/>
          </a:xfrm>
          <a:prstGeom prst="rect">
            <a:avLst/>
          </a:prstGeom>
        </p:spPr>
        <p:txBody>
          <a:bodyPr/>
          <a:lstStyle>
            <a:lvl1pPr marL="0" indent="0">
              <a:buNone/>
              <a:defRPr sz="1400">
                <a:solidFill>
                  <a:schemeClr val="bg1">
                    <a:lumMod val="50000"/>
                  </a:schemeClr>
                </a:solidFill>
                <a:latin typeface="Lato Light" panose="020F0502020204030203" pitchFamily="34" charset="0"/>
              </a:defRPr>
            </a:lvl1pPr>
          </a:lstStyle>
          <a:p>
            <a:pPr lvl="0"/>
            <a:endParaRPr lang="en-US" dirty="0"/>
          </a:p>
        </p:txBody>
      </p:sp>
    </p:spTree>
    <p:extLst>
      <p:ext uri="{BB962C8B-B14F-4D97-AF65-F5344CB8AC3E}">
        <p14:creationId xmlns:p14="http://schemas.microsoft.com/office/powerpoint/2010/main" val="116093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7A27BC-727A-458C-805B-F3F088BC1F4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DAE36-2824-40E1-A53E-A4D3698C751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425918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0593701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3_Title Slide with Pictures">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4800600"/>
            <a:ext cx="12192000" cy="2057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ctrTitle"/>
          </p:nvPr>
        </p:nvSpPr>
        <p:spPr>
          <a:xfrm>
            <a:off x="533400" y="5084483"/>
            <a:ext cx="11125200" cy="914400"/>
          </a:xfrm>
        </p:spPr>
        <p:txBody>
          <a:bodyPr anchor="b">
            <a:normAutofit/>
          </a:bodyPr>
          <a:lstStyle>
            <a:lvl1pPr algn="ctr">
              <a:defRPr sz="4400" spc="-50" baseline="0">
                <a:solidFill>
                  <a:schemeClr val="bg1"/>
                </a:solidFill>
              </a:defRPr>
            </a:lvl1pPr>
          </a:lstStyle>
          <a:p>
            <a:r>
              <a:rPr lang="en-US"/>
              <a:t>Click to edit Master title style</a:t>
            </a:r>
            <a:endParaRPr lang="en-US" dirty="0"/>
          </a:p>
        </p:txBody>
      </p:sp>
      <p:sp>
        <p:nvSpPr>
          <p:cNvPr id="9" name="Picture Placeholder 2" descr="An empty placeholder to add an image. Click on the placeholder and select the image that you wish to add"/>
          <p:cNvSpPr>
            <a:spLocks noGrp="1"/>
          </p:cNvSpPr>
          <p:nvPr>
            <p:ph type="pic" idx="10"/>
          </p:nvPr>
        </p:nvSpPr>
        <p:spPr>
          <a:xfrm>
            <a:off x="1"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13" name="Picture Placeholder 2" descr="An empty placeholder to add an image. Click on the placeholder and select the image that you wish to add"/>
          <p:cNvSpPr>
            <a:spLocks noGrp="1"/>
          </p:cNvSpPr>
          <p:nvPr>
            <p:ph type="pic" idx="11"/>
          </p:nvPr>
        </p:nvSpPr>
        <p:spPr>
          <a:xfrm>
            <a:off x="408432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14" name="Picture Placeholder 2" descr="An empty placeholder to add an image. Click on the placeholder and select the image that you wish to add"/>
          <p:cNvSpPr>
            <a:spLocks noGrp="1"/>
          </p:cNvSpPr>
          <p:nvPr>
            <p:ph type="pic" idx="12"/>
          </p:nvPr>
        </p:nvSpPr>
        <p:spPr>
          <a:xfrm>
            <a:off x="816864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3" name="Subtitle 2"/>
          <p:cNvSpPr>
            <a:spLocks noGrp="1"/>
          </p:cNvSpPr>
          <p:nvPr>
            <p:ph type="subTitle" idx="1"/>
          </p:nvPr>
        </p:nvSpPr>
        <p:spPr>
          <a:xfrm>
            <a:off x="533400" y="6043123"/>
            <a:ext cx="11125200" cy="571500"/>
          </a:xfrm>
        </p:spPr>
        <p:txBody>
          <a:bodyPr>
            <a:normAutofit/>
          </a:bodyPr>
          <a:lstStyle>
            <a:lvl1pPr marL="0" indent="0" algn="ctr">
              <a:spcBef>
                <a:spcPts val="0"/>
              </a:spcBef>
              <a:buNone/>
              <a:defRPr sz="2000" cap="all"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597638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Outside Page">
    <p:spTree>
      <p:nvGrpSpPr>
        <p:cNvPr id="1" name=""/>
        <p:cNvGrpSpPr/>
        <p:nvPr/>
      </p:nvGrpSpPr>
      <p:grpSpPr>
        <a:xfrm>
          <a:off x="0" y="0"/>
          <a:ext cx="0" cy="0"/>
          <a:chOff x="0" y="0"/>
          <a:chExt cx="0" cy="0"/>
        </a:xfrm>
      </p:grpSpPr>
      <p:cxnSp>
        <p:nvCxnSpPr>
          <p:cNvPr id="3" name="Straight Connector 2"/>
          <p:cNvCxnSpPr/>
          <p:nvPr userDrawn="1"/>
        </p:nvCxnSpPr>
        <p:spPr>
          <a:xfrm>
            <a:off x="3990109" y="0"/>
            <a:ext cx="0" cy="6858000"/>
          </a:xfrm>
          <a:prstGeom prst="line">
            <a:avLst/>
          </a:prstGeom>
          <a:ln>
            <a:solidFill>
              <a:srgbClr val="C8C8C8"/>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8091055" y="0"/>
            <a:ext cx="0" cy="6858000"/>
          </a:xfrm>
          <a:prstGeom prst="line">
            <a:avLst/>
          </a:prstGeom>
          <a:ln>
            <a:solidFill>
              <a:srgbClr val="C8C8C8"/>
            </a:solidFill>
            <a:prstDash val="dash"/>
          </a:ln>
        </p:spPr>
        <p:style>
          <a:lnRef idx="1">
            <a:schemeClr val="accent1"/>
          </a:lnRef>
          <a:fillRef idx="0">
            <a:schemeClr val="accent1"/>
          </a:fillRef>
          <a:effectRef idx="0">
            <a:schemeClr val="accent1"/>
          </a:effectRef>
          <a:fontRef idx="minor">
            <a:schemeClr val="tx1"/>
          </a:fontRef>
        </p:style>
      </p:cxnSp>
      <p:sp>
        <p:nvSpPr>
          <p:cNvPr id="4" name="Rectangle 3"/>
          <p:cNvSpPr/>
          <p:nvPr userDrawn="1"/>
        </p:nvSpPr>
        <p:spPr>
          <a:xfrm>
            <a:off x="554182" y="403412"/>
            <a:ext cx="2859578" cy="16136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userDrawn="1"/>
        </p:nvSpPr>
        <p:spPr>
          <a:xfrm>
            <a:off x="554182" y="6047995"/>
            <a:ext cx="2859578" cy="40341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userDrawn="1"/>
        </p:nvSpPr>
        <p:spPr>
          <a:xfrm>
            <a:off x="554182" y="4179346"/>
            <a:ext cx="2859578" cy="18314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sz="1588" b="0" i="0" u="none" strike="noStrike" kern="1200" cap="none" spc="0" normalizeH="0" baseline="0" noProof="0">
              <a:ln>
                <a:noFill/>
              </a:ln>
              <a:solidFill>
                <a:prstClr val="white"/>
              </a:solidFill>
              <a:effectLst/>
              <a:uLnTx/>
              <a:uFillTx/>
              <a:latin typeface="Calibri"/>
              <a:ea typeface="+mn-ea"/>
              <a:cs typeface="+mn-cs"/>
            </a:endParaRPr>
          </a:p>
        </p:txBody>
      </p:sp>
      <p:sp>
        <p:nvSpPr>
          <p:cNvPr id="12" name="Picture Placeholder 11"/>
          <p:cNvSpPr>
            <a:spLocks noGrp="1"/>
          </p:cNvSpPr>
          <p:nvPr>
            <p:ph type="pic" sz="quarter" idx="10"/>
          </p:nvPr>
        </p:nvSpPr>
        <p:spPr>
          <a:xfrm>
            <a:off x="554182" y="605118"/>
            <a:ext cx="2859578" cy="3533887"/>
          </a:xfrm>
        </p:spPr>
        <p:txBody>
          <a:bodyPr tIns="1097280">
            <a:normAutofit/>
          </a:bodyPr>
          <a:lstStyle>
            <a:lvl1pPr marL="0" indent="0" algn="ctr">
              <a:buNone/>
              <a:defRPr sz="1765"/>
            </a:lvl1pPr>
          </a:lstStyle>
          <a:p>
            <a:r>
              <a:rPr lang="en-US"/>
              <a:t>Drag picture to placeholder or click icon to add</a:t>
            </a:r>
            <a:endParaRPr/>
          </a:p>
        </p:txBody>
      </p:sp>
      <p:sp>
        <p:nvSpPr>
          <p:cNvPr id="13" name="Rectangle 12"/>
          <p:cNvSpPr/>
          <p:nvPr userDrawn="1"/>
        </p:nvSpPr>
        <p:spPr>
          <a:xfrm>
            <a:off x="4555374" y="403412"/>
            <a:ext cx="2970415" cy="1613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userDrawn="1"/>
        </p:nvSpPr>
        <p:spPr bwMode="auto">
          <a:xfrm>
            <a:off x="4555374" y="6047995"/>
            <a:ext cx="2970415" cy="4034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white"/>
              </a:solidFill>
              <a:effectLst/>
              <a:uLnTx/>
              <a:uFillTx/>
              <a:latin typeface="Calibri"/>
              <a:ea typeface="+mn-ea"/>
              <a:cs typeface="+mn-cs"/>
            </a:endParaRPr>
          </a:p>
        </p:txBody>
      </p:sp>
      <p:sp>
        <p:nvSpPr>
          <p:cNvPr id="15" name="Picture Placeholder 11"/>
          <p:cNvSpPr>
            <a:spLocks noGrp="1"/>
          </p:cNvSpPr>
          <p:nvPr>
            <p:ph type="pic" sz="quarter" idx="11"/>
          </p:nvPr>
        </p:nvSpPr>
        <p:spPr>
          <a:xfrm>
            <a:off x="4555374" y="605118"/>
            <a:ext cx="2970415" cy="3533887"/>
          </a:xfrm>
        </p:spPr>
        <p:txBody>
          <a:bodyPr tIns="1097280">
            <a:normAutofit/>
          </a:bodyPr>
          <a:lstStyle>
            <a:lvl1pPr marL="0" indent="0" algn="ctr">
              <a:buNone/>
              <a:defRPr sz="1765"/>
            </a:lvl1pPr>
          </a:lstStyle>
          <a:p>
            <a:r>
              <a:rPr lang="en-US"/>
              <a:t>Drag picture to placeholder or click icon to add</a:t>
            </a:r>
            <a:endParaRPr/>
          </a:p>
        </p:txBody>
      </p:sp>
      <p:sp>
        <p:nvSpPr>
          <p:cNvPr id="16" name="Rectangle 15"/>
          <p:cNvSpPr/>
          <p:nvPr userDrawn="1"/>
        </p:nvSpPr>
        <p:spPr>
          <a:xfrm>
            <a:off x="8656320" y="403412"/>
            <a:ext cx="2970415" cy="1613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userDrawn="1"/>
        </p:nvSpPr>
        <p:spPr>
          <a:xfrm>
            <a:off x="8656321" y="6047995"/>
            <a:ext cx="2970415" cy="4034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white"/>
              </a:solidFill>
              <a:effectLst/>
              <a:uLnTx/>
              <a:uFillTx/>
              <a:latin typeface="Calibri"/>
              <a:ea typeface="+mn-ea"/>
              <a:cs typeface="+mn-cs"/>
            </a:endParaRPr>
          </a:p>
        </p:txBody>
      </p:sp>
      <p:sp>
        <p:nvSpPr>
          <p:cNvPr id="18" name="Picture Placeholder 11"/>
          <p:cNvSpPr>
            <a:spLocks noGrp="1"/>
          </p:cNvSpPr>
          <p:nvPr>
            <p:ph type="pic" sz="quarter" idx="12"/>
          </p:nvPr>
        </p:nvSpPr>
        <p:spPr>
          <a:xfrm>
            <a:off x="8656321" y="1839557"/>
            <a:ext cx="2970415" cy="4171278"/>
          </a:xfrm>
        </p:spPr>
        <p:txBody>
          <a:bodyPr tIns="1097280">
            <a:normAutofit/>
          </a:bodyPr>
          <a:lstStyle>
            <a:lvl1pPr marL="0" indent="0" algn="ctr">
              <a:buNone/>
              <a:defRPr sz="1765"/>
            </a:lvl1pPr>
          </a:lstStyle>
          <a:p>
            <a:r>
              <a:rPr lang="en-US"/>
              <a:t>Drag picture to placeholder or click icon to add</a:t>
            </a:r>
            <a:endParaRPr/>
          </a:p>
        </p:txBody>
      </p:sp>
      <p:sp>
        <p:nvSpPr>
          <p:cNvPr id="20" name="Rectangle 19"/>
          <p:cNvSpPr/>
          <p:nvPr userDrawn="1"/>
        </p:nvSpPr>
        <p:spPr>
          <a:xfrm>
            <a:off x="8656320" y="1678193"/>
            <a:ext cx="2970415" cy="1290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 Placeholder 21"/>
          <p:cNvSpPr>
            <a:spLocks noGrp="1"/>
          </p:cNvSpPr>
          <p:nvPr>
            <p:ph type="body" sz="quarter" idx="13" hasCustomPrompt="1"/>
          </p:nvPr>
        </p:nvSpPr>
        <p:spPr>
          <a:xfrm>
            <a:off x="8657168" y="564497"/>
            <a:ext cx="2969105" cy="1113584"/>
          </a:xfrm>
        </p:spPr>
        <p:txBody>
          <a:bodyPr anchor="ctr">
            <a:noAutofit/>
          </a:bodyPr>
          <a:lstStyle>
            <a:lvl1pPr marL="0" indent="0" algn="ctr">
              <a:lnSpc>
                <a:spcPct val="85000"/>
              </a:lnSpc>
              <a:spcBef>
                <a:spcPts val="0"/>
              </a:spcBef>
              <a:buNone/>
              <a:defRPr sz="3177">
                <a:solidFill>
                  <a:schemeClr val="tx2">
                    <a:lumMod val="65000"/>
                    <a:lumOff val="35000"/>
                  </a:schemeClr>
                </a:solidFill>
              </a:defRPr>
            </a:lvl1pPr>
            <a:lvl2pPr marL="0" indent="0">
              <a:spcBef>
                <a:spcPts val="0"/>
              </a:spcBef>
              <a:buNone/>
              <a:defRPr sz="3177"/>
            </a:lvl2pPr>
            <a:lvl3pPr marL="0" indent="0">
              <a:spcBef>
                <a:spcPts val="0"/>
              </a:spcBef>
              <a:buNone/>
              <a:defRPr sz="3177"/>
            </a:lvl3pPr>
            <a:lvl4pPr marL="0" indent="0">
              <a:spcBef>
                <a:spcPts val="0"/>
              </a:spcBef>
              <a:buNone/>
              <a:defRPr sz="3177"/>
            </a:lvl4pPr>
            <a:lvl5pPr marL="0" indent="0">
              <a:spcBef>
                <a:spcPts val="0"/>
              </a:spcBef>
              <a:buNone/>
              <a:defRPr sz="3177"/>
            </a:lvl5pPr>
          </a:lstStyle>
          <a:p>
            <a:pPr lvl="0"/>
            <a:r>
              <a:t>business</a:t>
            </a:r>
            <a:br>
              <a:rPr/>
            </a:br>
            <a:r>
              <a:t>name</a:t>
            </a:r>
          </a:p>
        </p:txBody>
      </p:sp>
      <p:sp>
        <p:nvSpPr>
          <p:cNvPr id="23" name="Text Placeholder 21"/>
          <p:cNvSpPr>
            <a:spLocks noGrp="1"/>
          </p:cNvSpPr>
          <p:nvPr>
            <p:ph type="body" sz="quarter" idx="14" hasCustomPrompt="1"/>
          </p:nvPr>
        </p:nvSpPr>
        <p:spPr>
          <a:xfrm>
            <a:off x="4555375" y="4542925"/>
            <a:ext cx="2969105" cy="235135"/>
          </a:xfrm>
        </p:spPr>
        <p:txBody>
          <a:bodyPr anchor="t">
            <a:noAutofit/>
          </a:bodyPr>
          <a:lstStyle>
            <a:lvl1pPr marL="0" indent="0" algn="ctr">
              <a:lnSpc>
                <a:spcPct val="85000"/>
              </a:lnSpc>
              <a:spcBef>
                <a:spcPts val="0"/>
              </a:spcBef>
              <a:buNone/>
              <a:defRPr sz="1412">
                <a:solidFill>
                  <a:schemeClr val="accent1"/>
                </a:solidFill>
              </a:defRPr>
            </a:lvl1pPr>
            <a:lvl2pPr marL="0" indent="0">
              <a:spcBef>
                <a:spcPts val="0"/>
              </a:spcBef>
              <a:buNone/>
              <a:defRPr sz="3177"/>
            </a:lvl2pPr>
            <a:lvl3pPr marL="0" indent="0">
              <a:spcBef>
                <a:spcPts val="0"/>
              </a:spcBef>
              <a:buNone/>
              <a:defRPr sz="3177"/>
            </a:lvl3pPr>
            <a:lvl4pPr marL="0" indent="0">
              <a:spcBef>
                <a:spcPts val="0"/>
              </a:spcBef>
              <a:buNone/>
              <a:defRPr sz="3177"/>
            </a:lvl4pPr>
            <a:lvl5pPr marL="0" indent="0">
              <a:spcBef>
                <a:spcPts val="0"/>
              </a:spcBef>
              <a:buNone/>
              <a:defRPr sz="3177"/>
            </a:lvl5pPr>
          </a:lstStyle>
          <a:p>
            <a:pPr lvl="0"/>
            <a:r>
              <a:t>business name</a:t>
            </a:r>
          </a:p>
        </p:txBody>
      </p:sp>
      <p:sp>
        <p:nvSpPr>
          <p:cNvPr id="24" name="Text Placeholder 21"/>
          <p:cNvSpPr>
            <a:spLocks noGrp="1"/>
          </p:cNvSpPr>
          <p:nvPr>
            <p:ph type="body" sz="quarter" idx="15" hasCustomPrompt="1"/>
          </p:nvPr>
        </p:nvSpPr>
        <p:spPr>
          <a:xfrm>
            <a:off x="4555375" y="4822687"/>
            <a:ext cx="2969105" cy="377542"/>
          </a:xfrm>
        </p:spPr>
        <p:txBody>
          <a:bodyPr anchor="t">
            <a:noAutofit/>
          </a:bodyPr>
          <a:lstStyle>
            <a:lvl1pPr marL="0" indent="0" algn="ctr">
              <a:lnSpc>
                <a:spcPct val="100000"/>
              </a:lnSpc>
              <a:spcBef>
                <a:spcPts val="0"/>
              </a:spcBef>
              <a:buNone/>
              <a:defRPr sz="971">
                <a:solidFill>
                  <a:schemeClr val="tx1"/>
                </a:solidFill>
              </a:defRPr>
            </a:lvl1pPr>
            <a:lvl2pPr marL="0" indent="0">
              <a:spcBef>
                <a:spcPts val="0"/>
              </a:spcBef>
              <a:buNone/>
              <a:defRPr sz="3177"/>
            </a:lvl2pPr>
            <a:lvl3pPr marL="0" indent="0">
              <a:spcBef>
                <a:spcPts val="0"/>
              </a:spcBef>
              <a:buNone/>
              <a:defRPr sz="3177"/>
            </a:lvl3pPr>
            <a:lvl4pPr marL="0" indent="0">
              <a:spcBef>
                <a:spcPts val="0"/>
              </a:spcBef>
              <a:buNone/>
              <a:defRPr sz="3177"/>
            </a:lvl4pPr>
            <a:lvl5pPr marL="0" indent="0">
              <a:spcBef>
                <a:spcPts val="0"/>
              </a:spcBef>
              <a:buNone/>
              <a:defRPr sz="3177"/>
            </a:lvl5pPr>
          </a:lstStyle>
          <a:p>
            <a:pPr lvl="0"/>
            <a:r>
              <a:t>business address</a:t>
            </a:r>
          </a:p>
        </p:txBody>
      </p:sp>
      <p:sp>
        <p:nvSpPr>
          <p:cNvPr id="25" name="Text Placeholder 21"/>
          <p:cNvSpPr>
            <a:spLocks noGrp="1"/>
          </p:cNvSpPr>
          <p:nvPr>
            <p:ph type="body" sz="quarter" idx="16" hasCustomPrompt="1"/>
          </p:nvPr>
        </p:nvSpPr>
        <p:spPr>
          <a:xfrm>
            <a:off x="4555375" y="5215313"/>
            <a:ext cx="2969105" cy="164087"/>
          </a:xfrm>
        </p:spPr>
        <p:txBody>
          <a:bodyPr anchor="ctr">
            <a:noAutofit/>
          </a:bodyPr>
          <a:lstStyle>
            <a:lvl1pPr marL="0" indent="0" algn="ctr">
              <a:lnSpc>
                <a:spcPct val="100000"/>
              </a:lnSpc>
              <a:spcBef>
                <a:spcPts val="0"/>
              </a:spcBef>
              <a:buNone/>
              <a:defRPr sz="971">
                <a:solidFill>
                  <a:schemeClr val="tx1"/>
                </a:solidFill>
              </a:defRPr>
            </a:lvl1pPr>
            <a:lvl2pPr marL="0" indent="0">
              <a:spcBef>
                <a:spcPts val="0"/>
              </a:spcBef>
              <a:buNone/>
              <a:defRPr sz="3177"/>
            </a:lvl2pPr>
            <a:lvl3pPr marL="0" indent="0">
              <a:spcBef>
                <a:spcPts val="0"/>
              </a:spcBef>
              <a:buNone/>
              <a:defRPr sz="3177"/>
            </a:lvl3pPr>
            <a:lvl4pPr marL="0" indent="0">
              <a:spcBef>
                <a:spcPts val="0"/>
              </a:spcBef>
              <a:buNone/>
              <a:defRPr sz="3177"/>
            </a:lvl4pPr>
            <a:lvl5pPr marL="0" indent="0">
              <a:spcBef>
                <a:spcPts val="0"/>
              </a:spcBef>
              <a:buNone/>
              <a:defRPr sz="3177"/>
            </a:lvl5pPr>
          </a:lstStyle>
          <a:p>
            <a:pPr lvl="0"/>
            <a:r>
              <a:t>phone</a:t>
            </a:r>
          </a:p>
        </p:txBody>
      </p:sp>
      <p:sp>
        <p:nvSpPr>
          <p:cNvPr id="26" name="Text Placeholder 21"/>
          <p:cNvSpPr>
            <a:spLocks noGrp="1"/>
          </p:cNvSpPr>
          <p:nvPr>
            <p:ph type="body" sz="quarter" idx="17" hasCustomPrompt="1"/>
          </p:nvPr>
        </p:nvSpPr>
        <p:spPr>
          <a:xfrm>
            <a:off x="4555375" y="5431742"/>
            <a:ext cx="2969105" cy="164087"/>
          </a:xfrm>
        </p:spPr>
        <p:txBody>
          <a:bodyPr anchor="ctr">
            <a:noAutofit/>
          </a:bodyPr>
          <a:lstStyle>
            <a:lvl1pPr marL="0" indent="0" algn="ctr">
              <a:lnSpc>
                <a:spcPct val="100000"/>
              </a:lnSpc>
              <a:spcBef>
                <a:spcPts val="0"/>
              </a:spcBef>
              <a:buNone/>
              <a:defRPr sz="971">
                <a:solidFill>
                  <a:schemeClr val="tx1"/>
                </a:solidFill>
              </a:defRPr>
            </a:lvl1pPr>
            <a:lvl2pPr marL="0" indent="0">
              <a:spcBef>
                <a:spcPts val="0"/>
              </a:spcBef>
              <a:buNone/>
              <a:defRPr sz="3177"/>
            </a:lvl2pPr>
            <a:lvl3pPr marL="0" indent="0">
              <a:spcBef>
                <a:spcPts val="0"/>
              </a:spcBef>
              <a:buNone/>
              <a:defRPr sz="3177"/>
            </a:lvl3pPr>
            <a:lvl4pPr marL="0" indent="0">
              <a:spcBef>
                <a:spcPts val="0"/>
              </a:spcBef>
              <a:buNone/>
              <a:defRPr sz="3177"/>
            </a:lvl4pPr>
            <a:lvl5pPr marL="0" indent="0">
              <a:spcBef>
                <a:spcPts val="0"/>
              </a:spcBef>
              <a:buNone/>
              <a:defRPr sz="3177"/>
            </a:lvl5pPr>
          </a:lstStyle>
          <a:p>
            <a:pPr lvl="0"/>
            <a:r>
              <a:t>email</a:t>
            </a:r>
          </a:p>
        </p:txBody>
      </p:sp>
      <p:sp>
        <p:nvSpPr>
          <p:cNvPr id="27" name="Text Placeholder 21"/>
          <p:cNvSpPr>
            <a:spLocks noGrp="1"/>
          </p:cNvSpPr>
          <p:nvPr>
            <p:ph type="body" sz="quarter" idx="18" hasCustomPrompt="1"/>
          </p:nvPr>
        </p:nvSpPr>
        <p:spPr>
          <a:xfrm>
            <a:off x="4555375" y="6047996"/>
            <a:ext cx="2969105" cy="395600"/>
          </a:xfrm>
        </p:spPr>
        <p:txBody>
          <a:bodyPr anchor="ctr">
            <a:noAutofit/>
          </a:bodyPr>
          <a:lstStyle>
            <a:lvl1pPr marL="0" indent="0" algn="ctr">
              <a:lnSpc>
                <a:spcPct val="100000"/>
              </a:lnSpc>
              <a:spcBef>
                <a:spcPts val="0"/>
              </a:spcBef>
              <a:buNone/>
              <a:defRPr sz="971">
                <a:solidFill>
                  <a:schemeClr val="bg1"/>
                </a:solidFill>
              </a:defRPr>
            </a:lvl1pPr>
            <a:lvl2pPr marL="0" indent="0">
              <a:spcBef>
                <a:spcPts val="0"/>
              </a:spcBef>
              <a:buNone/>
              <a:defRPr sz="3177"/>
            </a:lvl2pPr>
            <a:lvl3pPr marL="0" indent="0">
              <a:spcBef>
                <a:spcPts val="0"/>
              </a:spcBef>
              <a:buNone/>
              <a:defRPr sz="3177"/>
            </a:lvl3pPr>
            <a:lvl4pPr marL="0" indent="0">
              <a:spcBef>
                <a:spcPts val="0"/>
              </a:spcBef>
              <a:buNone/>
              <a:defRPr sz="3177"/>
            </a:lvl4pPr>
            <a:lvl5pPr marL="0" indent="0">
              <a:spcBef>
                <a:spcPts val="0"/>
              </a:spcBef>
              <a:buNone/>
              <a:defRPr sz="3177"/>
            </a:lvl5pPr>
          </a:lstStyle>
          <a:p>
            <a:pPr lvl="0"/>
            <a:r>
              <a:t>website URL</a:t>
            </a:r>
          </a:p>
        </p:txBody>
      </p:sp>
      <p:sp>
        <p:nvSpPr>
          <p:cNvPr id="28" name="Text Placeholder 21"/>
          <p:cNvSpPr>
            <a:spLocks noGrp="1"/>
          </p:cNvSpPr>
          <p:nvPr>
            <p:ph type="body" sz="quarter" idx="19" hasCustomPrompt="1"/>
          </p:nvPr>
        </p:nvSpPr>
        <p:spPr>
          <a:xfrm>
            <a:off x="554182" y="4179346"/>
            <a:ext cx="2859578" cy="1831489"/>
          </a:xfrm>
        </p:spPr>
        <p:txBody>
          <a:bodyPr lIns="182880" rIns="182880" anchor="ctr">
            <a:noAutofit/>
          </a:bodyPr>
          <a:lstStyle>
            <a:lvl1pPr marL="0" indent="0" algn="l">
              <a:lnSpc>
                <a:spcPct val="130000"/>
              </a:lnSpc>
              <a:spcBef>
                <a:spcPts val="0"/>
              </a:spcBef>
              <a:buNone/>
              <a:defRPr sz="971">
                <a:solidFill>
                  <a:schemeClr val="bg1"/>
                </a:solidFill>
              </a:defRPr>
            </a:lvl1pPr>
            <a:lvl2pPr marL="0" indent="0">
              <a:spcBef>
                <a:spcPts val="0"/>
              </a:spcBef>
              <a:buNone/>
              <a:defRPr sz="3177"/>
            </a:lvl2pPr>
            <a:lvl3pPr marL="0" indent="0">
              <a:spcBef>
                <a:spcPts val="0"/>
              </a:spcBef>
              <a:buNone/>
              <a:defRPr sz="3177"/>
            </a:lvl3pPr>
            <a:lvl4pPr marL="0" indent="0">
              <a:spcBef>
                <a:spcPts val="0"/>
              </a:spcBef>
              <a:buNone/>
              <a:defRPr sz="3177"/>
            </a:lvl4pPr>
            <a:lvl5pPr marL="0" indent="0">
              <a:spcBef>
                <a:spcPts val="0"/>
              </a:spcBef>
              <a:buNone/>
              <a:defRPr sz="3177"/>
            </a:lvl5pPr>
          </a:lstStyle>
          <a:p>
            <a:pPr lvl="0"/>
            <a:r>
              <a:t>Click to add text</a:t>
            </a:r>
          </a:p>
        </p:txBody>
      </p:sp>
    </p:spTree>
    <p:extLst>
      <p:ext uri="{BB962C8B-B14F-4D97-AF65-F5344CB8AC3E}">
        <p14:creationId xmlns:p14="http://schemas.microsoft.com/office/powerpoint/2010/main" val="31316990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Outside Page">
    <p:spTree>
      <p:nvGrpSpPr>
        <p:cNvPr id="1" name=""/>
        <p:cNvGrpSpPr/>
        <p:nvPr/>
      </p:nvGrpSpPr>
      <p:grpSpPr>
        <a:xfrm>
          <a:off x="0" y="0"/>
          <a:ext cx="0" cy="0"/>
          <a:chOff x="0" y="0"/>
          <a:chExt cx="0" cy="0"/>
        </a:xfrm>
      </p:grpSpPr>
      <p:cxnSp>
        <p:nvCxnSpPr>
          <p:cNvPr id="3" name="Straight Connector 2"/>
          <p:cNvCxnSpPr/>
          <p:nvPr userDrawn="1"/>
        </p:nvCxnSpPr>
        <p:spPr>
          <a:xfrm>
            <a:off x="3990109" y="0"/>
            <a:ext cx="0" cy="6858000"/>
          </a:xfrm>
          <a:prstGeom prst="line">
            <a:avLst/>
          </a:prstGeom>
          <a:ln>
            <a:solidFill>
              <a:srgbClr val="C8C8C8"/>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8091055" y="0"/>
            <a:ext cx="0" cy="6858000"/>
          </a:xfrm>
          <a:prstGeom prst="line">
            <a:avLst/>
          </a:prstGeom>
          <a:ln>
            <a:solidFill>
              <a:srgbClr val="C8C8C8"/>
            </a:solidFill>
            <a:prstDash val="dash"/>
          </a:ln>
        </p:spPr>
        <p:style>
          <a:lnRef idx="1">
            <a:schemeClr val="accent1"/>
          </a:lnRef>
          <a:fillRef idx="0">
            <a:schemeClr val="accent1"/>
          </a:fillRef>
          <a:effectRef idx="0">
            <a:schemeClr val="accent1"/>
          </a:effectRef>
          <a:fontRef idx="minor">
            <a:schemeClr val="tx1"/>
          </a:fontRef>
        </p:style>
      </p:cxnSp>
      <p:sp>
        <p:nvSpPr>
          <p:cNvPr id="4" name="Rectangle 3"/>
          <p:cNvSpPr/>
          <p:nvPr userDrawn="1"/>
        </p:nvSpPr>
        <p:spPr>
          <a:xfrm>
            <a:off x="554182" y="403412"/>
            <a:ext cx="2859578" cy="16136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588"/>
          </a:p>
        </p:txBody>
      </p:sp>
      <p:sp>
        <p:nvSpPr>
          <p:cNvPr id="10" name="Rectangle 9"/>
          <p:cNvSpPr/>
          <p:nvPr userDrawn="1"/>
        </p:nvSpPr>
        <p:spPr>
          <a:xfrm>
            <a:off x="554182" y="6047995"/>
            <a:ext cx="2859578" cy="40341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588"/>
          </a:p>
        </p:txBody>
      </p:sp>
      <p:sp>
        <p:nvSpPr>
          <p:cNvPr id="11" name="Rectangle 10"/>
          <p:cNvSpPr/>
          <p:nvPr userDrawn="1"/>
        </p:nvSpPr>
        <p:spPr>
          <a:xfrm>
            <a:off x="554182" y="4179346"/>
            <a:ext cx="2859578" cy="18314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sz="1588"/>
          </a:p>
        </p:txBody>
      </p:sp>
      <p:sp>
        <p:nvSpPr>
          <p:cNvPr id="12" name="Picture Placeholder 11"/>
          <p:cNvSpPr>
            <a:spLocks noGrp="1"/>
          </p:cNvSpPr>
          <p:nvPr>
            <p:ph type="pic" sz="quarter" idx="10"/>
          </p:nvPr>
        </p:nvSpPr>
        <p:spPr>
          <a:xfrm>
            <a:off x="554182" y="605118"/>
            <a:ext cx="2859578" cy="3533887"/>
          </a:xfrm>
        </p:spPr>
        <p:txBody>
          <a:bodyPr tIns="1097280">
            <a:normAutofit/>
          </a:bodyPr>
          <a:lstStyle>
            <a:lvl1pPr marL="0" indent="0" algn="ctr">
              <a:buNone/>
              <a:defRPr sz="1765"/>
            </a:lvl1pPr>
          </a:lstStyle>
          <a:p>
            <a:r>
              <a:rPr lang="en-US"/>
              <a:t>Drag picture to placeholder or click icon to add</a:t>
            </a:r>
            <a:endParaRPr/>
          </a:p>
        </p:txBody>
      </p:sp>
      <p:sp>
        <p:nvSpPr>
          <p:cNvPr id="13" name="Rectangle 12"/>
          <p:cNvSpPr/>
          <p:nvPr userDrawn="1"/>
        </p:nvSpPr>
        <p:spPr>
          <a:xfrm>
            <a:off x="4555374" y="403412"/>
            <a:ext cx="2970415" cy="1613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588"/>
          </a:p>
        </p:txBody>
      </p:sp>
      <p:sp>
        <p:nvSpPr>
          <p:cNvPr id="14" name="Rectangle 13"/>
          <p:cNvSpPr/>
          <p:nvPr userDrawn="1"/>
        </p:nvSpPr>
        <p:spPr bwMode="auto">
          <a:xfrm>
            <a:off x="4555374" y="6047995"/>
            <a:ext cx="2970415" cy="4034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588"/>
          </a:p>
        </p:txBody>
      </p:sp>
      <p:sp>
        <p:nvSpPr>
          <p:cNvPr id="15" name="Picture Placeholder 11"/>
          <p:cNvSpPr>
            <a:spLocks noGrp="1"/>
          </p:cNvSpPr>
          <p:nvPr>
            <p:ph type="pic" sz="quarter" idx="11"/>
          </p:nvPr>
        </p:nvSpPr>
        <p:spPr>
          <a:xfrm>
            <a:off x="4555374" y="605118"/>
            <a:ext cx="2970415" cy="3533887"/>
          </a:xfrm>
        </p:spPr>
        <p:txBody>
          <a:bodyPr tIns="1097280">
            <a:normAutofit/>
          </a:bodyPr>
          <a:lstStyle>
            <a:lvl1pPr marL="0" indent="0" algn="ctr">
              <a:buNone/>
              <a:defRPr sz="1765"/>
            </a:lvl1pPr>
          </a:lstStyle>
          <a:p>
            <a:r>
              <a:rPr lang="en-US"/>
              <a:t>Drag picture to placeholder or click icon to add</a:t>
            </a:r>
            <a:endParaRPr/>
          </a:p>
        </p:txBody>
      </p:sp>
      <p:sp>
        <p:nvSpPr>
          <p:cNvPr id="16" name="Rectangle 15"/>
          <p:cNvSpPr/>
          <p:nvPr userDrawn="1"/>
        </p:nvSpPr>
        <p:spPr>
          <a:xfrm>
            <a:off x="8656320" y="403412"/>
            <a:ext cx="2970415" cy="1613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588"/>
          </a:p>
        </p:txBody>
      </p:sp>
      <p:sp>
        <p:nvSpPr>
          <p:cNvPr id="17" name="Rectangle 16"/>
          <p:cNvSpPr/>
          <p:nvPr userDrawn="1"/>
        </p:nvSpPr>
        <p:spPr>
          <a:xfrm>
            <a:off x="8656321" y="6047995"/>
            <a:ext cx="2970415" cy="4034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588"/>
          </a:p>
        </p:txBody>
      </p:sp>
      <p:sp>
        <p:nvSpPr>
          <p:cNvPr id="18" name="Picture Placeholder 11"/>
          <p:cNvSpPr>
            <a:spLocks noGrp="1"/>
          </p:cNvSpPr>
          <p:nvPr>
            <p:ph type="pic" sz="quarter" idx="12"/>
          </p:nvPr>
        </p:nvSpPr>
        <p:spPr>
          <a:xfrm>
            <a:off x="8656321" y="1839557"/>
            <a:ext cx="2970415" cy="4171278"/>
          </a:xfrm>
        </p:spPr>
        <p:txBody>
          <a:bodyPr tIns="1097280">
            <a:normAutofit/>
          </a:bodyPr>
          <a:lstStyle>
            <a:lvl1pPr marL="0" indent="0" algn="ctr">
              <a:buNone/>
              <a:defRPr sz="1765"/>
            </a:lvl1pPr>
          </a:lstStyle>
          <a:p>
            <a:r>
              <a:rPr lang="en-US"/>
              <a:t>Drag picture to placeholder or click icon to add</a:t>
            </a:r>
            <a:endParaRPr/>
          </a:p>
        </p:txBody>
      </p:sp>
      <p:sp>
        <p:nvSpPr>
          <p:cNvPr id="20" name="Rectangle 19"/>
          <p:cNvSpPr/>
          <p:nvPr userDrawn="1"/>
        </p:nvSpPr>
        <p:spPr>
          <a:xfrm>
            <a:off x="8656320" y="1678193"/>
            <a:ext cx="2970415" cy="1290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588"/>
          </a:p>
        </p:txBody>
      </p:sp>
      <p:sp>
        <p:nvSpPr>
          <p:cNvPr id="22" name="Text Placeholder 21"/>
          <p:cNvSpPr>
            <a:spLocks noGrp="1"/>
          </p:cNvSpPr>
          <p:nvPr>
            <p:ph type="body" sz="quarter" idx="13" hasCustomPrompt="1"/>
          </p:nvPr>
        </p:nvSpPr>
        <p:spPr>
          <a:xfrm>
            <a:off x="8657168" y="564497"/>
            <a:ext cx="2969105" cy="1113584"/>
          </a:xfrm>
        </p:spPr>
        <p:txBody>
          <a:bodyPr anchor="ctr">
            <a:noAutofit/>
          </a:bodyPr>
          <a:lstStyle>
            <a:lvl1pPr marL="0" indent="0" algn="ctr">
              <a:lnSpc>
                <a:spcPct val="85000"/>
              </a:lnSpc>
              <a:spcBef>
                <a:spcPts val="0"/>
              </a:spcBef>
              <a:buNone/>
              <a:defRPr sz="3177">
                <a:solidFill>
                  <a:schemeClr val="tx2">
                    <a:lumMod val="65000"/>
                    <a:lumOff val="35000"/>
                  </a:schemeClr>
                </a:solidFill>
              </a:defRPr>
            </a:lvl1pPr>
            <a:lvl2pPr marL="0" indent="0">
              <a:spcBef>
                <a:spcPts val="0"/>
              </a:spcBef>
              <a:buNone/>
              <a:defRPr sz="3177"/>
            </a:lvl2pPr>
            <a:lvl3pPr marL="0" indent="0">
              <a:spcBef>
                <a:spcPts val="0"/>
              </a:spcBef>
              <a:buNone/>
              <a:defRPr sz="3177"/>
            </a:lvl3pPr>
            <a:lvl4pPr marL="0" indent="0">
              <a:spcBef>
                <a:spcPts val="0"/>
              </a:spcBef>
              <a:buNone/>
              <a:defRPr sz="3177"/>
            </a:lvl4pPr>
            <a:lvl5pPr marL="0" indent="0">
              <a:spcBef>
                <a:spcPts val="0"/>
              </a:spcBef>
              <a:buNone/>
              <a:defRPr sz="3177"/>
            </a:lvl5pPr>
          </a:lstStyle>
          <a:p>
            <a:pPr lvl="0"/>
            <a:r>
              <a:t>business</a:t>
            </a:r>
            <a:br>
              <a:rPr/>
            </a:br>
            <a:r>
              <a:t>name</a:t>
            </a:r>
          </a:p>
        </p:txBody>
      </p:sp>
      <p:sp>
        <p:nvSpPr>
          <p:cNvPr id="23" name="Text Placeholder 21"/>
          <p:cNvSpPr>
            <a:spLocks noGrp="1"/>
          </p:cNvSpPr>
          <p:nvPr>
            <p:ph type="body" sz="quarter" idx="14" hasCustomPrompt="1"/>
          </p:nvPr>
        </p:nvSpPr>
        <p:spPr>
          <a:xfrm>
            <a:off x="4555375" y="4542925"/>
            <a:ext cx="2969105" cy="235135"/>
          </a:xfrm>
        </p:spPr>
        <p:txBody>
          <a:bodyPr anchor="t">
            <a:noAutofit/>
          </a:bodyPr>
          <a:lstStyle>
            <a:lvl1pPr marL="0" indent="0" algn="ctr">
              <a:lnSpc>
                <a:spcPct val="85000"/>
              </a:lnSpc>
              <a:spcBef>
                <a:spcPts val="0"/>
              </a:spcBef>
              <a:buNone/>
              <a:defRPr sz="1412">
                <a:solidFill>
                  <a:schemeClr val="accent1"/>
                </a:solidFill>
              </a:defRPr>
            </a:lvl1pPr>
            <a:lvl2pPr marL="0" indent="0">
              <a:spcBef>
                <a:spcPts val="0"/>
              </a:spcBef>
              <a:buNone/>
              <a:defRPr sz="3177"/>
            </a:lvl2pPr>
            <a:lvl3pPr marL="0" indent="0">
              <a:spcBef>
                <a:spcPts val="0"/>
              </a:spcBef>
              <a:buNone/>
              <a:defRPr sz="3177"/>
            </a:lvl3pPr>
            <a:lvl4pPr marL="0" indent="0">
              <a:spcBef>
                <a:spcPts val="0"/>
              </a:spcBef>
              <a:buNone/>
              <a:defRPr sz="3177"/>
            </a:lvl4pPr>
            <a:lvl5pPr marL="0" indent="0">
              <a:spcBef>
                <a:spcPts val="0"/>
              </a:spcBef>
              <a:buNone/>
              <a:defRPr sz="3177"/>
            </a:lvl5pPr>
          </a:lstStyle>
          <a:p>
            <a:pPr lvl="0"/>
            <a:r>
              <a:t>business name</a:t>
            </a:r>
          </a:p>
        </p:txBody>
      </p:sp>
      <p:sp>
        <p:nvSpPr>
          <p:cNvPr id="24" name="Text Placeholder 21"/>
          <p:cNvSpPr>
            <a:spLocks noGrp="1"/>
          </p:cNvSpPr>
          <p:nvPr>
            <p:ph type="body" sz="quarter" idx="15" hasCustomPrompt="1"/>
          </p:nvPr>
        </p:nvSpPr>
        <p:spPr>
          <a:xfrm>
            <a:off x="4555375" y="4822687"/>
            <a:ext cx="2969105" cy="377542"/>
          </a:xfrm>
        </p:spPr>
        <p:txBody>
          <a:bodyPr anchor="t">
            <a:noAutofit/>
          </a:bodyPr>
          <a:lstStyle>
            <a:lvl1pPr marL="0" indent="0" algn="ctr">
              <a:lnSpc>
                <a:spcPct val="100000"/>
              </a:lnSpc>
              <a:spcBef>
                <a:spcPts val="0"/>
              </a:spcBef>
              <a:buNone/>
              <a:defRPr sz="971">
                <a:solidFill>
                  <a:schemeClr val="tx1"/>
                </a:solidFill>
              </a:defRPr>
            </a:lvl1pPr>
            <a:lvl2pPr marL="0" indent="0">
              <a:spcBef>
                <a:spcPts val="0"/>
              </a:spcBef>
              <a:buNone/>
              <a:defRPr sz="3177"/>
            </a:lvl2pPr>
            <a:lvl3pPr marL="0" indent="0">
              <a:spcBef>
                <a:spcPts val="0"/>
              </a:spcBef>
              <a:buNone/>
              <a:defRPr sz="3177"/>
            </a:lvl3pPr>
            <a:lvl4pPr marL="0" indent="0">
              <a:spcBef>
                <a:spcPts val="0"/>
              </a:spcBef>
              <a:buNone/>
              <a:defRPr sz="3177"/>
            </a:lvl4pPr>
            <a:lvl5pPr marL="0" indent="0">
              <a:spcBef>
                <a:spcPts val="0"/>
              </a:spcBef>
              <a:buNone/>
              <a:defRPr sz="3177"/>
            </a:lvl5pPr>
          </a:lstStyle>
          <a:p>
            <a:pPr lvl="0"/>
            <a:r>
              <a:t>business address</a:t>
            </a:r>
          </a:p>
        </p:txBody>
      </p:sp>
      <p:sp>
        <p:nvSpPr>
          <p:cNvPr id="25" name="Text Placeholder 21"/>
          <p:cNvSpPr>
            <a:spLocks noGrp="1"/>
          </p:cNvSpPr>
          <p:nvPr>
            <p:ph type="body" sz="quarter" idx="16" hasCustomPrompt="1"/>
          </p:nvPr>
        </p:nvSpPr>
        <p:spPr>
          <a:xfrm>
            <a:off x="4555375" y="5215313"/>
            <a:ext cx="2969105" cy="164087"/>
          </a:xfrm>
        </p:spPr>
        <p:txBody>
          <a:bodyPr anchor="ctr">
            <a:noAutofit/>
          </a:bodyPr>
          <a:lstStyle>
            <a:lvl1pPr marL="0" indent="0" algn="ctr">
              <a:lnSpc>
                <a:spcPct val="100000"/>
              </a:lnSpc>
              <a:spcBef>
                <a:spcPts val="0"/>
              </a:spcBef>
              <a:buNone/>
              <a:defRPr sz="971">
                <a:solidFill>
                  <a:schemeClr val="tx1"/>
                </a:solidFill>
              </a:defRPr>
            </a:lvl1pPr>
            <a:lvl2pPr marL="0" indent="0">
              <a:spcBef>
                <a:spcPts val="0"/>
              </a:spcBef>
              <a:buNone/>
              <a:defRPr sz="3177"/>
            </a:lvl2pPr>
            <a:lvl3pPr marL="0" indent="0">
              <a:spcBef>
                <a:spcPts val="0"/>
              </a:spcBef>
              <a:buNone/>
              <a:defRPr sz="3177"/>
            </a:lvl3pPr>
            <a:lvl4pPr marL="0" indent="0">
              <a:spcBef>
                <a:spcPts val="0"/>
              </a:spcBef>
              <a:buNone/>
              <a:defRPr sz="3177"/>
            </a:lvl4pPr>
            <a:lvl5pPr marL="0" indent="0">
              <a:spcBef>
                <a:spcPts val="0"/>
              </a:spcBef>
              <a:buNone/>
              <a:defRPr sz="3177"/>
            </a:lvl5pPr>
          </a:lstStyle>
          <a:p>
            <a:pPr lvl="0"/>
            <a:r>
              <a:t>phone</a:t>
            </a:r>
          </a:p>
        </p:txBody>
      </p:sp>
      <p:sp>
        <p:nvSpPr>
          <p:cNvPr id="26" name="Text Placeholder 21"/>
          <p:cNvSpPr>
            <a:spLocks noGrp="1"/>
          </p:cNvSpPr>
          <p:nvPr>
            <p:ph type="body" sz="quarter" idx="17" hasCustomPrompt="1"/>
          </p:nvPr>
        </p:nvSpPr>
        <p:spPr>
          <a:xfrm>
            <a:off x="4555375" y="5431742"/>
            <a:ext cx="2969105" cy="164087"/>
          </a:xfrm>
        </p:spPr>
        <p:txBody>
          <a:bodyPr anchor="ctr">
            <a:noAutofit/>
          </a:bodyPr>
          <a:lstStyle>
            <a:lvl1pPr marL="0" indent="0" algn="ctr">
              <a:lnSpc>
                <a:spcPct val="100000"/>
              </a:lnSpc>
              <a:spcBef>
                <a:spcPts val="0"/>
              </a:spcBef>
              <a:buNone/>
              <a:defRPr sz="971">
                <a:solidFill>
                  <a:schemeClr val="tx1"/>
                </a:solidFill>
              </a:defRPr>
            </a:lvl1pPr>
            <a:lvl2pPr marL="0" indent="0">
              <a:spcBef>
                <a:spcPts val="0"/>
              </a:spcBef>
              <a:buNone/>
              <a:defRPr sz="3177"/>
            </a:lvl2pPr>
            <a:lvl3pPr marL="0" indent="0">
              <a:spcBef>
                <a:spcPts val="0"/>
              </a:spcBef>
              <a:buNone/>
              <a:defRPr sz="3177"/>
            </a:lvl3pPr>
            <a:lvl4pPr marL="0" indent="0">
              <a:spcBef>
                <a:spcPts val="0"/>
              </a:spcBef>
              <a:buNone/>
              <a:defRPr sz="3177"/>
            </a:lvl4pPr>
            <a:lvl5pPr marL="0" indent="0">
              <a:spcBef>
                <a:spcPts val="0"/>
              </a:spcBef>
              <a:buNone/>
              <a:defRPr sz="3177"/>
            </a:lvl5pPr>
          </a:lstStyle>
          <a:p>
            <a:pPr lvl="0"/>
            <a:r>
              <a:t>email</a:t>
            </a:r>
          </a:p>
        </p:txBody>
      </p:sp>
      <p:sp>
        <p:nvSpPr>
          <p:cNvPr id="27" name="Text Placeholder 21"/>
          <p:cNvSpPr>
            <a:spLocks noGrp="1"/>
          </p:cNvSpPr>
          <p:nvPr>
            <p:ph type="body" sz="quarter" idx="18" hasCustomPrompt="1"/>
          </p:nvPr>
        </p:nvSpPr>
        <p:spPr>
          <a:xfrm>
            <a:off x="4555375" y="6047996"/>
            <a:ext cx="2969105" cy="395600"/>
          </a:xfrm>
        </p:spPr>
        <p:txBody>
          <a:bodyPr anchor="ctr">
            <a:noAutofit/>
          </a:bodyPr>
          <a:lstStyle>
            <a:lvl1pPr marL="0" indent="0" algn="ctr">
              <a:lnSpc>
                <a:spcPct val="100000"/>
              </a:lnSpc>
              <a:spcBef>
                <a:spcPts val="0"/>
              </a:spcBef>
              <a:buNone/>
              <a:defRPr sz="971">
                <a:solidFill>
                  <a:schemeClr val="bg1"/>
                </a:solidFill>
              </a:defRPr>
            </a:lvl1pPr>
            <a:lvl2pPr marL="0" indent="0">
              <a:spcBef>
                <a:spcPts val="0"/>
              </a:spcBef>
              <a:buNone/>
              <a:defRPr sz="3177"/>
            </a:lvl2pPr>
            <a:lvl3pPr marL="0" indent="0">
              <a:spcBef>
                <a:spcPts val="0"/>
              </a:spcBef>
              <a:buNone/>
              <a:defRPr sz="3177"/>
            </a:lvl3pPr>
            <a:lvl4pPr marL="0" indent="0">
              <a:spcBef>
                <a:spcPts val="0"/>
              </a:spcBef>
              <a:buNone/>
              <a:defRPr sz="3177"/>
            </a:lvl4pPr>
            <a:lvl5pPr marL="0" indent="0">
              <a:spcBef>
                <a:spcPts val="0"/>
              </a:spcBef>
              <a:buNone/>
              <a:defRPr sz="3177"/>
            </a:lvl5pPr>
          </a:lstStyle>
          <a:p>
            <a:pPr lvl="0"/>
            <a:r>
              <a:t>website URL</a:t>
            </a:r>
          </a:p>
        </p:txBody>
      </p:sp>
      <p:sp>
        <p:nvSpPr>
          <p:cNvPr id="28" name="Text Placeholder 21"/>
          <p:cNvSpPr>
            <a:spLocks noGrp="1"/>
          </p:cNvSpPr>
          <p:nvPr>
            <p:ph type="body" sz="quarter" idx="19" hasCustomPrompt="1"/>
          </p:nvPr>
        </p:nvSpPr>
        <p:spPr>
          <a:xfrm>
            <a:off x="554182" y="4179346"/>
            <a:ext cx="2859578" cy="1831489"/>
          </a:xfrm>
        </p:spPr>
        <p:txBody>
          <a:bodyPr lIns="182880" rIns="182880" anchor="ctr">
            <a:noAutofit/>
          </a:bodyPr>
          <a:lstStyle>
            <a:lvl1pPr marL="0" indent="0" algn="l">
              <a:lnSpc>
                <a:spcPct val="130000"/>
              </a:lnSpc>
              <a:spcBef>
                <a:spcPts val="0"/>
              </a:spcBef>
              <a:buNone/>
              <a:defRPr sz="971">
                <a:solidFill>
                  <a:schemeClr val="bg1"/>
                </a:solidFill>
              </a:defRPr>
            </a:lvl1pPr>
            <a:lvl2pPr marL="0" indent="0">
              <a:spcBef>
                <a:spcPts val="0"/>
              </a:spcBef>
              <a:buNone/>
              <a:defRPr sz="3177"/>
            </a:lvl2pPr>
            <a:lvl3pPr marL="0" indent="0">
              <a:spcBef>
                <a:spcPts val="0"/>
              </a:spcBef>
              <a:buNone/>
              <a:defRPr sz="3177"/>
            </a:lvl3pPr>
            <a:lvl4pPr marL="0" indent="0">
              <a:spcBef>
                <a:spcPts val="0"/>
              </a:spcBef>
              <a:buNone/>
              <a:defRPr sz="3177"/>
            </a:lvl4pPr>
            <a:lvl5pPr marL="0" indent="0">
              <a:spcBef>
                <a:spcPts val="0"/>
              </a:spcBef>
              <a:buNone/>
              <a:defRPr sz="3177"/>
            </a:lvl5pPr>
          </a:lstStyle>
          <a:p>
            <a:pPr lvl="0"/>
            <a:r>
              <a:t>Click to add text</a:t>
            </a:r>
          </a:p>
        </p:txBody>
      </p:sp>
    </p:spTree>
    <p:extLst>
      <p:ext uri="{BB962C8B-B14F-4D97-AF65-F5344CB8AC3E}">
        <p14:creationId xmlns:p14="http://schemas.microsoft.com/office/powerpoint/2010/main" val="38907629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Blank style A">
    <p:spTree>
      <p:nvGrpSpPr>
        <p:cNvPr id="1" name="Shape 82"/>
        <p:cNvGrpSpPr/>
        <p:nvPr/>
      </p:nvGrpSpPr>
      <p:grpSpPr>
        <a:xfrm>
          <a:off x="0" y="0"/>
          <a:ext cx="0" cy="0"/>
          <a:chOff x="0" y="0"/>
          <a:chExt cx="0" cy="0"/>
        </a:xfrm>
      </p:grpSpPr>
      <p:sp>
        <p:nvSpPr>
          <p:cNvPr id="2" name="Shape 83">
            <a:extLst>
              <a:ext uri="{FF2B5EF4-FFF2-40B4-BE49-F238E27FC236}">
                <a16:creationId xmlns:a16="http://schemas.microsoft.com/office/drawing/2014/main" id="{334C8C47-7EEA-423E-B1CF-7E1695DC6C3D}"/>
              </a:ext>
            </a:extLst>
          </p:cNvPr>
          <p:cNvSpPr>
            <a:spLocks noChangeArrowheads="1"/>
          </p:cNvSpPr>
          <p:nvPr/>
        </p:nvSpPr>
        <p:spPr bwMode="auto">
          <a:xfrm>
            <a:off x="0" y="1530351"/>
            <a:ext cx="12192000" cy="3797300"/>
          </a:xfrm>
          <a:prstGeom prst="rect">
            <a:avLst/>
          </a:prstGeom>
          <a:solidFill>
            <a:srgbClr val="165751"/>
          </a:solidFill>
          <a:ln>
            <a:noFill/>
          </a:ln>
        </p:spPr>
        <p:txBody>
          <a:bodyPr lIns="121900" tIns="121900" rIns="121900" bIns="121900"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defRPr/>
            </a:pPr>
            <a:endParaRPr lang="tr-TR" altLang="tr-TR" sz="1867"/>
          </a:p>
        </p:txBody>
      </p:sp>
      <p:sp>
        <p:nvSpPr>
          <p:cNvPr id="3" name="Shape 84">
            <a:extLst>
              <a:ext uri="{FF2B5EF4-FFF2-40B4-BE49-F238E27FC236}">
                <a16:creationId xmlns:a16="http://schemas.microsoft.com/office/drawing/2014/main" id="{246F4A19-13E4-438D-8D3D-D7443CD8B676}"/>
              </a:ext>
            </a:extLst>
          </p:cNvPr>
          <p:cNvSpPr>
            <a:spLocks noChangeArrowheads="1"/>
          </p:cNvSpPr>
          <p:nvPr/>
        </p:nvSpPr>
        <p:spPr bwMode="auto">
          <a:xfrm>
            <a:off x="0" y="1"/>
            <a:ext cx="12192000" cy="706967"/>
          </a:xfrm>
          <a:prstGeom prst="rect">
            <a:avLst/>
          </a:prstGeom>
          <a:solidFill>
            <a:srgbClr val="18637B"/>
          </a:solidFill>
          <a:ln>
            <a:noFill/>
          </a:ln>
        </p:spPr>
        <p:txBody>
          <a:bodyPr lIns="121900" tIns="121900" rIns="121900" bIns="121900"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defRPr/>
            </a:pPr>
            <a:endParaRPr lang="tr-TR" altLang="tr-TR" sz="1867">
              <a:solidFill>
                <a:srgbClr val="114454"/>
              </a:solidFill>
            </a:endParaRPr>
          </a:p>
        </p:txBody>
      </p:sp>
      <p:sp>
        <p:nvSpPr>
          <p:cNvPr id="4" name="Shape 85">
            <a:extLst>
              <a:ext uri="{FF2B5EF4-FFF2-40B4-BE49-F238E27FC236}">
                <a16:creationId xmlns:a16="http://schemas.microsoft.com/office/drawing/2014/main" id="{24A521E0-FC80-43AA-B79C-6C2ADFD8F456}"/>
              </a:ext>
            </a:extLst>
          </p:cNvPr>
          <p:cNvSpPr>
            <a:spLocks noChangeArrowheads="1"/>
          </p:cNvSpPr>
          <p:nvPr/>
        </p:nvSpPr>
        <p:spPr bwMode="auto">
          <a:xfrm>
            <a:off x="0" y="666751"/>
            <a:ext cx="12192000" cy="975783"/>
          </a:xfrm>
          <a:prstGeom prst="rect">
            <a:avLst/>
          </a:prstGeom>
          <a:solidFill>
            <a:srgbClr val="124057"/>
          </a:solidFill>
          <a:ln>
            <a:noFill/>
          </a:ln>
        </p:spPr>
        <p:txBody>
          <a:bodyPr lIns="121900" tIns="121900" rIns="121900" bIns="121900"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defRPr/>
            </a:pPr>
            <a:endParaRPr lang="tr-TR" altLang="tr-TR" sz="1867"/>
          </a:p>
        </p:txBody>
      </p:sp>
      <p:sp>
        <p:nvSpPr>
          <p:cNvPr id="5" name="Shape 86">
            <a:extLst>
              <a:ext uri="{FF2B5EF4-FFF2-40B4-BE49-F238E27FC236}">
                <a16:creationId xmlns:a16="http://schemas.microsoft.com/office/drawing/2014/main" id="{7715DD7F-879F-4573-9FD4-C18AC79669F7}"/>
              </a:ext>
            </a:extLst>
          </p:cNvPr>
          <p:cNvSpPr>
            <a:spLocks noChangeArrowheads="1"/>
          </p:cNvSpPr>
          <p:nvPr/>
        </p:nvSpPr>
        <p:spPr bwMode="auto">
          <a:xfrm>
            <a:off x="0" y="5283200"/>
            <a:ext cx="12192000" cy="493184"/>
          </a:xfrm>
          <a:prstGeom prst="rect">
            <a:avLst/>
          </a:prstGeom>
          <a:solidFill>
            <a:srgbClr val="3B8D61"/>
          </a:solidFill>
          <a:ln>
            <a:noFill/>
          </a:ln>
        </p:spPr>
        <p:txBody>
          <a:bodyPr lIns="121900" tIns="121900" rIns="121900" bIns="121900"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defRPr/>
            </a:pPr>
            <a:endParaRPr lang="tr-TR" altLang="tr-TR" sz="1867"/>
          </a:p>
        </p:txBody>
      </p:sp>
      <p:sp>
        <p:nvSpPr>
          <p:cNvPr id="6" name="Shape 87">
            <a:extLst>
              <a:ext uri="{FF2B5EF4-FFF2-40B4-BE49-F238E27FC236}">
                <a16:creationId xmlns:a16="http://schemas.microsoft.com/office/drawing/2014/main" id="{57E01754-28DB-48A8-8620-35FA90D59B9E}"/>
              </a:ext>
            </a:extLst>
          </p:cNvPr>
          <p:cNvSpPr>
            <a:spLocks noChangeArrowheads="1"/>
          </p:cNvSpPr>
          <p:nvPr/>
        </p:nvSpPr>
        <p:spPr bwMode="auto">
          <a:xfrm>
            <a:off x="0" y="5778501"/>
            <a:ext cx="12192000" cy="1079500"/>
          </a:xfrm>
          <a:prstGeom prst="rect">
            <a:avLst/>
          </a:prstGeom>
          <a:solidFill>
            <a:srgbClr val="94BF6E"/>
          </a:solidFill>
          <a:ln>
            <a:noFill/>
          </a:ln>
        </p:spPr>
        <p:txBody>
          <a:bodyPr lIns="121900" tIns="121900" rIns="121900" bIns="121900"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defRPr/>
            </a:pPr>
            <a:endParaRPr lang="tr-TR" altLang="tr-TR" sz="1867"/>
          </a:p>
        </p:txBody>
      </p:sp>
    </p:spTree>
    <p:extLst>
      <p:ext uri="{BB962C8B-B14F-4D97-AF65-F5344CB8AC3E}">
        <p14:creationId xmlns:p14="http://schemas.microsoft.com/office/powerpoint/2010/main" val="4160429536"/>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7A27BC-727A-458C-805B-F3F088BC1F4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DAE36-2824-40E1-A53E-A4D3698C751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49730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7A27BC-727A-458C-805B-F3F088BC1F4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DAE36-2824-40E1-A53E-A4D3698C751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1974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7A27BC-727A-458C-805B-F3F088BC1F4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DAE36-2824-40E1-A53E-A4D3698C751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76580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7A27BC-727A-458C-805B-F3F088BC1F4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DAE36-2824-40E1-A53E-A4D3698C751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62996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7A27BC-727A-458C-805B-F3F088BC1F4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DAE36-2824-40E1-A53E-A4D3698C751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73106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7A27BC-727A-458C-805B-F3F088BC1F4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DAE36-2824-40E1-A53E-A4D3698C751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43359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B7A27BC-727A-458C-805B-F3F088BC1F4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4DAE36-2824-40E1-A53E-A4D3698C751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5056598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983" r:id="rId12"/>
    <p:sldLayoutId id="2147483984" r:id="rId13"/>
    <p:sldLayoutId id="2147483808" r:id="rId14"/>
    <p:sldLayoutId id="2147483809" r:id="rId15"/>
    <p:sldLayoutId id="2147483810" r:id="rId16"/>
    <p:sldLayoutId id="2147483887" r:id="rId17"/>
    <p:sldLayoutId id="2147483889" r:id="rId18"/>
    <p:sldLayoutId id="2147483686" r:id="rId19"/>
    <p:sldLayoutId id="2147483687" r:id="rId20"/>
    <p:sldLayoutId id="2147483688" r:id="rId21"/>
    <p:sldLayoutId id="2147483672" r:id="rId22"/>
    <p:sldLayoutId id="2147483815" r:id="rId23"/>
    <p:sldLayoutId id="2147483817" r:id="rId24"/>
    <p:sldLayoutId id="2147483720" r:id="rId25"/>
    <p:sldLayoutId id="2147483721" r:id="rId26"/>
    <p:sldLayoutId id="2147483722" r:id="rId27"/>
    <p:sldLayoutId id="2147483702" r:id="rId28"/>
    <p:sldLayoutId id="2147483703" r:id="rId29"/>
    <p:sldLayoutId id="2147483704" r:id="rId30"/>
    <p:sldLayoutId id="2147483705" r:id="rId31"/>
    <p:sldLayoutId id="2147483706" r:id="rId32"/>
    <p:sldLayoutId id="2147483794" r:id="rId33"/>
    <p:sldLayoutId id="2147483985"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jpeg"/><Relationship Id="rId18" Type="http://schemas.openxmlformats.org/officeDocument/2006/relationships/image" Target="../media/image4.png"/><Relationship Id="rId3" Type="http://schemas.openxmlformats.org/officeDocument/2006/relationships/image" Target="../media/image18.png"/><Relationship Id="rId7" Type="http://schemas.openxmlformats.org/officeDocument/2006/relationships/image" Target="../media/image22.jpg"/><Relationship Id="rId12" Type="http://schemas.openxmlformats.org/officeDocument/2006/relationships/image" Target="../media/image27.jpeg"/><Relationship Id="rId17" Type="http://schemas.openxmlformats.org/officeDocument/2006/relationships/image" Target="../media/image32.jpeg"/><Relationship Id="rId2" Type="http://schemas.openxmlformats.org/officeDocument/2006/relationships/image" Target="../media/image17.png"/><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jpeg"/><Relationship Id="rId5" Type="http://schemas.openxmlformats.org/officeDocument/2006/relationships/image" Target="../media/image20.png"/><Relationship Id="rId15" Type="http://schemas.openxmlformats.org/officeDocument/2006/relationships/image" Target="../media/image30.jpe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jpg"/><Relationship Id="rId1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26" Type="http://schemas.openxmlformats.org/officeDocument/2006/relationships/image" Target="../media/image56.png"/><Relationship Id="rId3" Type="http://schemas.openxmlformats.org/officeDocument/2006/relationships/image" Target="../media/image33.png"/><Relationship Id="rId21" Type="http://schemas.openxmlformats.org/officeDocument/2006/relationships/image" Target="../media/image51.png"/><Relationship Id="rId34" Type="http://schemas.openxmlformats.org/officeDocument/2006/relationships/image" Target="../media/image4.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5" Type="http://schemas.openxmlformats.org/officeDocument/2006/relationships/image" Target="../media/image55.png"/><Relationship Id="rId33" Type="http://schemas.openxmlformats.org/officeDocument/2006/relationships/image" Target="../media/image63.png"/><Relationship Id="rId2" Type="http://schemas.openxmlformats.org/officeDocument/2006/relationships/notesSlide" Target="../notesSlides/notesSlide1.xml"/><Relationship Id="rId16" Type="http://schemas.openxmlformats.org/officeDocument/2006/relationships/image" Target="../media/image46.png"/><Relationship Id="rId20" Type="http://schemas.openxmlformats.org/officeDocument/2006/relationships/image" Target="../media/image50.png"/><Relationship Id="rId29" Type="http://schemas.openxmlformats.org/officeDocument/2006/relationships/image" Target="../media/image59.png"/><Relationship Id="rId1" Type="http://schemas.openxmlformats.org/officeDocument/2006/relationships/slideLayout" Target="../slideLayouts/slideLayout13.xml"/><Relationship Id="rId6" Type="http://schemas.openxmlformats.org/officeDocument/2006/relationships/image" Target="../media/image36.png"/><Relationship Id="rId11" Type="http://schemas.openxmlformats.org/officeDocument/2006/relationships/image" Target="../media/image41.png"/><Relationship Id="rId24" Type="http://schemas.openxmlformats.org/officeDocument/2006/relationships/image" Target="../media/image54.png"/><Relationship Id="rId32" Type="http://schemas.openxmlformats.org/officeDocument/2006/relationships/image" Target="../media/image62.png"/><Relationship Id="rId5" Type="http://schemas.openxmlformats.org/officeDocument/2006/relationships/image" Target="../media/image35.png"/><Relationship Id="rId15" Type="http://schemas.openxmlformats.org/officeDocument/2006/relationships/image" Target="../media/image45.png"/><Relationship Id="rId23" Type="http://schemas.openxmlformats.org/officeDocument/2006/relationships/image" Target="../media/image53.png"/><Relationship Id="rId28" Type="http://schemas.openxmlformats.org/officeDocument/2006/relationships/image" Target="../media/image58.png"/><Relationship Id="rId10" Type="http://schemas.openxmlformats.org/officeDocument/2006/relationships/image" Target="../media/image40.png"/><Relationship Id="rId19" Type="http://schemas.openxmlformats.org/officeDocument/2006/relationships/image" Target="../media/image49.png"/><Relationship Id="rId31" Type="http://schemas.openxmlformats.org/officeDocument/2006/relationships/image" Target="../media/image61.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 Id="rId22" Type="http://schemas.openxmlformats.org/officeDocument/2006/relationships/image" Target="../media/image52.png"/><Relationship Id="rId27" Type="http://schemas.openxmlformats.org/officeDocument/2006/relationships/image" Target="../media/image57.png"/><Relationship Id="rId30" Type="http://schemas.openxmlformats.org/officeDocument/2006/relationships/image" Target="../media/image60.png"/></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18" Type="http://schemas.openxmlformats.org/officeDocument/2006/relationships/image" Target="../media/image80.png"/><Relationship Id="rId26" Type="http://schemas.openxmlformats.org/officeDocument/2006/relationships/image" Target="../media/image88.jpeg"/><Relationship Id="rId39" Type="http://schemas.openxmlformats.org/officeDocument/2006/relationships/image" Target="../media/image101.png"/><Relationship Id="rId3" Type="http://schemas.openxmlformats.org/officeDocument/2006/relationships/image" Target="../media/image65.jpeg"/><Relationship Id="rId21" Type="http://schemas.openxmlformats.org/officeDocument/2006/relationships/image" Target="../media/image83.jpeg"/><Relationship Id="rId34" Type="http://schemas.openxmlformats.org/officeDocument/2006/relationships/image" Target="../media/image96.jpeg"/><Relationship Id="rId7" Type="http://schemas.openxmlformats.org/officeDocument/2006/relationships/image" Target="../media/image69.jpeg"/><Relationship Id="rId12" Type="http://schemas.openxmlformats.org/officeDocument/2006/relationships/image" Target="../media/image74.jpeg"/><Relationship Id="rId17" Type="http://schemas.openxmlformats.org/officeDocument/2006/relationships/image" Target="../media/image79.jpeg"/><Relationship Id="rId25" Type="http://schemas.openxmlformats.org/officeDocument/2006/relationships/image" Target="../media/image87.png"/><Relationship Id="rId33" Type="http://schemas.openxmlformats.org/officeDocument/2006/relationships/image" Target="../media/image95.jpeg"/><Relationship Id="rId38" Type="http://schemas.openxmlformats.org/officeDocument/2006/relationships/image" Target="../media/image100.png"/><Relationship Id="rId2" Type="http://schemas.openxmlformats.org/officeDocument/2006/relationships/image" Target="../media/image64.png"/><Relationship Id="rId16" Type="http://schemas.openxmlformats.org/officeDocument/2006/relationships/image" Target="../media/image78.jpeg"/><Relationship Id="rId20" Type="http://schemas.openxmlformats.org/officeDocument/2006/relationships/image" Target="../media/image82.png"/><Relationship Id="rId29" Type="http://schemas.openxmlformats.org/officeDocument/2006/relationships/image" Target="../media/image91.jpeg"/><Relationship Id="rId1" Type="http://schemas.openxmlformats.org/officeDocument/2006/relationships/slideLayout" Target="../slideLayouts/slideLayout34.xml"/><Relationship Id="rId6" Type="http://schemas.openxmlformats.org/officeDocument/2006/relationships/image" Target="../media/image68.jpeg"/><Relationship Id="rId11" Type="http://schemas.openxmlformats.org/officeDocument/2006/relationships/image" Target="../media/image73.png"/><Relationship Id="rId24" Type="http://schemas.openxmlformats.org/officeDocument/2006/relationships/image" Target="../media/image86.png"/><Relationship Id="rId32" Type="http://schemas.openxmlformats.org/officeDocument/2006/relationships/image" Target="../media/image94.jpeg"/><Relationship Id="rId37" Type="http://schemas.openxmlformats.org/officeDocument/2006/relationships/image" Target="../media/image99.png"/><Relationship Id="rId5" Type="http://schemas.openxmlformats.org/officeDocument/2006/relationships/image" Target="../media/image67.jpeg"/><Relationship Id="rId15" Type="http://schemas.openxmlformats.org/officeDocument/2006/relationships/image" Target="../media/image77.jpeg"/><Relationship Id="rId23" Type="http://schemas.openxmlformats.org/officeDocument/2006/relationships/image" Target="../media/image85.jpeg"/><Relationship Id="rId28" Type="http://schemas.openxmlformats.org/officeDocument/2006/relationships/image" Target="../media/image90.png"/><Relationship Id="rId36" Type="http://schemas.openxmlformats.org/officeDocument/2006/relationships/image" Target="../media/image98.png"/><Relationship Id="rId10" Type="http://schemas.openxmlformats.org/officeDocument/2006/relationships/image" Target="../media/image72.jpeg"/><Relationship Id="rId19" Type="http://schemas.openxmlformats.org/officeDocument/2006/relationships/image" Target="../media/image81.png"/><Relationship Id="rId31" Type="http://schemas.openxmlformats.org/officeDocument/2006/relationships/image" Target="../media/image93.png"/><Relationship Id="rId4" Type="http://schemas.openxmlformats.org/officeDocument/2006/relationships/image" Target="../media/image66.jpeg"/><Relationship Id="rId9" Type="http://schemas.openxmlformats.org/officeDocument/2006/relationships/image" Target="../media/image71.jpeg"/><Relationship Id="rId14" Type="http://schemas.openxmlformats.org/officeDocument/2006/relationships/image" Target="../media/image76.jpeg"/><Relationship Id="rId22" Type="http://schemas.openxmlformats.org/officeDocument/2006/relationships/image" Target="../media/image84.jpeg"/><Relationship Id="rId27" Type="http://schemas.openxmlformats.org/officeDocument/2006/relationships/image" Target="../media/image89.png"/><Relationship Id="rId30" Type="http://schemas.openxmlformats.org/officeDocument/2006/relationships/image" Target="../media/image92.png"/><Relationship Id="rId35" Type="http://schemas.openxmlformats.org/officeDocument/2006/relationships/image" Target="../media/image97.png"/></Relationships>
</file>

<file path=ppt/slides/_rels/slide1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06.png"/></Relationships>
</file>

<file path=ppt/slides/_rels/slide16.xml.rels><?xml version="1.0" encoding="UTF-8" standalone="yes"?>
<Relationships xmlns="http://schemas.openxmlformats.org/package/2006/relationships"><Relationship Id="rId8" Type="http://schemas.openxmlformats.org/officeDocument/2006/relationships/image" Target="../media/image113.jpeg"/><Relationship Id="rId13" Type="http://schemas.openxmlformats.org/officeDocument/2006/relationships/image" Target="../media/image118.jpeg"/><Relationship Id="rId3" Type="http://schemas.openxmlformats.org/officeDocument/2006/relationships/image" Target="../media/image108.jpeg"/><Relationship Id="rId7" Type="http://schemas.openxmlformats.org/officeDocument/2006/relationships/image" Target="../media/image112.jpeg"/><Relationship Id="rId12" Type="http://schemas.openxmlformats.org/officeDocument/2006/relationships/image" Target="../media/image117.jpeg"/><Relationship Id="rId2" Type="http://schemas.openxmlformats.org/officeDocument/2006/relationships/image" Target="../media/image107.jpeg"/><Relationship Id="rId1" Type="http://schemas.openxmlformats.org/officeDocument/2006/relationships/slideLayout" Target="../slideLayouts/slideLayout7.xml"/><Relationship Id="rId6" Type="http://schemas.openxmlformats.org/officeDocument/2006/relationships/image" Target="../media/image111.jpeg"/><Relationship Id="rId11" Type="http://schemas.openxmlformats.org/officeDocument/2006/relationships/image" Target="../media/image116.png"/><Relationship Id="rId5" Type="http://schemas.openxmlformats.org/officeDocument/2006/relationships/image" Target="../media/image110.jpeg"/><Relationship Id="rId10" Type="http://schemas.openxmlformats.org/officeDocument/2006/relationships/image" Target="../media/image115.jpeg"/><Relationship Id="rId4" Type="http://schemas.openxmlformats.org/officeDocument/2006/relationships/image" Target="../media/image109.jpeg"/><Relationship Id="rId9" Type="http://schemas.openxmlformats.org/officeDocument/2006/relationships/image" Target="../media/image1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6.png"/><Relationship Id="rId1" Type="http://schemas.openxmlformats.org/officeDocument/2006/relationships/slideLayout" Target="../slideLayouts/slideLayout7.xml"/><Relationship Id="rId4" Type="http://schemas.openxmlformats.org/officeDocument/2006/relationships/image" Target="../media/image120.jpg"/></Relationships>
</file>

<file path=ppt/slides/_rels/slide1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21.jpg"/><Relationship Id="rId7" Type="http://schemas.openxmlformats.org/officeDocument/2006/relationships/diagramColors" Target="../diagrams/colors3.xml"/><Relationship Id="rId2"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16.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1.jpeg"/><Relationship Id="rId7" Type="http://schemas.openxmlformats.org/officeDocument/2006/relationships/image" Target="../media/image116.png"/><Relationship Id="rId2" Type="http://schemas.openxmlformats.org/officeDocument/2006/relationships/image" Target="../media/image130.jpeg"/><Relationship Id="rId1" Type="http://schemas.openxmlformats.org/officeDocument/2006/relationships/slideLayout" Target="../slideLayouts/slideLayout2.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eg"/></Relationships>
</file>

<file path=ppt/slides/_rels/slide2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s>
</file>

<file path=ppt/slides/_rels/slide2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2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16.png"/><Relationship Id="rId1" Type="http://schemas.openxmlformats.org/officeDocument/2006/relationships/slideLayout" Target="../slideLayouts/slideLayout2.xml"/><Relationship Id="rId5" Type="http://schemas.openxmlformats.org/officeDocument/2006/relationships/image" Target="../media/image145.jpeg"/><Relationship Id="rId4" Type="http://schemas.openxmlformats.org/officeDocument/2006/relationships/image" Target="../media/image144.jpeg"/></Relationships>
</file>

<file path=ppt/slides/_rels/slide2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16.png"/><Relationship Id="rId1" Type="http://schemas.openxmlformats.org/officeDocument/2006/relationships/slideLayout" Target="../slideLayouts/slideLayout2.xml"/><Relationship Id="rId5" Type="http://schemas.openxmlformats.org/officeDocument/2006/relationships/image" Target="../media/image148.jpeg"/><Relationship Id="rId4" Type="http://schemas.openxmlformats.org/officeDocument/2006/relationships/image" Target="../media/image147.jpeg"/></Relationships>
</file>

<file path=ppt/slides/_rels/slide2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52.jpeg"/><Relationship Id="rId5" Type="http://schemas.openxmlformats.org/officeDocument/2006/relationships/image" Target="../media/image151.jpeg"/><Relationship Id="rId4" Type="http://schemas.openxmlformats.org/officeDocument/2006/relationships/image" Target="../media/image150.jpeg"/></Relationships>
</file>

<file path=ppt/slides/_rels/slide26.xml.rels><?xml version="1.0" encoding="UTF-8" standalone="yes"?>
<Relationships xmlns="http://schemas.openxmlformats.org/package/2006/relationships"><Relationship Id="rId3" Type="http://schemas.openxmlformats.org/officeDocument/2006/relationships/image" Target="../media/image153.jpeg"/><Relationship Id="rId7" Type="http://schemas.openxmlformats.org/officeDocument/2006/relationships/image" Target="../media/image157.jpeg"/><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s>
</file>

<file path=ppt/slides/_rels/slide2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16.png"/><Relationship Id="rId1" Type="http://schemas.openxmlformats.org/officeDocument/2006/relationships/slideLayout" Target="../slideLayouts/slideLayout2.xml"/><Relationship Id="rId5" Type="http://schemas.openxmlformats.org/officeDocument/2006/relationships/image" Target="../media/image160.jpeg"/><Relationship Id="rId4" Type="http://schemas.openxmlformats.org/officeDocument/2006/relationships/image" Target="../media/image159.jpeg"/></Relationships>
</file>

<file path=ppt/slides/_rels/slide2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image" Target="../media/image162.jpeg"/></Relationships>
</file>

<file path=ppt/slides/_rels/slide29.xml.rels><?xml version="1.0" encoding="UTF-8" standalone="yes"?>
<Relationships xmlns="http://schemas.openxmlformats.org/package/2006/relationships"><Relationship Id="rId8" Type="http://schemas.openxmlformats.org/officeDocument/2006/relationships/image" Target="../media/image169.jpg"/><Relationship Id="rId3" Type="http://schemas.openxmlformats.org/officeDocument/2006/relationships/image" Target="../media/image165.PNG"/><Relationship Id="rId7" Type="http://schemas.openxmlformats.org/officeDocument/2006/relationships/image" Target="../media/image168.png"/><Relationship Id="rId2" Type="http://schemas.openxmlformats.org/officeDocument/2006/relationships/hyperlink" Target="http://www.facebook.com/pssaas" TargetMode="External"/><Relationship Id="rId1" Type="http://schemas.openxmlformats.org/officeDocument/2006/relationships/slideLayout" Target="../slideLayouts/slideLayout7.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hyperlink" Target="https://www.instagram.com/psa_pssaas/" TargetMode="Externa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537F37E4-ED6D-438E-A6A0-4734AC7DFCC5}"/>
              </a:ext>
            </a:extLst>
          </p:cNvPr>
          <p:cNvPicPr>
            <a:picLocks noChangeAspect="1"/>
          </p:cNvPicPr>
          <p:nvPr/>
        </p:nvPicPr>
        <p:blipFill rotWithShape="1">
          <a:blip r:embed="rId2">
            <a:extLst>
              <a:ext uri="{28A0092B-C50C-407E-A947-70E740481C1C}">
                <a14:useLocalDpi xmlns:a14="http://schemas.microsoft.com/office/drawing/2010/main" val="0"/>
              </a:ext>
            </a:extLst>
          </a:blip>
          <a:srcRect t="2597"/>
          <a:stretch/>
        </p:blipFill>
        <p:spPr>
          <a:xfrm>
            <a:off x="20" y="10"/>
            <a:ext cx="12191980" cy="6857990"/>
          </a:xfrm>
          <a:prstGeom prst="rect">
            <a:avLst/>
          </a:prstGeom>
        </p:spPr>
      </p:pic>
      <p:sp>
        <p:nvSpPr>
          <p:cNvPr id="6" name="Akış Çizelgesi: Bağlayıcı 5">
            <a:extLst>
              <a:ext uri="{FF2B5EF4-FFF2-40B4-BE49-F238E27FC236}">
                <a16:creationId xmlns:a16="http://schemas.microsoft.com/office/drawing/2014/main" id="{D6C7B2FF-CF3C-407A-8AE8-BFA140DF79E0}"/>
              </a:ext>
            </a:extLst>
          </p:cNvPr>
          <p:cNvSpPr/>
          <p:nvPr/>
        </p:nvSpPr>
        <p:spPr>
          <a:xfrm>
            <a:off x="9585922" y="3652207"/>
            <a:ext cx="1854791" cy="1854791"/>
          </a:xfrm>
          <a:prstGeom prst="flowChartConnector">
            <a:avLst/>
          </a:prstGeom>
          <a:solidFill>
            <a:srgbClr val="BABC8A"/>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3" name="Resim 2" descr="çizim, gömlek içeren bir resim&#10;&#10;Açıklama otomatik olarak oluşturuldu">
            <a:extLst>
              <a:ext uri="{FF2B5EF4-FFF2-40B4-BE49-F238E27FC236}">
                <a16:creationId xmlns:a16="http://schemas.microsoft.com/office/drawing/2014/main" id="{1BC066DF-3429-495A-9909-4BE462F313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58876" y="3567278"/>
            <a:ext cx="3108881" cy="2176296"/>
          </a:xfrm>
          <a:prstGeom prst="rect">
            <a:avLst/>
          </a:prstGeom>
        </p:spPr>
      </p:pic>
    </p:spTree>
    <p:extLst>
      <p:ext uri="{BB962C8B-B14F-4D97-AF65-F5344CB8AC3E}">
        <p14:creationId xmlns:p14="http://schemas.microsoft.com/office/powerpoint/2010/main" val="42868750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1D229470-D2DC-4E71-B053-D2D5FEA26F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252" t="26503" r="8953" b="28293"/>
          <a:stretch/>
        </p:blipFill>
        <p:spPr>
          <a:xfrm>
            <a:off x="133351" y="1603056"/>
            <a:ext cx="2400300" cy="828675"/>
          </a:xfrm>
          <a:prstGeom prst="rect">
            <a:avLst/>
          </a:prstGeom>
        </p:spPr>
      </p:pic>
      <p:pic>
        <p:nvPicPr>
          <p:cNvPr id="5" name="Resim 4" descr="çizim, tabak içeren bir resim&#10;&#10;Açıklama otomatik olarak oluşturuldu">
            <a:extLst>
              <a:ext uri="{FF2B5EF4-FFF2-40B4-BE49-F238E27FC236}">
                <a16:creationId xmlns:a16="http://schemas.microsoft.com/office/drawing/2014/main" id="{70220A29-20E9-4AF2-80A9-B1FA0B955E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260" b="14947"/>
          <a:stretch/>
        </p:blipFill>
        <p:spPr>
          <a:xfrm>
            <a:off x="2390775" y="1603056"/>
            <a:ext cx="1981200" cy="749619"/>
          </a:xfrm>
          <a:prstGeom prst="rect">
            <a:avLst/>
          </a:prstGeom>
        </p:spPr>
      </p:pic>
      <p:pic>
        <p:nvPicPr>
          <p:cNvPr id="7" name="Resim 6" descr="bıçak içeren bir resim&#10;&#10;Açıklama otomatik olarak oluşturuldu">
            <a:extLst>
              <a:ext uri="{FF2B5EF4-FFF2-40B4-BE49-F238E27FC236}">
                <a16:creationId xmlns:a16="http://schemas.microsoft.com/office/drawing/2014/main" id="{8CDABAAB-C1BE-47AA-A6E2-C4362BE01481}"/>
              </a:ext>
            </a:extLst>
          </p:cNvPr>
          <p:cNvPicPr>
            <a:picLocks noChangeAspect="1"/>
          </p:cNvPicPr>
          <p:nvPr/>
        </p:nvPicPr>
        <p:blipFill rotWithShape="1">
          <a:blip r:embed="rId4">
            <a:extLst>
              <a:ext uri="{28A0092B-C50C-407E-A947-70E740481C1C}">
                <a14:useLocalDpi xmlns:a14="http://schemas.microsoft.com/office/drawing/2010/main" val="0"/>
              </a:ext>
            </a:extLst>
          </a:blip>
          <a:srcRect t="36472" b="35822"/>
          <a:stretch/>
        </p:blipFill>
        <p:spPr>
          <a:xfrm>
            <a:off x="4371975" y="1603056"/>
            <a:ext cx="2990850" cy="828675"/>
          </a:xfrm>
          <a:prstGeom prst="rect">
            <a:avLst/>
          </a:prstGeom>
        </p:spPr>
      </p:pic>
      <p:pic>
        <p:nvPicPr>
          <p:cNvPr id="9" name="Resim 8" descr="çizim içeren bir resim&#10;&#10;Açıklama otomatik olarak oluşturuldu">
            <a:extLst>
              <a:ext uri="{FF2B5EF4-FFF2-40B4-BE49-F238E27FC236}">
                <a16:creationId xmlns:a16="http://schemas.microsoft.com/office/drawing/2014/main" id="{19C4A539-11E7-42B6-A8AF-BF46569816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01" y="2478897"/>
            <a:ext cx="2400300" cy="1099492"/>
          </a:xfrm>
          <a:prstGeom prst="rect">
            <a:avLst/>
          </a:prstGeom>
        </p:spPr>
      </p:pic>
      <p:pic>
        <p:nvPicPr>
          <p:cNvPr id="11" name="Resim 10">
            <a:extLst>
              <a:ext uri="{FF2B5EF4-FFF2-40B4-BE49-F238E27FC236}">
                <a16:creationId xmlns:a16="http://schemas.microsoft.com/office/drawing/2014/main" id="{F387327D-0B8C-4761-9EBC-BF59ACB797E5}"/>
              </a:ext>
            </a:extLst>
          </p:cNvPr>
          <p:cNvPicPr>
            <a:picLocks noChangeAspect="1"/>
          </p:cNvPicPr>
          <p:nvPr/>
        </p:nvPicPr>
        <p:blipFill rotWithShape="1">
          <a:blip r:embed="rId6">
            <a:extLst>
              <a:ext uri="{28A0092B-C50C-407E-A947-70E740481C1C}">
                <a14:useLocalDpi xmlns:a14="http://schemas.microsoft.com/office/drawing/2010/main" val="0"/>
              </a:ext>
            </a:extLst>
          </a:blip>
          <a:srcRect l="15280" t="25309" r="11471" b="25392"/>
          <a:stretch/>
        </p:blipFill>
        <p:spPr>
          <a:xfrm>
            <a:off x="2390775" y="2478897"/>
            <a:ext cx="2190751" cy="828675"/>
          </a:xfrm>
          <a:prstGeom prst="rect">
            <a:avLst/>
          </a:prstGeom>
        </p:spPr>
      </p:pic>
      <p:pic>
        <p:nvPicPr>
          <p:cNvPr id="13" name="Resim 12" descr="bıçak içeren bir resim&#10;&#10;Açıklama otomatik olarak oluşturuldu">
            <a:extLst>
              <a:ext uri="{FF2B5EF4-FFF2-40B4-BE49-F238E27FC236}">
                <a16:creationId xmlns:a16="http://schemas.microsoft.com/office/drawing/2014/main" id="{B6C1DEF5-D0A3-42E1-8996-B8852BEA4575}"/>
              </a:ext>
            </a:extLst>
          </p:cNvPr>
          <p:cNvPicPr>
            <a:picLocks noChangeAspect="1"/>
          </p:cNvPicPr>
          <p:nvPr/>
        </p:nvPicPr>
        <p:blipFill rotWithShape="1">
          <a:blip r:embed="rId7">
            <a:extLst>
              <a:ext uri="{28A0092B-C50C-407E-A947-70E740481C1C}">
                <a14:useLocalDpi xmlns:a14="http://schemas.microsoft.com/office/drawing/2010/main" val="0"/>
              </a:ext>
            </a:extLst>
          </a:blip>
          <a:srcRect t="14634" b="10608"/>
          <a:stretch/>
        </p:blipFill>
        <p:spPr>
          <a:xfrm>
            <a:off x="7362825" y="1603056"/>
            <a:ext cx="4095750" cy="875842"/>
          </a:xfrm>
          <a:prstGeom prst="rect">
            <a:avLst/>
          </a:prstGeom>
        </p:spPr>
      </p:pic>
      <p:pic>
        <p:nvPicPr>
          <p:cNvPr id="15" name="Resim 14" descr="tablo, oda, çizim, oyun içeren bir resim&#10;&#10;Açıklama otomatik olarak oluşturuldu">
            <a:extLst>
              <a:ext uri="{FF2B5EF4-FFF2-40B4-BE49-F238E27FC236}">
                <a16:creationId xmlns:a16="http://schemas.microsoft.com/office/drawing/2014/main" id="{6C593041-03B3-4DA5-B116-5047B6E9261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5827" t="22744" r="13310" b="24640"/>
          <a:stretch/>
        </p:blipFill>
        <p:spPr>
          <a:xfrm>
            <a:off x="376239" y="3625555"/>
            <a:ext cx="1876424" cy="1304925"/>
          </a:xfrm>
          <a:prstGeom prst="rect">
            <a:avLst/>
          </a:prstGeom>
        </p:spPr>
      </p:pic>
      <p:pic>
        <p:nvPicPr>
          <p:cNvPr id="17" name="Resim 16" descr="çizim, işaret içeren bir resim&#10;&#10;Açıklama otomatik olarak oluşturuldu">
            <a:extLst>
              <a:ext uri="{FF2B5EF4-FFF2-40B4-BE49-F238E27FC236}">
                <a16:creationId xmlns:a16="http://schemas.microsoft.com/office/drawing/2014/main" id="{DD448D8E-58C2-43F5-A1F0-7696F6C270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76525" y="3520781"/>
            <a:ext cx="1409699" cy="1409699"/>
          </a:xfrm>
          <a:prstGeom prst="rect">
            <a:avLst/>
          </a:prstGeom>
        </p:spPr>
      </p:pic>
      <p:pic>
        <p:nvPicPr>
          <p:cNvPr id="19" name="Resim 18" descr="çizim, işaret içeren bir resim&#10;&#10;Açıklama otomatik olarak oluşturuldu">
            <a:extLst>
              <a:ext uri="{FF2B5EF4-FFF2-40B4-BE49-F238E27FC236}">
                <a16:creationId xmlns:a16="http://schemas.microsoft.com/office/drawing/2014/main" id="{A45EBED9-DD6F-426A-B450-D8439E79280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39855" y="2469372"/>
            <a:ext cx="2064641" cy="2477104"/>
          </a:xfrm>
          <a:prstGeom prst="rect">
            <a:avLst/>
          </a:prstGeom>
        </p:spPr>
      </p:pic>
      <p:pic>
        <p:nvPicPr>
          <p:cNvPr id="21" name="Resim 20" descr="çizim içeren bir resim&#10;&#10;Açıklama otomatik olarak oluşturuldu">
            <a:extLst>
              <a:ext uri="{FF2B5EF4-FFF2-40B4-BE49-F238E27FC236}">
                <a16:creationId xmlns:a16="http://schemas.microsoft.com/office/drawing/2014/main" id="{F991D195-1DCA-41C2-9823-E25AAE87359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6387" t="8406" r="19617" b="13796"/>
          <a:stretch/>
        </p:blipFill>
        <p:spPr>
          <a:xfrm>
            <a:off x="7343775" y="2352675"/>
            <a:ext cx="1162049" cy="1168106"/>
          </a:xfrm>
          <a:prstGeom prst="rect">
            <a:avLst/>
          </a:prstGeom>
        </p:spPr>
      </p:pic>
      <p:pic>
        <p:nvPicPr>
          <p:cNvPr id="23" name="Resim 22" descr="çizim içeren bir resim&#10;&#10;Açıklama otomatik olarak oluşturuldu">
            <a:extLst>
              <a:ext uri="{FF2B5EF4-FFF2-40B4-BE49-F238E27FC236}">
                <a16:creationId xmlns:a16="http://schemas.microsoft.com/office/drawing/2014/main" id="{FD87B0A5-786D-434F-9337-A0F3AC8B006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867775" y="2310859"/>
            <a:ext cx="2190751" cy="1164749"/>
          </a:xfrm>
          <a:prstGeom prst="rect">
            <a:avLst/>
          </a:prstGeom>
        </p:spPr>
      </p:pic>
      <p:pic>
        <p:nvPicPr>
          <p:cNvPr id="25" name="Resim 24" descr="meyve, çizim, oyun içeren bir resim&#10;&#10;Açıklama otomatik olarak oluşturuldu">
            <a:extLst>
              <a:ext uri="{FF2B5EF4-FFF2-40B4-BE49-F238E27FC236}">
                <a16:creationId xmlns:a16="http://schemas.microsoft.com/office/drawing/2014/main" id="{ECBCF4AE-492F-4410-ABE6-9774ADE979C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4139" t="26007" r="13799" b="25567"/>
          <a:stretch/>
        </p:blipFill>
        <p:spPr>
          <a:xfrm>
            <a:off x="307183" y="5105588"/>
            <a:ext cx="2014536" cy="1209487"/>
          </a:xfrm>
          <a:prstGeom prst="rect">
            <a:avLst/>
          </a:prstGeom>
        </p:spPr>
      </p:pic>
      <p:pic>
        <p:nvPicPr>
          <p:cNvPr id="27" name="Resim 26">
            <a:extLst>
              <a:ext uri="{FF2B5EF4-FFF2-40B4-BE49-F238E27FC236}">
                <a16:creationId xmlns:a16="http://schemas.microsoft.com/office/drawing/2014/main" id="{EF84D060-5401-40AD-B49C-0C045BF3FF76}"/>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6000" t="14926" b="16679"/>
          <a:stretch/>
        </p:blipFill>
        <p:spPr>
          <a:xfrm>
            <a:off x="2514600" y="5010339"/>
            <a:ext cx="2281245" cy="1171386"/>
          </a:xfrm>
          <a:prstGeom prst="rect">
            <a:avLst/>
          </a:prstGeom>
        </p:spPr>
      </p:pic>
      <p:pic>
        <p:nvPicPr>
          <p:cNvPr id="29" name="Resim 28" descr="çizim içeren bir resim&#10;&#10;Açıklama otomatik olarak oluşturuldu">
            <a:extLst>
              <a:ext uri="{FF2B5EF4-FFF2-40B4-BE49-F238E27FC236}">
                <a16:creationId xmlns:a16="http://schemas.microsoft.com/office/drawing/2014/main" id="{3434CC5C-6C00-47FC-A53A-510B38D1FEB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21613" b="19788"/>
          <a:stretch/>
        </p:blipFill>
        <p:spPr>
          <a:xfrm>
            <a:off x="5129212" y="5193794"/>
            <a:ext cx="1685926" cy="987931"/>
          </a:xfrm>
          <a:prstGeom prst="rect">
            <a:avLst/>
          </a:prstGeom>
        </p:spPr>
      </p:pic>
      <p:pic>
        <p:nvPicPr>
          <p:cNvPr id="31" name="Resim 30">
            <a:extLst>
              <a:ext uri="{FF2B5EF4-FFF2-40B4-BE49-F238E27FC236}">
                <a16:creationId xmlns:a16="http://schemas.microsoft.com/office/drawing/2014/main" id="{B804C25D-E7FF-49B1-86AC-ABB336BD6D24}"/>
              </a:ext>
            </a:extLst>
          </p:cNvPr>
          <p:cNvPicPr>
            <a:picLocks noChangeAspect="1"/>
          </p:cNvPicPr>
          <p:nvPr/>
        </p:nvPicPr>
        <p:blipFill rotWithShape="1">
          <a:blip r:embed="rId16">
            <a:extLst>
              <a:ext uri="{28A0092B-C50C-407E-A947-70E740481C1C}">
                <a14:useLocalDpi xmlns:a14="http://schemas.microsoft.com/office/drawing/2010/main" val="0"/>
              </a:ext>
            </a:extLst>
          </a:blip>
          <a:srcRect t="38796" b="37047"/>
          <a:stretch/>
        </p:blipFill>
        <p:spPr>
          <a:xfrm>
            <a:off x="7148505" y="5353050"/>
            <a:ext cx="2168647" cy="523875"/>
          </a:xfrm>
          <a:prstGeom prst="rect">
            <a:avLst/>
          </a:prstGeom>
        </p:spPr>
      </p:pic>
      <p:pic>
        <p:nvPicPr>
          <p:cNvPr id="33" name="Resim 32" descr="çizim, tabak içeren bir resim&#10;&#10;Açıklama otomatik olarak oluşturuldu">
            <a:extLst>
              <a:ext uri="{FF2B5EF4-FFF2-40B4-BE49-F238E27FC236}">
                <a16:creationId xmlns:a16="http://schemas.microsoft.com/office/drawing/2014/main" id="{5B285AB3-D223-469E-BD54-5F3184B51E5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269276" y="3704842"/>
            <a:ext cx="4095751" cy="1525519"/>
          </a:xfrm>
          <a:prstGeom prst="rect">
            <a:avLst/>
          </a:prstGeom>
        </p:spPr>
      </p:pic>
      <p:sp>
        <p:nvSpPr>
          <p:cNvPr id="34" name="Text Placeholder 5">
            <a:extLst>
              <a:ext uri="{FF2B5EF4-FFF2-40B4-BE49-F238E27FC236}">
                <a16:creationId xmlns:a16="http://schemas.microsoft.com/office/drawing/2014/main" id="{6579EF1E-43BB-4C3F-8A2A-4E9E5F4D9D5A}"/>
              </a:ext>
            </a:extLst>
          </p:cNvPr>
          <p:cNvSpPr txBox="1">
            <a:spLocks/>
          </p:cNvSpPr>
          <p:nvPr/>
        </p:nvSpPr>
        <p:spPr>
          <a:xfrm>
            <a:off x="423780" y="111702"/>
            <a:ext cx="11009271" cy="64293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kumimoji="0" lang="en-US" sz="40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GREAT</a:t>
            </a:r>
            <a:r>
              <a:rPr kumimoji="0" lang="en-US" sz="40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rPr>
              <a:t> </a:t>
            </a:r>
            <a:r>
              <a:rPr lang="tr-TR" sz="4000" dirty="0">
                <a:solidFill>
                  <a:srgbClr val="FE8301"/>
                </a:solidFill>
                <a:latin typeface="Arial" panose="020B0604020202020204" pitchFamily="34" charset="0"/>
                <a:cs typeface="Arial" panose="020B0604020202020204" pitchFamily="34" charset="0"/>
              </a:rPr>
              <a:t>Learning</a:t>
            </a:r>
            <a:r>
              <a:rPr lang="tr-TR" sz="2800" dirty="0">
                <a:solidFill>
                  <a:srgbClr val="FE8301"/>
                </a:solidFill>
                <a:latin typeface="Arial" panose="020B0604020202020204" pitchFamily="34" charset="0"/>
                <a:cs typeface="Arial" panose="020B0604020202020204" pitchFamily="34" charset="0"/>
              </a:rPr>
              <a:t> @ </a:t>
            </a:r>
            <a:r>
              <a:rPr lang="tr-TR" sz="4000" dirty="0">
                <a:solidFill>
                  <a:schemeClr val="accent1">
                    <a:lumMod val="50000"/>
                  </a:schemeClr>
                </a:solidFill>
                <a:latin typeface="Arial" panose="020B0604020202020204" pitchFamily="34" charset="0"/>
                <a:cs typeface="Arial" panose="020B0604020202020204" pitchFamily="34" charset="0"/>
              </a:rPr>
              <a:t>UNIKA</a:t>
            </a:r>
            <a:endParaRPr kumimoji="0" lang="en-US" sz="4000" b="0" i="0" u="none" strike="noStrike" kern="1200" cap="none" spc="0" normalizeH="0" baseline="-25000" noProof="0" dirty="0">
              <a:ln>
                <a:noFill/>
              </a:ln>
              <a:solidFill>
                <a:srgbClr val="FE8301"/>
              </a:solidFill>
              <a:effectLst/>
              <a:uLnTx/>
              <a:uFillTx/>
              <a:latin typeface="Arial" panose="020B0604020202020204" pitchFamily="34" charset="0"/>
              <a:ea typeface="+mn-ea"/>
              <a:cs typeface="Arial" panose="020B0604020202020204" pitchFamily="34" charset="0"/>
            </a:endParaRPr>
          </a:p>
        </p:txBody>
      </p:sp>
      <p:grpSp>
        <p:nvGrpSpPr>
          <p:cNvPr id="35" name="Group 98">
            <a:extLst>
              <a:ext uri="{FF2B5EF4-FFF2-40B4-BE49-F238E27FC236}">
                <a16:creationId xmlns:a16="http://schemas.microsoft.com/office/drawing/2014/main" id="{29A2ED97-28F6-4393-B921-EDC76A9559C0}"/>
              </a:ext>
            </a:extLst>
          </p:cNvPr>
          <p:cNvGrpSpPr/>
          <p:nvPr/>
        </p:nvGrpSpPr>
        <p:grpSpPr>
          <a:xfrm flipH="1">
            <a:off x="441093" y="111702"/>
            <a:ext cx="45719" cy="675698"/>
            <a:chOff x="455000" y="491056"/>
            <a:chExt cx="45720" cy="675713"/>
          </a:xfrm>
          <a:solidFill>
            <a:srgbClr val="FE8301"/>
          </a:solidFill>
        </p:grpSpPr>
        <p:sp>
          <p:nvSpPr>
            <p:cNvPr id="36" name="Rectangle 99">
              <a:extLst>
                <a:ext uri="{FF2B5EF4-FFF2-40B4-BE49-F238E27FC236}">
                  <a16:creationId xmlns:a16="http://schemas.microsoft.com/office/drawing/2014/main" id="{742C2321-FCB5-4540-BD00-0A272CA27772}"/>
                </a:ext>
              </a:extLst>
            </p:cNvPr>
            <p:cNvSpPr/>
            <p:nvPr userDrawn="1"/>
          </p:nvSpPr>
          <p:spPr>
            <a:xfrm>
              <a:off x="455001" y="491056"/>
              <a:ext cx="45719" cy="6757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Rectangle 100">
              <a:extLst>
                <a:ext uri="{FF2B5EF4-FFF2-40B4-BE49-F238E27FC236}">
                  <a16:creationId xmlns:a16="http://schemas.microsoft.com/office/drawing/2014/main" id="{AD1B9B55-256F-44B3-8529-3FBAB4A79BE2}"/>
                </a:ext>
              </a:extLst>
            </p:cNvPr>
            <p:cNvSpPr/>
            <p:nvPr userDrawn="1"/>
          </p:nvSpPr>
          <p:spPr>
            <a:xfrm>
              <a:off x="455000" y="961799"/>
              <a:ext cx="45719" cy="2049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8" name="Text Placeholder 6">
            <a:extLst>
              <a:ext uri="{FF2B5EF4-FFF2-40B4-BE49-F238E27FC236}">
                <a16:creationId xmlns:a16="http://schemas.microsoft.com/office/drawing/2014/main" id="{22A22029-4655-46B3-BEEC-E06725C105ED}"/>
              </a:ext>
            </a:extLst>
          </p:cNvPr>
          <p:cNvSpPr txBox="1">
            <a:spLocks/>
          </p:cNvSpPr>
          <p:nvPr/>
        </p:nvSpPr>
        <p:spPr>
          <a:xfrm>
            <a:off x="486811" y="641554"/>
            <a:ext cx="10984557" cy="305229"/>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en-US" sz="1800" dirty="0">
                <a:solidFill>
                  <a:srgbClr val="E7E6E6">
                    <a:lumMod val="50000"/>
                  </a:srgbClr>
                </a:solidFill>
              </a:rPr>
              <a:t>INDUSTRIES INVOLVEMENT</a:t>
            </a:r>
          </a:p>
        </p:txBody>
      </p:sp>
      <p:pic>
        <p:nvPicPr>
          <p:cNvPr id="26" name="Resim 25" descr="çizim, gömlek içeren bir resim&#10;&#10;Açıklama otomatik olarak oluşturuldu">
            <a:extLst>
              <a:ext uri="{FF2B5EF4-FFF2-40B4-BE49-F238E27FC236}">
                <a16:creationId xmlns:a16="http://schemas.microsoft.com/office/drawing/2014/main" id="{0B5BAB1B-5C05-4CA4-B663-4570FA7085C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399802" y="0"/>
            <a:ext cx="2220378" cy="1554321"/>
          </a:xfrm>
          <a:prstGeom prst="rect">
            <a:avLst/>
          </a:prstGeom>
        </p:spPr>
      </p:pic>
    </p:spTree>
    <p:extLst>
      <p:ext uri="{BB962C8B-B14F-4D97-AF65-F5344CB8AC3E}">
        <p14:creationId xmlns:p14="http://schemas.microsoft.com/office/powerpoint/2010/main" val="17137591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Dikdörtgen 342">
            <a:extLst>
              <a:ext uri="{FF2B5EF4-FFF2-40B4-BE49-F238E27FC236}">
                <a16:creationId xmlns:a16="http://schemas.microsoft.com/office/drawing/2014/main" id="{47AF43B7-FEDB-451B-973E-6E34CE191FDE}"/>
              </a:ext>
            </a:extLst>
          </p:cNvPr>
          <p:cNvSpPr/>
          <p:nvPr/>
        </p:nvSpPr>
        <p:spPr>
          <a:xfrm>
            <a:off x="6244623" y="5558204"/>
            <a:ext cx="1040947" cy="523028"/>
          </a:xfrm>
          <a:prstGeom prst="rect">
            <a:avLst/>
          </a:prstGeom>
        </p:spPr>
        <p:txBody>
          <a:bodyPr wrap="square">
            <a:spAutoFit/>
          </a:bodyPr>
          <a:lstStyle/>
          <a:p>
            <a:pPr lvl="0" algn="ctr"/>
            <a:r>
              <a:rPr lang="tr-TR" sz="933" dirty="0">
                <a:ea typeface="Roboto Condensed Light" panose="02000000000000000000" pitchFamily="2" charset="0"/>
              </a:rPr>
              <a:t>DJIBOUTI</a:t>
            </a:r>
          </a:p>
          <a:p>
            <a:pPr lvl="0" algn="ctr"/>
            <a:r>
              <a:rPr lang="tr-TR" sz="933" b="1" dirty="0">
                <a:ea typeface="Roboto Condensed Light" panose="02000000000000000000" pitchFamily="2" charset="0"/>
              </a:rPr>
              <a:t>161</a:t>
            </a:r>
          </a:p>
          <a:p>
            <a:pPr lvl="0" algn="ctr"/>
            <a:endParaRPr lang="tr-TR" sz="933" b="1" dirty="0"/>
          </a:p>
        </p:txBody>
      </p:sp>
      <p:cxnSp>
        <p:nvCxnSpPr>
          <p:cNvPr id="2" name="Düz Bağlayıcı 1">
            <a:extLst>
              <a:ext uri="{FF2B5EF4-FFF2-40B4-BE49-F238E27FC236}">
                <a16:creationId xmlns:a16="http://schemas.microsoft.com/office/drawing/2014/main" id="{233313AC-E6CA-4D14-91EC-DCB6D5E8B0D7}"/>
              </a:ext>
            </a:extLst>
          </p:cNvPr>
          <p:cNvCxnSpPr/>
          <p:nvPr/>
        </p:nvCxnSpPr>
        <p:spPr>
          <a:xfrm>
            <a:off x="0" y="0"/>
            <a:ext cx="12192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32" name="Dikdörtgen 331">
            <a:extLst>
              <a:ext uri="{FF2B5EF4-FFF2-40B4-BE49-F238E27FC236}">
                <a16:creationId xmlns:a16="http://schemas.microsoft.com/office/drawing/2014/main" id="{BCD9B36C-42C4-4B5C-96AB-5BB09A87AE99}"/>
              </a:ext>
            </a:extLst>
          </p:cNvPr>
          <p:cNvSpPr/>
          <p:nvPr/>
        </p:nvSpPr>
        <p:spPr>
          <a:xfrm>
            <a:off x="5817202" y="1155758"/>
            <a:ext cx="1109893" cy="523028"/>
          </a:xfrm>
          <a:prstGeom prst="rect">
            <a:avLst/>
          </a:prstGeom>
        </p:spPr>
        <p:txBody>
          <a:bodyPr wrap="square">
            <a:spAutoFit/>
          </a:bodyPr>
          <a:lstStyle/>
          <a:p>
            <a:pPr lvl="0" algn="ctr"/>
            <a:r>
              <a:rPr lang="tr-TR" sz="933" dirty="0">
                <a:ea typeface="Roboto Condensed Light" panose="02000000000000000000" pitchFamily="2" charset="0"/>
              </a:rPr>
              <a:t>BULGARIA</a:t>
            </a:r>
          </a:p>
          <a:p>
            <a:pPr lvl="0" algn="ctr"/>
            <a:r>
              <a:rPr lang="tr-TR" sz="933" b="1" dirty="0">
                <a:ea typeface="Roboto Condensed Light" panose="02000000000000000000" pitchFamily="2" charset="0"/>
              </a:rPr>
              <a:t>21</a:t>
            </a:r>
          </a:p>
          <a:p>
            <a:pPr lvl="0" algn="ctr"/>
            <a:endParaRPr lang="tr-TR" sz="933" b="1" dirty="0"/>
          </a:p>
        </p:txBody>
      </p:sp>
      <p:sp>
        <p:nvSpPr>
          <p:cNvPr id="304" name="Dikdörtgen 303">
            <a:extLst>
              <a:ext uri="{FF2B5EF4-FFF2-40B4-BE49-F238E27FC236}">
                <a16:creationId xmlns:a16="http://schemas.microsoft.com/office/drawing/2014/main" id="{40470C15-FFF5-428A-8591-15A9BEE0C998}"/>
              </a:ext>
            </a:extLst>
          </p:cNvPr>
          <p:cNvSpPr/>
          <p:nvPr/>
        </p:nvSpPr>
        <p:spPr>
          <a:xfrm>
            <a:off x="9577173" y="3579277"/>
            <a:ext cx="1084256" cy="523028"/>
          </a:xfrm>
          <a:prstGeom prst="rect">
            <a:avLst/>
          </a:prstGeom>
        </p:spPr>
        <p:txBody>
          <a:bodyPr wrap="square">
            <a:spAutoFit/>
          </a:bodyPr>
          <a:lstStyle/>
          <a:p>
            <a:pPr lvl="0" algn="ctr"/>
            <a:r>
              <a:rPr lang="tr-TR" sz="933" dirty="0">
                <a:ea typeface="Roboto Condensed Light" panose="02000000000000000000" pitchFamily="2" charset="0"/>
              </a:rPr>
              <a:t>AFGHANISTAN</a:t>
            </a:r>
          </a:p>
          <a:p>
            <a:pPr lvl="0" algn="ctr"/>
            <a:r>
              <a:rPr lang="tr-TR" sz="933" b="1" dirty="0">
                <a:ea typeface="Roboto Condensed Light" panose="02000000000000000000" pitchFamily="2" charset="0"/>
              </a:rPr>
              <a:t>218 </a:t>
            </a:r>
          </a:p>
          <a:p>
            <a:pPr lvl="0" algn="ctr"/>
            <a:endParaRPr lang="tr-TR" sz="933" b="1" dirty="0"/>
          </a:p>
        </p:txBody>
      </p:sp>
      <p:grpSp>
        <p:nvGrpSpPr>
          <p:cNvPr id="8" name="Group 322">
            <a:extLst>
              <a:ext uri="{FF2B5EF4-FFF2-40B4-BE49-F238E27FC236}">
                <a16:creationId xmlns:a16="http://schemas.microsoft.com/office/drawing/2014/main" id="{631D760A-501E-4319-BBD5-1A20B9AE9646}"/>
              </a:ext>
            </a:extLst>
          </p:cNvPr>
          <p:cNvGrpSpPr/>
          <p:nvPr/>
        </p:nvGrpSpPr>
        <p:grpSpPr>
          <a:xfrm>
            <a:off x="983532" y="1573418"/>
            <a:ext cx="9234041" cy="4504972"/>
            <a:chOff x="1922250" y="1859791"/>
            <a:chExt cx="8334980" cy="4066351"/>
          </a:xfrm>
          <a:solidFill>
            <a:schemeClr val="tx1">
              <a:lumMod val="40000"/>
              <a:lumOff val="60000"/>
            </a:schemeClr>
          </a:solidFill>
        </p:grpSpPr>
        <p:sp>
          <p:nvSpPr>
            <p:cNvPr id="9" name="Freeform 403">
              <a:extLst>
                <a:ext uri="{FF2B5EF4-FFF2-40B4-BE49-F238E27FC236}">
                  <a16:creationId xmlns:a16="http://schemas.microsoft.com/office/drawing/2014/main" id="{CCA9C9D3-5D0B-4F28-AC4B-80A7737D090E}"/>
                </a:ext>
              </a:extLst>
            </p:cNvPr>
            <p:cNvSpPr>
              <a:spLocks/>
            </p:cNvSpPr>
            <p:nvPr/>
          </p:nvSpPr>
          <p:spPr bwMode="auto">
            <a:xfrm>
              <a:off x="8431913" y="4779344"/>
              <a:ext cx="952478" cy="711969"/>
            </a:xfrm>
            <a:custGeom>
              <a:avLst/>
              <a:gdLst>
                <a:gd name="T0" fmla="*/ 96 w 204"/>
                <a:gd name="T1" fmla="*/ 3 h 152"/>
                <a:gd name="T2" fmla="*/ 97 w 204"/>
                <a:gd name="T3" fmla="*/ 7 h 152"/>
                <a:gd name="T4" fmla="*/ 86 w 204"/>
                <a:gd name="T5" fmla="*/ 13 h 152"/>
                <a:gd name="T6" fmla="*/ 76 w 204"/>
                <a:gd name="T7" fmla="*/ 24 h 152"/>
                <a:gd name="T8" fmla="*/ 71 w 204"/>
                <a:gd name="T9" fmla="*/ 15 h 152"/>
                <a:gd name="T10" fmla="*/ 65 w 204"/>
                <a:gd name="T11" fmla="*/ 19 h 152"/>
                <a:gd name="T12" fmla="*/ 62 w 204"/>
                <a:gd name="T13" fmla="*/ 22 h 152"/>
                <a:gd name="T14" fmla="*/ 59 w 204"/>
                <a:gd name="T15" fmla="*/ 26 h 152"/>
                <a:gd name="T16" fmla="*/ 55 w 204"/>
                <a:gd name="T17" fmla="*/ 33 h 152"/>
                <a:gd name="T18" fmla="*/ 51 w 204"/>
                <a:gd name="T19" fmla="*/ 30 h 152"/>
                <a:gd name="T20" fmla="*/ 47 w 204"/>
                <a:gd name="T21" fmla="*/ 38 h 152"/>
                <a:gd name="T22" fmla="*/ 24 w 204"/>
                <a:gd name="T23" fmla="*/ 50 h 152"/>
                <a:gd name="T24" fmla="*/ 7 w 204"/>
                <a:gd name="T25" fmla="*/ 60 h 152"/>
                <a:gd name="T26" fmla="*/ 3 w 204"/>
                <a:gd name="T27" fmla="*/ 68 h 152"/>
                <a:gd name="T28" fmla="*/ 4 w 204"/>
                <a:gd name="T29" fmla="*/ 82 h 152"/>
                <a:gd name="T30" fmla="*/ 7 w 204"/>
                <a:gd name="T31" fmla="*/ 91 h 152"/>
                <a:gd name="T32" fmla="*/ 13 w 204"/>
                <a:gd name="T33" fmla="*/ 106 h 152"/>
                <a:gd name="T34" fmla="*/ 11 w 204"/>
                <a:gd name="T35" fmla="*/ 121 h 152"/>
                <a:gd name="T36" fmla="*/ 30 w 204"/>
                <a:gd name="T37" fmla="*/ 125 h 152"/>
                <a:gd name="T38" fmla="*/ 54 w 204"/>
                <a:gd name="T39" fmla="*/ 121 h 152"/>
                <a:gd name="T40" fmla="*/ 73 w 204"/>
                <a:gd name="T41" fmla="*/ 112 h 152"/>
                <a:gd name="T42" fmla="*/ 96 w 204"/>
                <a:gd name="T43" fmla="*/ 111 h 152"/>
                <a:gd name="T44" fmla="*/ 111 w 204"/>
                <a:gd name="T45" fmla="*/ 121 h 152"/>
                <a:gd name="T46" fmla="*/ 116 w 204"/>
                <a:gd name="T47" fmla="*/ 125 h 152"/>
                <a:gd name="T48" fmla="*/ 125 w 204"/>
                <a:gd name="T49" fmla="*/ 120 h 152"/>
                <a:gd name="T50" fmla="*/ 122 w 204"/>
                <a:gd name="T51" fmla="*/ 129 h 152"/>
                <a:gd name="T52" fmla="*/ 131 w 204"/>
                <a:gd name="T53" fmla="*/ 132 h 152"/>
                <a:gd name="T54" fmla="*/ 145 w 204"/>
                <a:gd name="T55" fmla="*/ 147 h 152"/>
                <a:gd name="T56" fmla="*/ 161 w 204"/>
                <a:gd name="T57" fmla="*/ 145 h 152"/>
                <a:gd name="T58" fmla="*/ 165 w 204"/>
                <a:gd name="T59" fmla="*/ 149 h 152"/>
                <a:gd name="T60" fmla="*/ 174 w 204"/>
                <a:gd name="T61" fmla="*/ 145 h 152"/>
                <a:gd name="T62" fmla="*/ 194 w 204"/>
                <a:gd name="T63" fmla="*/ 118 h 152"/>
                <a:gd name="T64" fmla="*/ 200 w 204"/>
                <a:gd name="T65" fmla="*/ 108 h 152"/>
                <a:gd name="T66" fmla="*/ 202 w 204"/>
                <a:gd name="T67" fmla="*/ 96 h 152"/>
                <a:gd name="T68" fmla="*/ 201 w 204"/>
                <a:gd name="T69" fmla="*/ 83 h 152"/>
                <a:gd name="T70" fmla="*/ 196 w 204"/>
                <a:gd name="T71" fmla="*/ 70 h 152"/>
                <a:gd name="T72" fmla="*/ 184 w 204"/>
                <a:gd name="T73" fmla="*/ 59 h 152"/>
                <a:gd name="T74" fmla="*/ 180 w 204"/>
                <a:gd name="T75" fmla="*/ 50 h 152"/>
                <a:gd name="T76" fmla="*/ 166 w 204"/>
                <a:gd name="T77" fmla="*/ 36 h 152"/>
                <a:gd name="T78" fmla="*/ 161 w 204"/>
                <a:gd name="T79" fmla="*/ 20 h 152"/>
                <a:gd name="T80" fmla="*/ 152 w 204"/>
                <a:gd name="T81" fmla="*/ 8 h 152"/>
                <a:gd name="T82" fmla="*/ 145 w 204"/>
                <a:gd name="T83" fmla="*/ 6 h 152"/>
                <a:gd name="T84" fmla="*/ 143 w 204"/>
                <a:gd name="T85" fmla="*/ 16 h 152"/>
                <a:gd name="T86" fmla="*/ 130 w 204"/>
                <a:gd name="T87" fmla="*/ 31 h 152"/>
                <a:gd name="T88" fmla="*/ 115 w 204"/>
                <a:gd name="T89" fmla="*/ 17 h 152"/>
                <a:gd name="T90" fmla="*/ 118 w 204"/>
                <a:gd name="T91" fmla="*/ 11 h 152"/>
                <a:gd name="T92" fmla="*/ 117 w 204"/>
                <a:gd name="T93" fmla="*/ 8 h 152"/>
                <a:gd name="T94" fmla="*/ 109 w 204"/>
                <a:gd name="T95" fmla="*/ 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52">
                  <a:moveTo>
                    <a:pt x="101" y="4"/>
                  </a:moveTo>
                  <a:cubicBezTo>
                    <a:pt x="99" y="4"/>
                    <a:pt x="98" y="2"/>
                    <a:pt x="96" y="2"/>
                  </a:cubicBezTo>
                  <a:cubicBezTo>
                    <a:pt x="95" y="1"/>
                    <a:pt x="95" y="2"/>
                    <a:pt x="96" y="3"/>
                  </a:cubicBezTo>
                  <a:cubicBezTo>
                    <a:pt x="96" y="4"/>
                    <a:pt x="98" y="3"/>
                    <a:pt x="98" y="3"/>
                  </a:cubicBezTo>
                  <a:cubicBezTo>
                    <a:pt x="99" y="4"/>
                    <a:pt x="98" y="6"/>
                    <a:pt x="99" y="6"/>
                  </a:cubicBezTo>
                  <a:cubicBezTo>
                    <a:pt x="99" y="7"/>
                    <a:pt x="98" y="7"/>
                    <a:pt x="97" y="7"/>
                  </a:cubicBezTo>
                  <a:cubicBezTo>
                    <a:pt x="96" y="8"/>
                    <a:pt x="95" y="8"/>
                    <a:pt x="94" y="8"/>
                  </a:cubicBezTo>
                  <a:cubicBezTo>
                    <a:pt x="92" y="7"/>
                    <a:pt x="92" y="8"/>
                    <a:pt x="90" y="8"/>
                  </a:cubicBezTo>
                  <a:cubicBezTo>
                    <a:pt x="87" y="9"/>
                    <a:pt x="88" y="12"/>
                    <a:pt x="86" y="13"/>
                  </a:cubicBezTo>
                  <a:cubicBezTo>
                    <a:pt x="84" y="15"/>
                    <a:pt x="83" y="18"/>
                    <a:pt x="84" y="20"/>
                  </a:cubicBezTo>
                  <a:cubicBezTo>
                    <a:pt x="86" y="23"/>
                    <a:pt x="81" y="21"/>
                    <a:pt x="80" y="21"/>
                  </a:cubicBezTo>
                  <a:cubicBezTo>
                    <a:pt x="79" y="21"/>
                    <a:pt x="76" y="24"/>
                    <a:pt x="76" y="24"/>
                  </a:cubicBezTo>
                  <a:cubicBezTo>
                    <a:pt x="76" y="24"/>
                    <a:pt x="75" y="19"/>
                    <a:pt x="74" y="18"/>
                  </a:cubicBezTo>
                  <a:cubicBezTo>
                    <a:pt x="74" y="17"/>
                    <a:pt x="73" y="17"/>
                    <a:pt x="72" y="17"/>
                  </a:cubicBezTo>
                  <a:cubicBezTo>
                    <a:pt x="71" y="16"/>
                    <a:pt x="71" y="16"/>
                    <a:pt x="71" y="15"/>
                  </a:cubicBezTo>
                  <a:cubicBezTo>
                    <a:pt x="70" y="14"/>
                    <a:pt x="70" y="16"/>
                    <a:pt x="70" y="17"/>
                  </a:cubicBezTo>
                  <a:cubicBezTo>
                    <a:pt x="69" y="17"/>
                    <a:pt x="68" y="17"/>
                    <a:pt x="68" y="16"/>
                  </a:cubicBezTo>
                  <a:cubicBezTo>
                    <a:pt x="66" y="16"/>
                    <a:pt x="67" y="20"/>
                    <a:pt x="65" y="19"/>
                  </a:cubicBezTo>
                  <a:cubicBezTo>
                    <a:pt x="65" y="19"/>
                    <a:pt x="64" y="18"/>
                    <a:pt x="64" y="18"/>
                  </a:cubicBezTo>
                  <a:cubicBezTo>
                    <a:pt x="63" y="19"/>
                    <a:pt x="63" y="19"/>
                    <a:pt x="63" y="19"/>
                  </a:cubicBezTo>
                  <a:cubicBezTo>
                    <a:pt x="60" y="18"/>
                    <a:pt x="62" y="22"/>
                    <a:pt x="62" y="22"/>
                  </a:cubicBezTo>
                  <a:cubicBezTo>
                    <a:pt x="62" y="22"/>
                    <a:pt x="60" y="22"/>
                    <a:pt x="60" y="22"/>
                  </a:cubicBezTo>
                  <a:cubicBezTo>
                    <a:pt x="60" y="23"/>
                    <a:pt x="61" y="23"/>
                    <a:pt x="61" y="23"/>
                  </a:cubicBezTo>
                  <a:cubicBezTo>
                    <a:pt x="60" y="25"/>
                    <a:pt x="59" y="23"/>
                    <a:pt x="59" y="26"/>
                  </a:cubicBezTo>
                  <a:cubicBezTo>
                    <a:pt x="59" y="27"/>
                    <a:pt x="60" y="27"/>
                    <a:pt x="60" y="28"/>
                  </a:cubicBezTo>
                  <a:cubicBezTo>
                    <a:pt x="60" y="30"/>
                    <a:pt x="53" y="26"/>
                    <a:pt x="53" y="29"/>
                  </a:cubicBezTo>
                  <a:cubicBezTo>
                    <a:pt x="53" y="30"/>
                    <a:pt x="57" y="32"/>
                    <a:pt x="55" y="33"/>
                  </a:cubicBezTo>
                  <a:cubicBezTo>
                    <a:pt x="54" y="33"/>
                    <a:pt x="54" y="32"/>
                    <a:pt x="54" y="33"/>
                  </a:cubicBezTo>
                  <a:cubicBezTo>
                    <a:pt x="53" y="34"/>
                    <a:pt x="53" y="34"/>
                    <a:pt x="52" y="33"/>
                  </a:cubicBezTo>
                  <a:cubicBezTo>
                    <a:pt x="51" y="33"/>
                    <a:pt x="52" y="31"/>
                    <a:pt x="51" y="30"/>
                  </a:cubicBezTo>
                  <a:cubicBezTo>
                    <a:pt x="50" y="28"/>
                    <a:pt x="48" y="32"/>
                    <a:pt x="47" y="33"/>
                  </a:cubicBezTo>
                  <a:cubicBezTo>
                    <a:pt x="47" y="34"/>
                    <a:pt x="46" y="35"/>
                    <a:pt x="46" y="36"/>
                  </a:cubicBezTo>
                  <a:cubicBezTo>
                    <a:pt x="46" y="36"/>
                    <a:pt x="47" y="37"/>
                    <a:pt x="47" y="38"/>
                  </a:cubicBezTo>
                  <a:cubicBezTo>
                    <a:pt x="47" y="38"/>
                    <a:pt x="45" y="40"/>
                    <a:pt x="44" y="41"/>
                  </a:cubicBezTo>
                  <a:cubicBezTo>
                    <a:pt x="41" y="44"/>
                    <a:pt x="38" y="46"/>
                    <a:pt x="34" y="47"/>
                  </a:cubicBezTo>
                  <a:cubicBezTo>
                    <a:pt x="31" y="47"/>
                    <a:pt x="28" y="49"/>
                    <a:pt x="24" y="50"/>
                  </a:cubicBezTo>
                  <a:cubicBezTo>
                    <a:pt x="21" y="51"/>
                    <a:pt x="18" y="51"/>
                    <a:pt x="15" y="53"/>
                  </a:cubicBezTo>
                  <a:cubicBezTo>
                    <a:pt x="13" y="55"/>
                    <a:pt x="12" y="55"/>
                    <a:pt x="10" y="56"/>
                  </a:cubicBezTo>
                  <a:cubicBezTo>
                    <a:pt x="9" y="57"/>
                    <a:pt x="7" y="60"/>
                    <a:pt x="7" y="60"/>
                  </a:cubicBezTo>
                  <a:cubicBezTo>
                    <a:pt x="6" y="60"/>
                    <a:pt x="7" y="57"/>
                    <a:pt x="7" y="56"/>
                  </a:cubicBezTo>
                  <a:cubicBezTo>
                    <a:pt x="5" y="56"/>
                    <a:pt x="4" y="61"/>
                    <a:pt x="4" y="61"/>
                  </a:cubicBezTo>
                  <a:cubicBezTo>
                    <a:pt x="5" y="64"/>
                    <a:pt x="3" y="65"/>
                    <a:pt x="3" y="68"/>
                  </a:cubicBezTo>
                  <a:cubicBezTo>
                    <a:pt x="3" y="69"/>
                    <a:pt x="8" y="80"/>
                    <a:pt x="6" y="81"/>
                  </a:cubicBezTo>
                  <a:cubicBezTo>
                    <a:pt x="6" y="81"/>
                    <a:pt x="3" y="77"/>
                    <a:pt x="3" y="77"/>
                  </a:cubicBezTo>
                  <a:cubicBezTo>
                    <a:pt x="3" y="78"/>
                    <a:pt x="6" y="81"/>
                    <a:pt x="4" y="82"/>
                  </a:cubicBezTo>
                  <a:cubicBezTo>
                    <a:pt x="2" y="82"/>
                    <a:pt x="2" y="77"/>
                    <a:pt x="0" y="77"/>
                  </a:cubicBezTo>
                  <a:cubicBezTo>
                    <a:pt x="0" y="77"/>
                    <a:pt x="6" y="85"/>
                    <a:pt x="6" y="86"/>
                  </a:cubicBezTo>
                  <a:cubicBezTo>
                    <a:pt x="7" y="87"/>
                    <a:pt x="6" y="89"/>
                    <a:pt x="7" y="91"/>
                  </a:cubicBezTo>
                  <a:cubicBezTo>
                    <a:pt x="8" y="93"/>
                    <a:pt x="9" y="94"/>
                    <a:pt x="10" y="96"/>
                  </a:cubicBezTo>
                  <a:cubicBezTo>
                    <a:pt x="11" y="97"/>
                    <a:pt x="11" y="100"/>
                    <a:pt x="11" y="101"/>
                  </a:cubicBezTo>
                  <a:cubicBezTo>
                    <a:pt x="11" y="103"/>
                    <a:pt x="12" y="105"/>
                    <a:pt x="13" y="106"/>
                  </a:cubicBezTo>
                  <a:cubicBezTo>
                    <a:pt x="14" y="109"/>
                    <a:pt x="14" y="110"/>
                    <a:pt x="14" y="113"/>
                  </a:cubicBezTo>
                  <a:cubicBezTo>
                    <a:pt x="14" y="114"/>
                    <a:pt x="14" y="119"/>
                    <a:pt x="14" y="119"/>
                  </a:cubicBezTo>
                  <a:cubicBezTo>
                    <a:pt x="13" y="120"/>
                    <a:pt x="12" y="120"/>
                    <a:pt x="11" y="121"/>
                  </a:cubicBezTo>
                  <a:cubicBezTo>
                    <a:pt x="10" y="124"/>
                    <a:pt x="12" y="124"/>
                    <a:pt x="13" y="125"/>
                  </a:cubicBezTo>
                  <a:cubicBezTo>
                    <a:pt x="17" y="127"/>
                    <a:pt x="20" y="129"/>
                    <a:pt x="25" y="128"/>
                  </a:cubicBezTo>
                  <a:cubicBezTo>
                    <a:pt x="27" y="127"/>
                    <a:pt x="29" y="126"/>
                    <a:pt x="30" y="125"/>
                  </a:cubicBezTo>
                  <a:cubicBezTo>
                    <a:pt x="33" y="124"/>
                    <a:pt x="32" y="125"/>
                    <a:pt x="33" y="123"/>
                  </a:cubicBezTo>
                  <a:cubicBezTo>
                    <a:pt x="35" y="121"/>
                    <a:pt x="42" y="121"/>
                    <a:pt x="44" y="122"/>
                  </a:cubicBezTo>
                  <a:cubicBezTo>
                    <a:pt x="47" y="122"/>
                    <a:pt x="52" y="124"/>
                    <a:pt x="54" y="121"/>
                  </a:cubicBezTo>
                  <a:cubicBezTo>
                    <a:pt x="55" y="120"/>
                    <a:pt x="55" y="118"/>
                    <a:pt x="57" y="117"/>
                  </a:cubicBezTo>
                  <a:cubicBezTo>
                    <a:pt x="59" y="116"/>
                    <a:pt x="61" y="115"/>
                    <a:pt x="63" y="114"/>
                  </a:cubicBezTo>
                  <a:cubicBezTo>
                    <a:pt x="66" y="112"/>
                    <a:pt x="70" y="114"/>
                    <a:pt x="73" y="112"/>
                  </a:cubicBezTo>
                  <a:cubicBezTo>
                    <a:pt x="78" y="110"/>
                    <a:pt x="82" y="110"/>
                    <a:pt x="88" y="109"/>
                  </a:cubicBezTo>
                  <a:cubicBezTo>
                    <a:pt x="89" y="109"/>
                    <a:pt x="90" y="108"/>
                    <a:pt x="92" y="108"/>
                  </a:cubicBezTo>
                  <a:cubicBezTo>
                    <a:pt x="93" y="109"/>
                    <a:pt x="95" y="110"/>
                    <a:pt x="96" y="111"/>
                  </a:cubicBezTo>
                  <a:cubicBezTo>
                    <a:pt x="97" y="111"/>
                    <a:pt x="107" y="113"/>
                    <a:pt x="107" y="114"/>
                  </a:cubicBezTo>
                  <a:cubicBezTo>
                    <a:pt x="106" y="115"/>
                    <a:pt x="105" y="118"/>
                    <a:pt x="107" y="117"/>
                  </a:cubicBezTo>
                  <a:cubicBezTo>
                    <a:pt x="108" y="117"/>
                    <a:pt x="110" y="120"/>
                    <a:pt x="111" y="121"/>
                  </a:cubicBezTo>
                  <a:cubicBezTo>
                    <a:pt x="112" y="122"/>
                    <a:pt x="112" y="123"/>
                    <a:pt x="112" y="125"/>
                  </a:cubicBezTo>
                  <a:cubicBezTo>
                    <a:pt x="113" y="126"/>
                    <a:pt x="115" y="128"/>
                    <a:pt x="115" y="128"/>
                  </a:cubicBezTo>
                  <a:cubicBezTo>
                    <a:pt x="115" y="127"/>
                    <a:pt x="114" y="126"/>
                    <a:pt x="116" y="125"/>
                  </a:cubicBezTo>
                  <a:cubicBezTo>
                    <a:pt x="117" y="124"/>
                    <a:pt x="118" y="123"/>
                    <a:pt x="120" y="122"/>
                  </a:cubicBezTo>
                  <a:cubicBezTo>
                    <a:pt x="121" y="121"/>
                    <a:pt x="126" y="116"/>
                    <a:pt x="125" y="115"/>
                  </a:cubicBezTo>
                  <a:cubicBezTo>
                    <a:pt x="126" y="117"/>
                    <a:pt x="125" y="118"/>
                    <a:pt x="125" y="120"/>
                  </a:cubicBezTo>
                  <a:cubicBezTo>
                    <a:pt x="126" y="121"/>
                    <a:pt x="124" y="122"/>
                    <a:pt x="124" y="122"/>
                  </a:cubicBezTo>
                  <a:cubicBezTo>
                    <a:pt x="123" y="124"/>
                    <a:pt x="123" y="125"/>
                    <a:pt x="123" y="126"/>
                  </a:cubicBezTo>
                  <a:cubicBezTo>
                    <a:pt x="123" y="128"/>
                    <a:pt x="119" y="129"/>
                    <a:pt x="122" y="129"/>
                  </a:cubicBezTo>
                  <a:cubicBezTo>
                    <a:pt x="126" y="129"/>
                    <a:pt x="124" y="125"/>
                    <a:pt x="125" y="123"/>
                  </a:cubicBezTo>
                  <a:cubicBezTo>
                    <a:pt x="125" y="123"/>
                    <a:pt x="129" y="127"/>
                    <a:pt x="128" y="129"/>
                  </a:cubicBezTo>
                  <a:cubicBezTo>
                    <a:pt x="125" y="133"/>
                    <a:pt x="129" y="130"/>
                    <a:pt x="131" y="132"/>
                  </a:cubicBezTo>
                  <a:cubicBezTo>
                    <a:pt x="134" y="135"/>
                    <a:pt x="134" y="136"/>
                    <a:pt x="134" y="139"/>
                  </a:cubicBezTo>
                  <a:cubicBezTo>
                    <a:pt x="133" y="142"/>
                    <a:pt x="137" y="145"/>
                    <a:pt x="139" y="145"/>
                  </a:cubicBezTo>
                  <a:cubicBezTo>
                    <a:pt x="141" y="146"/>
                    <a:pt x="143" y="147"/>
                    <a:pt x="145" y="147"/>
                  </a:cubicBezTo>
                  <a:cubicBezTo>
                    <a:pt x="147" y="147"/>
                    <a:pt x="151" y="152"/>
                    <a:pt x="153" y="151"/>
                  </a:cubicBezTo>
                  <a:cubicBezTo>
                    <a:pt x="155" y="150"/>
                    <a:pt x="157" y="149"/>
                    <a:pt x="158" y="147"/>
                  </a:cubicBezTo>
                  <a:cubicBezTo>
                    <a:pt x="158" y="147"/>
                    <a:pt x="160" y="144"/>
                    <a:pt x="161" y="145"/>
                  </a:cubicBezTo>
                  <a:cubicBezTo>
                    <a:pt x="161" y="146"/>
                    <a:pt x="159" y="147"/>
                    <a:pt x="160" y="148"/>
                  </a:cubicBezTo>
                  <a:cubicBezTo>
                    <a:pt x="161" y="149"/>
                    <a:pt x="161" y="146"/>
                    <a:pt x="162" y="146"/>
                  </a:cubicBezTo>
                  <a:cubicBezTo>
                    <a:pt x="162" y="146"/>
                    <a:pt x="164" y="149"/>
                    <a:pt x="165" y="149"/>
                  </a:cubicBezTo>
                  <a:cubicBezTo>
                    <a:pt x="165" y="150"/>
                    <a:pt x="167" y="152"/>
                    <a:pt x="168" y="152"/>
                  </a:cubicBezTo>
                  <a:cubicBezTo>
                    <a:pt x="167" y="152"/>
                    <a:pt x="170" y="149"/>
                    <a:pt x="170" y="149"/>
                  </a:cubicBezTo>
                  <a:cubicBezTo>
                    <a:pt x="172" y="148"/>
                    <a:pt x="173" y="146"/>
                    <a:pt x="174" y="145"/>
                  </a:cubicBezTo>
                  <a:cubicBezTo>
                    <a:pt x="177" y="144"/>
                    <a:pt x="185" y="146"/>
                    <a:pt x="185" y="142"/>
                  </a:cubicBezTo>
                  <a:cubicBezTo>
                    <a:pt x="186" y="137"/>
                    <a:pt x="187" y="134"/>
                    <a:pt x="188" y="130"/>
                  </a:cubicBezTo>
                  <a:cubicBezTo>
                    <a:pt x="190" y="126"/>
                    <a:pt x="191" y="122"/>
                    <a:pt x="194" y="118"/>
                  </a:cubicBezTo>
                  <a:cubicBezTo>
                    <a:pt x="195" y="117"/>
                    <a:pt x="197" y="116"/>
                    <a:pt x="198" y="114"/>
                  </a:cubicBezTo>
                  <a:cubicBezTo>
                    <a:pt x="198" y="113"/>
                    <a:pt x="198" y="113"/>
                    <a:pt x="198" y="112"/>
                  </a:cubicBezTo>
                  <a:cubicBezTo>
                    <a:pt x="199" y="111"/>
                    <a:pt x="200" y="110"/>
                    <a:pt x="200" y="108"/>
                  </a:cubicBezTo>
                  <a:cubicBezTo>
                    <a:pt x="201" y="106"/>
                    <a:pt x="200" y="104"/>
                    <a:pt x="201" y="102"/>
                  </a:cubicBezTo>
                  <a:cubicBezTo>
                    <a:pt x="201" y="101"/>
                    <a:pt x="202" y="100"/>
                    <a:pt x="202" y="99"/>
                  </a:cubicBezTo>
                  <a:cubicBezTo>
                    <a:pt x="203" y="98"/>
                    <a:pt x="201" y="97"/>
                    <a:pt x="202" y="96"/>
                  </a:cubicBezTo>
                  <a:cubicBezTo>
                    <a:pt x="203" y="95"/>
                    <a:pt x="204" y="92"/>
                    <a:pt x="203" y="91"/>
                  </a:cubicBezTo>
                  <a:cubicBezTo>
                    <a:pt x="203" y="89"/>
                    <a:pt x="202" y="88"/>
                    <a:pt x="202" y="87"/>
                  </a:cubicBezTo>
                  <a:cubicBezTo>
                    <a:pt x="201" y="86"/>
                    <a:pt x="201" y="84"/>
                    <a:pt x="201" y="83"/>
                  </a:cubicBezTo>
                  <a:cubicBezTo>
                    <a:pt x="200" y="79"/>
                    <a:pt x="203" y="77"/>
                    <a:pt x="202" y="73"/>
                  </a:cubicBezTo>
                  <a:cubicBezTo>
                    <a:pt x="202" y="74"/>
                    <a:pt x="201" y="76"/>
                    <a:pt x="200" y="76"/>
                  </a:cubicBezTo>
                  <a:cubicBezTo>
                    <a:pt x="198" y="76"/>
                    <a:pt x="197" y="72"/>
                    <a:pt x="196" y="70"/>
                  </a:cubicBezTo>
                  <a:cubicBezTo>
                    <a:pt x="194" y="67"/>
                    <a:pt x="190" y="67"/>
                    <a:pt x="190" y="62"/>
                  </a:cubicBezTo>
                  <a:cubicBezTo>
                    <a:pt x="189" y="60"/>
                    <a:pt x="188" y="60"/>
                    <a:pt x="187" y="59"/>
                  </a:cubicBezTo>
                  <a:cubicBezTo>
                    <a:pt x="185" y="58"/>
                    <a:pt x="185" y="61"/>
                    <a:pt x="184" y="59"/>
                  </a:cubicBezTo>
                  <a:cubicBezTo>
                    <a:pt x="184" y="56"/>
                    <a:pt x="183" y="55"/>
                    <a:pt x="181" y="53"/>
                  </a:cubicBezTo>
                  <a:cubicBezTo>
                    <a:pt x="181" y="53"/>
                    <a:pt x="180" y="52"/>
                    <a:pt x="180" y="51"/>
                  </a:cubicBezTo>
                  <a:cubicBezTo>
                    <a:pt x="179" y="51"/>
                    <a:pt x="180" y="49"/>
                    <a:pt x="180" y="50"/>
                  </a:cubicBezTo>
                  <a:cubicBezTo>
                    <a:pt x="178" y="48"/>
                    <a:pt x="176" y="47"/>
                    <a:pt x="174" y="46"/>
                  </a:cubicBezTo>
                  <a:cubicBezTo>
                    <a:pt x="172" y="44"/>
                    <a:pt x="169" y="45"/>
                    <a:pt x="168" y="43"/>
                  </a:cubicBezTo>
                  <a:cubicBezTo>
                    <a:pt x="166" y="41"/>
                    <a:pt x="167" y="37"/>
                    <a:pt x="166" y="36"/>
                  </a:cubicBezTo>
                  <a:cubicBezTo>
                    <a:pt x="166" y="34"/>
                    <a:pt x="166" y="32"/>
                    <a:pt x="165" y="31"/>
                  </a:cubicBezTo>
                  <a:cubicBezTo>
                    <a:pt x="164" y="30"/>
                    <a:pt x="163" y="30"/>
                    <a:pt x="163" y="28"/>
                  </a:cubicBezTo>
                  <a:cubicBezTo>
                    <a:pt x="163" y="26"/>
                    <a:pt x="163" y="23"/>
                    <a:pt x="161" y="20"/>
                  </a:cubicBezTo>
                  <a:cubicBezTo>
                    <a:pt x="160" y="20"/>
                    <a:pt x="158" y="17"/>
                    <a:pt x="158" y="18"/>
                  </a:cubicBezTo>
                  <a:cubicBezTo>
                    <a:pt x="156" y="18"/>
                    <a:pt x="156" y="19"/>
                    <a:pt x="155" y="17"/>
                  </a:cubicBezTo>
                  <a:cubicBezTo>
                    <a:pt x="153" y="15"/>
                    <a:pt x="154" y="11"/>
                    <a:pt x="152" y="8"/>
                  </a:cubicBezTo>
                  <a:cubicBezTo>
                    <a:pt x="152" y="7"/>
                    <a:pt x="148" y="0"/>
                    <a:pt x="148" y="0"/>
                  </a:cubicBezTo>
                  <a:cubicBezTo>
                    <a:pt x="147" y="0"/>
                    <a:pt x="147" y="2"/>
                    <a:pt x="147" y="3"/>
                  </a:cubicBezTo>
                  <a:cubicBezTo>
                    <a:pt x="147" y="4"/>
                    <a:pt x="146" y="5"/>
                    <a:pt x="145" y="6"/>
                  </a:cubicBezTo>
                  <a:cubicBezTo>
                    <a:pt x="145" y="6"/>
                    <a:pt x="143" y="8"/>
                    <a:pt x="144" y="9"/>
                  </a:cubicBezTo>
                  <a:cubicBezTo>
                    <a:pt x="144" y="9"/>
                    <a:pt x="146" y="9"/>
                    <a:pt x="145" y="10"/>
                  </a:cubicBezTo>
                  <a:cubicBezTo>
                    <a:pt x="144" y="10"/>
                    <a:pt x="143" y="15"/>
                    <a:pt x="143" y="16"/>
                  </a:cubicBezTo>
                  <a:cubicBezTo>
                    <a:pt x="144" y="18"/>
                    <a:pt x="144" y="20"/>
                    <a:pt x="144" y="22"/>
                  </a:cubicBezTo>
                  <a:cubicBezTo>
                    <a:pt x="143" y="26"/>
                    <a:pt x="143" y="36"/>
                    <a:pt x="137" y="36"/>
                  </a:cubicBezTo>
                  <a:cubicBezTo>
                    <a:pt x="133" y="36"/>
                    <a:pt x="133" y="32"/>
                    <a:pt x="130" y="31"/>
                  </a:cubicBezTo>
                  <a:cubicBezTo>
                    <a:pt x="128" y="30"/>
                    <a:pt x="126" y="30"/>
                    <a:pt x="124" y="28"/>
                  </a:cubicBezTo>
                  <a:cubicBezTo>
                    <a:pt x="123" y="27"/>
                    <a:pt x="112" y="21"/>
                    <a:pt x="113" y="20"/>
                  </a:cubicBezTo>
                  <a:cubicBezTo>
                    <a:pt x="113" y="19"/>
                    <a:pt x="114" y="18"/>
                    <a:pt x="115" y="17"/>
                  </a:cubicBezTo>
                  <a:cubicBezTo>
                    <a:pt x="115" y="16"/>
                    <a:pt x="117" y="16"/>
                    <a:pt x="117" y="15"/>
                  </a:cubicBezTo>
                  <a:cubicBezTo>
                    <a:pt x="117" y="15"/>
                    <a:pt x="116" y="14"/>
                    <a:pt x="116" y="13"/>
                  </a:cubicBezTo>
                  <a:cubicBezTo>
                    <a:pt x="117" y="12"/>
                    <a:pt x="117" y="12"/>
                    <a:pt x="118" y="11"/>
                  </a:cubicBezTo>
                  <a:cubicBezTo>
                    <a:pt x="118" y="10"/>
                    <a:pt x="120" y="9"/>
                    <a:pt x="121" y="8"/>
                  </a:cubicBezTo>
                  <a:cubicBezTo>
                    <a:pt x="121" y="7"/>
                    <a:pt x="119" y="5"/>
                    <a:pt x="118" y="6"/>
                  </a:cubicBezTo>
                  <a:cubicBezTo>
                    <a:pt x="118" y="6"/>
                    <a:pt x="117" y="8"/>
                    <a:pt x="117" y="8"/>
                  </a:cubicBezTo>
                  <a:cubicBezTo>
                    <a:pt x="116" y="7"/>
                    <a:pt x="116" y="7"/>
                    <a:pt x="115" y="6"/>
                  </a:cubicBezTo>
                  <a:cubicBezTo>
                    <a:pt x="115" y="5"/>
                    <a:pt x="113" y="7"/>
                    <a:pt x="112" y="7"/>
                  </a:cubicBezTo>
                  <a:cubicBezTo>
                    <a:pt x="111" y="8"/>
                    <a:pt x="110" y="7"/>
                    <a:pt x="109" y="7"/>
                  </a:cubicBezTo>
                  <a:cubicBezTo>
                    <a:pt x="107" y="6"/>
                    <a:pt x="104" y="5"/>
                    <a:pt x="101" y="4"/>
                  </a:cubicBezTo>
                  <a:cubicBezTo>
                    <a:pt x="99" y="4"/>
                    <a:pt x="103" y="5"/>
                    <a:pt x="101" y="4"/>
                  </a:cubicBezTo>
                  <a:close/>
                </a:path>
              </a:pathLst>
            </a:custGeom>
            <a:solidFill>
              <a:srgbClr val="999999"/>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0" name="Freeform 404">
              <a:extLst>
                <a:ext uri="{FF2B5EF4-FFF2-40B4-BE49-F238E27FC236}">
                  <a16:creationId xmlns:a16="http://schemas.microsoft.com/office/drawing/2014/main" id="{D3796041-8815-44FF-B965-923842C8D486}"/>
                </a:ext>
              </a:extLst>
            </p:cNvPr>
            <p:cNvSpPr>
              <a:spLocks/>
            </p:cNvSpPr>
            <p:nvPr/>
          </p:nvSpPr>
          <p:spPr bwMode="auto">
            <a:xfrm>
              <a:off x="5709864" y="2963582"/>
              <a:ext cx="186353" cy="281920"/>
            </a:xfrm>
            <a:custGeom>
              <a:avLst/>
              <a:gdLst>
                <a:gd name="T0" fmla="*/ 7 w 40"/>
                <a:gd name="T1" fmla="*/ 0 h 60"/>
                <a:gd name="T2" fmla="*/ 4 w 40"/>
                <a:gd name="T3" fmla="*/ 3 h 60"/>
                <a:gd name="T4" fmla="*/ 2 w 40"/>
                <a:gd name="T5" fmla="*/ 8 h 60"/>
                <a:gd name="T6" fmla="*/ 5 w 40"/>
                <a:gd name="T7" fmla="*/ 14 h 60"/>
                <a:gd name="T8" fmla="*/ 3 w 40"/>
                <a:gd name="T9" fmla="*/ 18 h 60"/>
                <a:gd name="T10" fmla="*/ 3 w 40"/>
                <a:gd name="T11" fmla="*/ 19 h 60"/>
                <a:gd name="T12" fmla="*/ 2 w 40"/>
                <a:gd name="T13" fmla="*/ 23 h 60"/>
                <a:gd name="T14" fmla="*/ 5 w 40"/>
                <a:gd name="T15" fmla="*/ 23 h 60"/>
                <a:gd name="T16" fmla="*/ 7 w 40"/>
                <a:gd name="T17" fmla="*/ 19 h 60"/>
                <a:gd name="T18" fmla="*/ 7 w 40"/>
                <a:gd name="T19" fmla="*/ 23 h 60"/>
                <a:gd name="T20" fmla="*/ 11 w 40"/>
                <a:gd name="T21" fmla="*/ 27 h 60"/>
                <a:gd name="T22" fmla="*/ 14 w 40"/>
                <a:gd name="T23" fmla="*/ 30 h 60"/>
                <a:gd name="T24" fmla="*/ 16 w 40"/>
                <a:gd name="T25" fmla="*/ 36 h 60"/>
                <a:gd name="T26" fmla="*/ 8 w 40"/>
                <a:gd name="T27" fmla="*/ 39 h 60"/>
                <a:gd name="T28" fmla="*/ 9 w 40"/>
                <a:gd name="T29" fmla="*/ 42 h 60"/>
                <a:gd name="T30" fmla="*/ 5 w 40"/>
                <a:gd name="T31" fmla="*/ 47 h 60"/>
                <a:gd name="T32" fmla="*/ 9 w 40"/>
                <a:gd name="T33" fmla="*/ 48 h 60"/>
                <a:gd name="T34" fmla="*/ 18 w 40"/>
                <a:gd name="T35" fmla="*/ 48 h 60"/>
                <a:gd name="T36" fmla="*/ 10 w 40"/>
                <a:gd name="T37" fmla="*/ 52 h 60"/>
                <a:gd name="T38" fmla="*/ 7 w 40"/>
                <a:gd name="T39" fmla="*/ 55 h 60"/>
                <a:gd name="T40" fmla="*/ 3 w 40"/>
                <a:gd name="T41" fmla="*/ 59 h 60"/>
                <a:gd name="T42" fmla="*/ 5 w 40"/>
                <a:gd name="T43" fmla="*/ 60 h 60"/>
                <a:gd name="T44" fmla="*/ 12 w 40"/>
                <a:gd name="T45" fmla="*/ 57 h 60"/>
                <a:gd name="T46" fmla="*/ 19 w 40"/>
                <a:gd name="T47" fmla="*/ 55 h 60"/>
                <a:gd name="T48" fmla="*/ 27 w 40"/>
                <a:gd name="T49" fmla="*/ 54 h 60"/>
                <a:gd name="T50" fmla="*/ 38 w 40"/>
                <a:gd name="T51" fmla="*/ 51 h 60"/>
                <a:gd name="T52" fmla="*/ 38 w 40"/>
                <a:gd name="T53" fmla="*/ 46 h 60"/>
                <a:gd name="T54" fmla="*/ 32 w 40"/>
                <a:gd name="T55" fmla="*/ 41 h 60"/>
                <a:gd name="T56" fmla="*/ 31 w 40"/>
                <a:gd name="T57" fmla="*/ 36 h 60"/>
                <a:gd name="T58" fmla="*/ 30 w 40"/>
                <a:gd name="T59" fmla="*/ 34 h 60"/>
                <a:gd name="T60" fmla="*/ 23 w 40"/>
                <a:gd name="T61" fmla="*/ 25 h 60"/>
                <a:gd name="T62" fmla="*/ 12 w 40"/>
                <a:gd name="T63" fmla="*/ 18 h 60"/>
                <a:gd name="T64" fmla="*/ 14 w 40"/>
                <a:gd name="T65" fmla="*/ 16 h 60"/>
                <a:gd name="T66" fmla="*/ 21 w 40"/>
                <a:gd name="T67" fmla="*/ 8 h 60"/>
                <a:gd name="T68" fmla="*/ 9 w 40"/>
                <a:gd name="T69" fmla="*/ 7 h 60"/>
                <a:gd name="T70" fmla="*/ 9 w 40"/>
                <a:gd name="T71" fmla="*/ 6 h 60"/>
                <a:gd name="T72" fmla="*/ 15 w 40"/>
                <a:gd name="T7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 h="60">
                  <a:moveTo>
                    <a:pt x="15" y="0"/>
                  </a:moveTo>
                  <a:cubicBezTo>
                    <a:pt x="12" y="0"/>
                    <a:pt x="10" y="1"/>
                    <a:pt x="7" y="0"/>
                  </a:cubicBezTo>
                  <a:cubicBezTo>
                    <a:pt x="6" y="0"/>
                    <a:pt x="5" y="0"/>
                    <a:pt x="5" y="1"/>
                  </a:cubicBezTo>
                  <a:cubicBezTo>
                    <a:pt x="6" y="3"/>
                    <a:pt x="5" y="2"/>
                    <a:pt x="4" y="3"/>
                  </a:cubicBezTo>
                  <a:cubicBezTo>
                    <a:pt x="5" y="2"/>
                    <a:pt x="5" y="4"/>
                    <a:pt x="5" y="4"/>
                  </a:cubicBezTo>
                  <a:cubicBezTo>
                    <a:pt x="4" y="6"/>
                    <a:pt x="1" y="5"/>
                    <a:pt x="2" y="8"/>
                  </a:cubicBezTo>
                  <a:cubicBezTo>
                    <a:pt x="4" y="10"/>
                    <a:pt x="3" y="11"/>
                    <a:pt x="2" y="13"/>
                  </a:cubicBezTo>
                  <a:cubicBezTo>
                    <a:pt x="2" y="15"/>
                    <a:pt x="4" y="15"/>
                    <a:pt x="5" y="14"/>
                  </a:cubicBezTo>
                  <a:cubicBezTo>
                    <a:pt x="4" y="15"/>
                    <a:pt x="5" y="15"/>
                    <a:pt x="5" y="16"/>
                  </a:cubicBezTo>
                  <a:cubicBezTo>
                    <a:pt x="5" y="15"/>
                    <a:pt x="3" y="18"/>
                    <a:pt x="3" y="18"/>
                  </a:cubicBezTo>
                  <a:cubicBezTo>
                    <a:pt x="2" y="18"/>
                    <a:pt x="0" y="18"/>
                    <a:pt x="0" y="20"/>
                  </a:cubicBezTo>
                  <a:cubicBezTo>
                    <a:pt x="1" y="20"/>
                    <a:pt x="2" y="18"/>
                    <a:pt x="3" y="19"/>
                  </a:cubicBezTo>
                  <a:cubicBezTo>
                    <a:pt x="3" y="20"/>
                    <a:pt x="3" y="21"/>
                    <a:pt x="3" y="21"/>
                  </a:cubicBezTo>
                  <a:cubicBezTo>
                    <a:pt x="2" y="22"/>
                    <a:pt x="2" y="23"/>
                    <a:pt x="2" y="23"/>
                  </a:cubicBezTo>
                  <a:cubicBezTo>
                    <a:pt x="2" y="24"/>
                    <a:pt x="3" y="22"/>
                    <a:pt x="4" y="22"/>
                  </a:cubicBezTo>
                  <a:cubicBezTo>
                    <a:pt x="4" y="21"/>
                    <a:pt x="5" y="23"/>
                    <a:pt x="5" y="23"/>
                  </a:cubicBezTo>
                  <a:cubicBezTo>
                    <a:pt x="6" y="23"/>
                    <a:pt x="5" y="19"/>
                    <a:pt x="4" y="19"/>
                  </a:cubicBezTo>
                  <a:cubicBezTo>
                    <a:pt x="5" y="19"/>
                    <a:pt x="7" y="20"/>
                    <a:pt x="7" y="19"/>
                  </a:cubicBezTo>
                  <a:cubicBezTo>
                    <a:pt x="7" y="19"/>
                    <a:pt x="6" y="20"/>
                    <a:pt x="6" y="20"/>
                  </a:cubicBezTo>
                  <a:cubicBezTo>
                    <a:pt x="6" y="21"/>
                    <a:pt x="7" y="22"/>
                    <a:pt x="7" y="23"/>
                  </a:cubicBezTo>
                  <a:cubicBezTo>
                    <a:pt x="7" y="24"/>
                    <a:pt x="4" y="27"/>
                    <a:pt x="7" y="27"/>
                  </a:cubicBezTo>
                  <a:cubicBezTo>
                    <a:pt x="7" y="27"/>
                    <a:pt x="10" y="27"/>
                    <a:pt x="11" y="27"/>
                  </a:cubicBezTo>
                  <a:cubicBezTo>
                    <a:pt x="12" y="26"/>
                    <a:pt x="15" y="26"/>
                    <a:pt x="15" y="26"/>
                  </a:cubicBezTo>
                  <a:cubicBezTo>
                    <a:pt x="14" y="28"/>
                    <a:pt x="13" y="28"/>
                    <a:pt x="14" y="30"/>
                  </a:cubicBezTo>
                  <a:cubicBezTo>
                    <a:pt x="15" y="33"/>
                    <a:pt x="15" y="31"/>
                    <a:pt x="16" y="32"/>
                  </a:cubicBezTo>
                  <a:cubicBezTo>
                    <a:pt x="16" y="33"/>
                    <a:pt x="15" y="35"/>
                    <a:pt x="16" y="36"/>
                  </a:cubicBezTo>
                  <a:cubicBezTo>
                    <a:pt x="17" y="38"/>
                    <a:pt x="14" y="38"/>
                    <a:pt x="13" y="38"/>
                  </a:cubicBezTo>
                  <a:cubicBezTo>
                    <a:pt x="11" y="39"/>
                    <a:pt x="10" y="37"/>
                    <a:pt x="8" y="39"/>
                  </a:cubicBezTo>
                  <a:cubicBezTo>
                    <a:pt x="7" y="41"/>
                    <a:pt x="12" y="40"/>
                    <a:pt x="11" y="41"/>
                  </a:cubicBezTo>
                  <a:cubicBezTo>
                    <a:pt x="11" y="41"/>
                    <a:pt x="9" y="42"/>
                    <a:pt x="9" y="42"/>
                  </a:cubicBezTo>
                  <a:cubicBezTo>
                    <a:pt x="9" y="43"/>
                    <a:pt x="10" y="43"/>
                    <a:pt x="9" y="44"/>
                  </a:cubicBezTo>
                  <a:cubicBezTo>
                    <a:pt x="8" y="45"/>
                    <a:pt x="7" y="46"/>
                    <a:pt x="5" y="47"/>
                  </a:cubicBezTo>
                  <a:cubicBezTo>
                    <a:pt x="4" y="48"/>
                    <a:pt x="6" y="49"/>
                    <a:pt x="6" y="49"/>
                  </a:cubicBezTo>
                  <a:cubicBezTo>
                    <a:pt x="7" y="49"/>
                    <a:pt x="9" y="48"/>
                    <a:pt x="9" y="48"/>
                  </a:cubicBezTo>
                  <a:cubicBezTo>
                    <a:pt x="9" y="49"/>
                    <a:pt x="12" y="49"/>
                    <a:pt x="13" y="50"/>
                  </a:cubicBezTo>
                  <a:cubicBezTo>
                    <a:pt x="15" y="50"/>
                    <a:pt x="17" y="48"/>
                    <a:pt x="18" y="48"/>
                  </a:cubicBezTo>
                  <a:cubicBezTo>
                    <a:pt x="18" y="48"/>
                    <a:pt x="16" y="53"/>
                    <a:pt x="13" y="52"/>
                  </a:cubicBezTo>
                  <a:cubicBezTo>
                    <a:pt x="12" y="51"/>
                    <a:pt x="11" y="52"/>
                    <a:pt x="10" y="52"/>
                  </a:cubicBezTo>
                  <a:cubicBezTo>
                    <a:pt x="8" y="52"/>
                    <a:pt x="9" y="51"/>
                    <a:pt x="8" y="51"/>
                  </a:cubicBezTo>
                  <a:cubicBezTo>
                    <a:pt x="8" y="51"/>
                    <a:pt x="8" y="54"/>
                    <a:pt x="7" y="55"/>
                  </a:cubicBezTo>
                  <a:cubicBezTo>
                    <a:pt x="7" y="55"/>
                    <a:pt x="6" y="56"/>
                    <a:pt x="5" y="57"/>
                  </a:cubicBezTo>
                  <a:cubicBezTo>
                    <a:pt x="5" y="57"/>
                    <a:pt x="3" y="58"/>
                    <a:pt x="3" y="59"/>
                  </a:cubicBezTo>
                  <a:cubicBezTo>
                    <a:pt x="3" y="59"/>
                    <a:pt x="5" y="59"/>
                    <a:pt x="5" y="59"/>
                  </a:cubicBezTo>
                  <a:cubicBezTo>
                    <a:pt x="5" y="59"/>
                    <a:pt x="4" y="59"/>
                    <a:pt x="5" y="60"/>
                  </a:cubicBezTo>
                  <a:cubicBezTo>
                    <a:pt x="5" y="60"/>
                    <a:pt x="7" y="57"/>
                    <a:pt x="8" y="57"/>
                  </a:cubicBezTo>
                  <a:cubicBezTo>
                    <a:pt x="9" y="57"/>
                    <a:pt x="11" y="58"/>
                    <a:pt x="12" y="57"/>
                  </a:cubicBezTo>
                  <a:cubicBezTo>
                    <a:pt x="14" y="57"/>
                    <a:pt x="13" y="55"/>
                    <a:pt x="15" y="55"/>
                  </a:cubicBezTo>
                  <a:cubicBezTo>
                    <a:pt x="16" y="54"/>
                    <a:pt x="17" y="55"/>
                    <a:pt x="19" y="55"/>
                  </a:cubicBezTo>
                  <a:cubicBezTo>
                    <a:pt x="20" y="56"/>
                    <a:pt x="21" y="54"/>
                    <a:pt x="23" y="55"/>
                  </a:cubicBezTo>
                  <a:cubicBezTo>
                    <a:pt x="24" y="56"/>
                    <a:pt x="26" y="55"/>
                    <a:pt x="27" y="54"/>
                  </a:cubicBezTo>
                  <a:cubicBezTo>
                    <a:pt x="29" y="54"/>
                    <a:pt x="32" y="54"/>
                    <a:pt x="34" y="54"/>
                  </a:cubicBezTo>
                  <a:cubicBezTo>
                    <a:pt x="34" y="54"/>
                    <a:pt x="38" y="51"/>
                    <a:pt x="38" y="51"/>
                  </a:cubicBezTo>
                  <a:cubicBezTo>
                    <a:pt x="37" y="50"/>
                    <a:pt x="33" y="51"/>
                    <a:pt x="33" y="50"/>
                  </a:cubicBezTo>
                  <a:cubicBezTo>
                    <a:pt x="33" y="49"/>
                    <a:pt x="37" y="46"/>
                    <a:pt x="38" y="46"/>
                  </a:cubicBezTo>
                  <a:cubicBezTo>
                    <a:pt x="39" y="44"/>
                    <a:pt x="40" y="40"/>
                    <a:pt x="36" y="40"/>
                  </a:cubicBezTo>
                  <a:cubicBezTo>
                    <a:pt x="35" y="40"/>
                    <a:pt x="33" y="41"/>
                    <a:pt x="32" y="41"/>
                  </a:cubicBezTo>
                  <a:cubicBezTo>
                    <a:pt x="30" y="40"/>
                    <a:pt x="32" y="40"/>
                    <a:pt x="32" y="39"/>
                  </a:cubicBezTo>
                  <a:cubicBezTo>
                    <a:pt x="32" y="38"/>
                    <a:pt x="32" y="37"/>
                    <a:pt x="31" y="36"/>
                  </a:cubicBezTo>
                  <a:cubicBezTo>
                    <a:pt x="31" y="36"/>
                    <a:pt x="27" y="35"/>
                    <a:pt x="28" y="34"/>
                  </a:cubicBezTo>
                  <a:cubicBezTo>
                    <a:pt x="28" y="34"/>
                    <a:pt x="30" y="35"/>
                    <a:pt x="30" y="34"/>
                  </a:cubicBezTo>
                  <a:cubicBezTo>
                    <a:pt x="31" y="33"/>
                    <a:pt x="30" y="32"/>
                    <a:pt x="29" y="31"/>
                  </a:cubicBezTo>
                  <a:cubicBezTo>
                    <a:pt x="26" y="29"/>
                    <a:pt x="25" y="29"/>
                    <a:pt x="23" y="25"/>
                  </a:cubicBezTo>
                  <a:cubicBezTo>
                    <a:pt x="22" y="23"/>
                    <a:pt x="21" y="21"/>
                    <a:pt x="18" y="19"/>
                  </a:cubicBezTo>
                  <a:cubicBezTo>
                    <a:pt x="17" y="18"/>
                    <a:pt x="13" y="20"/>
                    <a:pt x="12" y="18"/>
                  </a:cubicBezTo>
                  <a:cubicBezTo>
                    <a:pt x="12" y="18"/>
                    <a:pt x="18" y="17"/>
                    <a:pt x="17" y="16"/>
                  </a:cubicBezTo>
                  <a:cubicBezTo>
                    <a:pt x="17" y="16"/>
                    <a:pt x="15" y="17"/>
                    <a:pt x="14" y="16"/>
                  </a:cubicBezTo>
                  <a:cubicBezTo>
                    <a:pt x="14" y="16"/>
                    <a:pt x="18" y="15"/>
                    <a:pt x="18" y="15"/>
                  </a:cubicBezTo>
                  <a:cubicBezTo>
                    <a:pt x="19" y="14"/>
                    <a:pt x="22" y="9"/>
                    <a:pt x="21" y="8"/>
                  </a:cubicBezTo>
                  <a:cubicBezTo>
                    <a:pt x="20" y="6"/>
                    <a:pt x="17" y="6"/>
                    <a:pt x="15" y="6"/>
                  </a:cubicBezTo>
                  <a:cubicBezTo>
                    <a:pt x="14" y="7"/>
                    <a:pt x="9" y="7"/>
                    <a:pt x="9" y="7"/>
                  </a:cubicBezTo>
                  <a:cubicBezTo>
                    <a:pt x="9" y="7"/>
                    <a:pt x="11" y="6"/>
                    <a:pt x="11" y="6"/>
                  </a:cubicBezTo>
                  <a:cubicBezTo>
                    <a:pt x="11" y="6"/>
                    <a:pt x="9" y="5"/>
                    <a:pt x="9" y="6"/>
                  </a:cubicBezTo>
                  <a:cubicBezTo>
                    <a:pt x="9" y="5"/>
                    <a:pt x="18" y="1"/>
                    <a:pt x="15" y="0"/>
                  </a:cubicBezTo>
                  <a:cubicBezTo>
                    <a:pt x="14" y="0"/>
                    <a:pt x="17" y="1"/>
                    <a:pt x="15" y="0"/>
                  </a:cubicBezTo>
                  <a:close/>
                </a:path>
              </a:pathLst>
            </a:custGeom>
            <a:solidFill>
              <a:schemeClr val="bg2">
                <a:lumMod val="60000"/>
                <a:lumOff val="40000"/>
              </a:schemeClr>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1" name="Freeform 405">
              <a:extLst>
                <a:ext uri="{FF2B5EF4-FFF2-40B4-BE49-F238E27FC236}">
                  <a16:creationId xmlns:a16="http://schemas.microsoft.com/office/drawing/2014/main" id="{D161FB2B-2299-471A-ACA8-9E8BAAF6C7F4}"/>
                </a:ext>
              </a:extLst>
            </p:cNvPr>
            <p:cNvSpPr>
              <a:spLocks/>
            </p:cNvSpPr>
            <p:nvPr/>
          </p:nvSpPr>
          <p:spPr bwMode="auto">
            <a:xfrm>
              <a:off x="5284593" y="2668920"/>
              <a:ext cx="251658" cy="122645"/>
            </a:xfrm>
            <a:custGeom>
              <a:avLst/>
              <a:gdLst>
                <a:gd name="T0" fmla="*/ 53 w 54"/>
                <a:gd name="T1" fmla="*/ 10 h 26"/>
                <a:gd name="T2" fmla="*/ 49 w 54"/>
                <a:gd name="T3" fmla="*/ 9 h 26"/>
                <a:gd name="T4" fmla="*/ 50 w 54"/>
                <a:gd name="T5" fmla="*/ 8 h 26"/>
                <a:gd name="T6" fmla="*/ 48 w 54"/>
                <a:gd name="T7" fmla="*/ 7 h 26"/>
                <a:gd name="T8" fmla="*/ 49 w 54"/>
                <a:gd name="T9" fmla="*/ 6 h 26"/>
                <a:gd name="T10" fmla="*/ 46 w 54"/>
                <a:gd name="T11" fmla="*/ 5 h 26"/>
                <a:gd name="T12" fmla="*/ 48 w 54"/>
                <a:gd name="T13" fmla="*/ 3 h 26"/>
                <a:gd name="T14" fmla="*/ 43 w 54"/>
                <a:gd name="T15" fmla="*/ 3 h 26"/>
                <a:gd name="T16" fmla="*/ 39 w 54"/>
                <a:gd name="T17" fmla="*/ 1 h 26"/>
                <a:gd name="T18" fmla="*/ 39 w 54"/>
                <a:gd name="T19" fmla="*/ 4 h 26"/>
                <a:gd name="T20" fmla="*/ 36 w 54"/>
                <a:gd name="T21" fmla="*/ 5 h 26"/>
                <a:gd name="T22" fmla="*/ 32 w 54"/>
                <a:gd name="T23" fmla="*/ 5 h 26"/>
                <a:gd name="T24" fmla="*/ 32 w 54"/>
                <a:gd name="T25" fmla="*/ 9 h 26"/>
                <a:gd name="T26" fmla="*/ 26 w 54"/>
                <a:gd name="T27" fmla="*/ 5 h 26"/>
                <a:gd name="T28" fmla="*/ 25 w 54"/>
                <a:gd name="T29" fmla="*/ 8 h 26"/>
                <a:gd name="T30" fmla="*/ 21 w 54"/>
                <a:gd name="T31" fmla="*/ 5 h 26"/>
                <a:gd name="T32" fmla="*/ 21 w 54"/>
                <a:gd name="T33" fmla="*/ 9 h 26"/>
                <a:gd name="T34" fmla="*/ 19 w 54"/>
                <a:gd name="T35" fmla="*/ 9 h 26"/>
                <a:gd name="T36" fmla="*/ 17 w 54"/>
                <a:gd name="T37" fmla="*/ 12 h 26"/>
                <a:gd name="T38" fmla="*/ 14 w 54"/>
                <a:gd name="T39" fmla="*/ 8 h 26"/>
                <a:gd name="T40" fmla="*/ 16 w 54"/>
                <a:gd name="T41" fmla="*/ 8 h 26"/>
                <a:gd name="T42" fmla="*/ 14 w 54"/>
                <a:gd name="T43" fmla="*/ 5 h 26"/>
                <a:gd name="T44" fmla="*/ 7 w 54"/>
                <a:gd name="T45" fmla="*/ 2 h 26"/>
                <a:gd name="T46" fmla="*/ 9 w 54"/>
                <a:gd name="T47" fmla="*/ 4 h 26"/>
                <a:gd name="T48" fmla="*/ 8 w 54"/>
                <a:gd name="T49" fmla="*/ 4 h 26"/>
                <a:gd name="T50" fmla="*/ 10 w 54"/>
                <a:gd name="T51" fmla="*/ 8 h 26"/>
                <a:gd name="T52" fmla="*/ 5 w 54"/>
                <a:gd name="T53" fmla="*/ 6 h 26"/>
                <a:gd name="T54" fmla="*/ 3 w 54"/>
                <a:gd name="T55" fmla="*/ 6 h 26"/>
                <a:gd name="T56" fmla="*/ 5 w 54"/>
                <a:gd name="T57" fmla="*/ 7 h 26"/>
                <a:gd name="T58" fmla="*/ 5 w 54"/>
                <a:gd name="T59" fmla="*/ 8 h 26"/>
                <a:gd name="T60" fmla="*/ 2 w 54"/>
                <a:gd name="T61" fmla="*/ 7 h 26"/>
                <a:gd name="T62" fmla="*/ 1 w 54"/>
                <a:gd name="T63" fmla="*/ 9 h 26"/>
                <a:gd name="T64" fmla="*/ 8 w 54"/>
                <a:gd name="T65" fmla="*/ 10 h 26"/>
                <a:gd name="T66" fmla="*/ 13 w 54"/>
                <a:gd name="T67" fmla="*/ 11 h 26"/>
                <a:gd name="T68" fmla="*/ 11 w 54"/>
                <a:gd name="T69" fmla="*/ 12 h 26"/>
                <a:gd name="T70" fmla="*/ 12 w 54"/>
                <a:gd name="T71" fmla="*/ 13 h 26"/>
                <a:gd name="T72" fmla="*/ 8 w 54"/>
                <a:gd name="T73" fmla="*/ 14 h 26"/>
                <a:gd name="T74" fmla="*/ 3 w 54"/>
                <a:gd name="T75" fmla="*/ 15 h 26"/>
                <a:gd name="T76" fmla="*/ 10 w 54"/>
                <a:gd name="T77" fmla="*/ 16 h 26"/>
                <a:gd name="T78" fmla="*/ 12 w 54"/>
                <a:gd name="T79" fmla="*/ 18 h 26"/>
                <a:gd name="T80" fmla="*/ 15 w 54"/>
                <a:gd name="T81" fmla="*/ 17 h 26"/>
                <a:gd name="T82" fmla="*/ 13 w 54"/>
                <a:gd name="T83" fmla="*/ 18 h 26"/>
                <a:gd name="T84" fmla="*/ 15 w 54"/>
                <a:gd name="T85" fmla="*/ 18 h 26"/>
                <a:gd name="T86" fmla="*/ 10 w 54"/>
                <a:gd name="T87" fmla="*/ 23 h 26"/>
                <a:gd name="T88" fmla="*/ 15 w 54"/>
                <a:gd name="T89" fmla="*/ 23 h 26"/>
                <a:gd name="T90" fmla="*/ 21 w 54"/>
                <a:gd name="T91" fmla="*/ 24 h 26"/>
                <a:gd name="T92" fmla="*/ 20 w 54"/>
                <a:gd name="T93" fmla="*/ 24 h 26"/>
                <a:gd name="T94" fmla="*/ 22 w 54"/>
                <a:gd name="T95" fmla="*/ 25 h 26"/>
                <a:gd name="T96" fmla="*/ 29 w 54"/>
                <a:gd name="T97" fmla="*/ 26 h 26"/>
                <a:gd name="T98" fmla="*/ 33 w 54"/>
                <a:gd name="T99" fmla="*/ 25 h 26"/>
                <a:gd name="T100" fmla="*/ 39 w 54"/>
                <a:gd name="T101" fmla="*/ 23 h 26"/>
                <a:gd name="T102" fmla="*/ 46 w 54"/>
                <a:gd name="T103" fmla="*/ 19 h 26"/>
                <a:gd name="T104" fmla="*/ 52 w 54"/>
                <a:gd name="T105" fmla="*/ 16 h 26"/>
                <a:gd name="T106" fmla="*/ 52 w 54"/>
                <a:gd name="T107" fmla="*/ 14 h 26"/>
                <a:gd name="T108" fmla="*/ 54 w 54"/>
                <a:gd name="T109" fmla="*/ 13 h 26"/>
                <a:gd name="T110" fmla="*/ 52 w 54"/>
                <a:gd name="T111" fmla="*/ 12 h 26"/>
                <a:gd name="T112" fmla="*/ 53 w 54"/>
                <a:gd name="T113" fmla="*/ 10 h 26"/>
                <a:gd name="T114" fmla="*/ 53 w 54"/>
                <a:gd name="T115"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26">
                  <a:moveTo>
                    <a:pt x="53" y="10"/>
                  </a:moveTo>
                  <a:cubicBezTo>
                    <a:pt x="53" y="10"/>
                    <a:pt x="49" y="9"/>
                    <a:pt x="49" y="9"/>
                  </a:cubicBezTo>
                  <a:cubicBezTo>
                    <a:pt x="49" y="9"/>
                    <a:pt x="50" y="8"/>
                    <a:pt x="50" y="8"/>
                  </a:cubicBezTo>
                  <a:cubicBezTo>
                    <a:pt x="49" y="8"/>
                    <a:pt x="47" y="8"/>
                    <a:pt x="48" y="7"/>
                  </a:cubicBezTo>
                  <a:cubicBezTo>
                    <a:pt x="48" y="7"/>
                    <a:pt x="49" y="6"/>
                    <a:pt x="49" y="6"/>
                  </a:cubicBezTo>
                  <a:cubicBezTo>
                    <a:pt x="48" y="5"/>
                    <a:pt x="46" y="5"/>
                    <a:pt x="46" y="5"/>
                  </a:cubicBezTo>
                  <a:cubicBezTo>
                    <a:pt x="46" y="4"/>
                    <a:pt x="48" y="3"/>
                    <a:pt x="48" y="3"/>
                  </a:cubicBezTo>
                  <a:cubicBezTo>
                    <a:pt x="48" y="3"/>
                    <a:pt x="44" y="4"/>
                    <a:pt x="43" y="3"/>
                  </a:cubicBezTo>
                  <a:cubicBezTo>
                    <a:pt x="42" y="2"/>
                    <a:pt x="41" y="1"/>
                    <a:pt x="39" y="1"/>
                  </a:cubicBezTo>
                  <a:cubicBezTo>
                    <a:pt x="38" y="1"/>
                    <a:pt x="40" y="3"/>
                    <a:pt x="39" y="4"/>
                  </a:cubicBezTo>
                  <a:cubicBezTo>
                    <a:pt x="38" y="5"/>
                    <a:pt x="37" y="4"/>
                    <a:pt x="36" y="5"/>
                  </a:cubicBezTo>
                  <a:cubicBezTo>
                    <a:pt x="35" y="6"/>
                    <a:pt x="34" y="5"/>
                    <a:pt x="32" y="5"/>
                  </a:cubicBezTo>
                  <a:cubicBezTo>
                    <a:pt x="30" y="4"/>
                    <a:pt x="33" y="8"/>
                    <a:pt x="32" y="9"/>
                  </a:cubicBezTo>
                  <a:cubicBezTo>
                    <a:pt x="32" y="9"/>
                    <a:pt x="28" y="2"/>
                    <a:pt x="26" y="5"/>
                  </a:cubicBezTo>
                  <a:cubicBezTo>
                    <a:pt x="25" y="5"/>
                    <a:pt x="26" y="7"/>
                    <a:pt x="25" y="8"/>
                  </a:cubicBezTo>
                  <a:cubicBezTo>
                    <a:pt x="25" y="9"/>
                    <a:pt x="22" y="5"/>
                    <a:pt x="21" y="5"/>
                  </a:cubicBezTo>
                  <a:cubicBezTo>
                    <a:pt x="20" y="5"/>
                    <a:pt x="23" y="9"/>
                    <a:pt x="21" y="9"/>
                  </a:cubicBezTo>
                  <a:cubicBezTo>
                    <a:pt x="20" y="9"/>
                    <a:pt x="20" y="9"/>
                    <a:pt x="19" y="9"/>
                  </a:cubicBezTo>
                  <a:cubicBezTo>
                    <a:pt x="18" y="9"/>
                    <a:pt x="17" y="11"/>
                    <a:pt x="17" y="12"/>
                  </a:cubicBezTo>
                  <a:cubicBezTo>
                    <a:pt x="17" y="11"/>
                    <a:pt x="14" y="9"/>
                    <a:pt x="14" y="8"/>
                  </a:cubicBezTo>
                  <a:cubicBezTo>
                    <a:pt x="14" y="8"/>
                    <a:pt x="16" y="8"/>
                    <a:pt x="16" y="8"/>
                  </a:cubicBezTo>
                  <a:cubicBezTo>
                    <a:pt x="16" y="7"/>
                    <a:pt x="14" y="5"/>
                    <a:pt x="14" y="5"/>
                  </a:cubicBezTo>
                  <a:cubicBezTo>
                    <a:pt x="13" y="5"/>
                    <a:pt x="8" y="0"/>
                    <a:pt x="7" y="2"/>
                  </a:cubicBezTo>
                  <a:cubicBezTo>
                    <a:pt x="7" y="3"/>
                    <a:pt x="10" y="3"/>
                    <a:pt x="9" y="4"/>
                  </a:cubicBezTo>
                  <a:cubicBezTo>
                    <a:pt x="9" y="4"/>
                    <a:pt x="9" y="4"/>
                    <a:pt x="8" y="4"/>
                  </a:cubicBezTo>
                  <a:cubicBezTo>
                    <a:pt x="10" y="3"/>
                    <a:pt x="11" y="7"/>
                    <a:pt x="10" y="8"/>
                  </a:cubicBezTo>
                  <a:cubicBezTo>
                    <a:pt x="10" y="8"/>
                    <a:pt x="2" y="1"/>
                    <a:pt x="5" y="6"/>
                  </a:cubicBezTo>
                  <a:cubicBezTo>
                    <a:pt x="5" y="6"/>
                    <a:pt x="3" y="6"/>
                    <a:pt x="3" y="6"/>
                  </a:cubicBezTo>
                  <a:cubicBezTo>
                    <a:pt x="3" y="7"/>
                    <a:pt x="5" y="7"/>
                    <a:pt x="5" y="7"/>
                  </a:cubicBezTo>
                  <a:cubicBezTo>
                    <a:pt x="5" y="6"/>
                    <a:pt x="5" y="8"/>
                    <a:pt x="5" y="8"/>
                  </a:cubicBezTo>
                  <a:cubicBezTo>
                    <a:pt x="5" y="8"/>
                    <a:pt x="3" y="7"/>
                    <a:pt x="2" y="7"/>
                  </a:cubicBezTo>
                  <a:cubicBezTo>
                    <a:pt x="3" y="7"/>
                    <a:pt x="0" y="10"/>
                    <a:pt x="1" y="9"/>
                  </a:cubicBezTo>
                  <a:cubicBezTo>
                    <a:pt x="0" y="11"/>
                    <a:pt x="8" y="10"/>
                    <a:pt x="8" y="10"/>
                  </a:cubicBezTo>
                  <a:cubicBezTo>
                    <a:pt x="9" y="10"/>
                    <a:pt x="13" y="11"/>
                    <a:pt x="13" y="11"/>
                  </a:cubicBezTo>
                  <a:cubicBezTo>
                    <a:pt x="12" y="11"/>
                    <a:pt x="11" y="11"/>
                    <a:pt x="11" y="12"/>
                  </a:cubicBezTo>
                  <a:cubicBezTo>
                    <a:pt x="11" y="12"/>
                    <a:pt x="12" y="13"/>
                    <a:pt x="12" y="13"/>
                  </a:cubicBezTo>
                  <a:cubicBezTo>
                    <a:pt x="11" y="14"/>
                    <a:pt x="9" y="14"/>
                    <a:pt x="8" y="14"/>
                  </a:cubicBezTo>
                  <a:cubicBezTo>
                    <a:pt x="8" y="14"/>
                    <a:pt x="2" y="15"/>
                    <a:pt x="3" y="15"/>
                  </a:cubicBezTo>
                  <a:cubicBezTo>
                    <a:pt x="5" y="16"/>
                    <a:pt x="8" y="15"/>
                    <a:pt x="10" y="16"/>
                  </a:cubicBezTo>
                  <a:cubicBezTo>
                    <a:pt x="11" y="17"/>
                    <a:pt x="11" y="18"/>
                    <a:pt x="12" y="18"/>
                  </a:cubicBezTo>
                  <a:cubicBezTo>
                    <a:pt x="12" y="18"/>
                    <a:pt x="14" y="17"/>
                    <a:pt x="15" y="17"/>
                  </a:cubicBezTo>
                  <a:cubicBezTo>
                    <a:pt x="14" y="17"/>
                    <a:pt x="13" y="18"/>
                    <a:pt x="13" y="18"/>
                  </a:cubicBezTo>
                  <a:cubicBezTo>
                    <a:pt x="13" y="19"/>
                    <a:pt x="15" y="18"/>
                    <a:pt x="15" y="18"/>
                  </a:cubicBezTo>
                  <a:cubicBezTo>
                    <a:pt x="16" y="19"/>
                    <a:pt x="8" y="23"/>
                    <a:pt x="10" y="23"/>
                  </a:cubicBezTo>
                  <a:cubicBezTo>
                    <a:pt x="12" y="24"/>
                    <a:pt x="14" y="23"/>
                    <a:pt x="15" y="23"/>
                  </a:cubicBezTo>
                  <a:cubicBezTo>
                    <a:pt x="17" y="23"/>
                    <a:pt x="19" y="23"/>
                    <a:pt x="21" y="24"/>
                  </a:cubicBezTo>
                  <a:cubicBezTo>
                    <a:pt x="20" y="23"/>
                    <a:pt x="20" y="24"/>
                    <a:pt x="20" y="24"/>
                  </a:cubicBezTo>
                  <a:cubicBezTo>
                    <a:pt x="21" y="25"/>
                    <a:pt x="22" y="25"/>
                    <a:pt x="22" y="25"/>
                  </a:cubicBezTo>
                  <a:cubicBezTo>
                    <a:pt x="24" y="26"/>
                    <a:pt x="27" y="26"/>
                    <a:pt x="29" y="26"/>
                  </a:cubicBezTo>
                  <a:cubicBezTo>
                    <a:pt x="31" y="26"/>
                    <a:pt x="31" y="25"/>
                    <a:pt x="33" y="25"/>
                  </a:cubicBezTo>
                  <a:cubicBezTo>
                    <a:pt x="35" y="24"/>
                    <a:pt x="37" y="24"/>
                    <a:pt x="39" y="23"/>
                  </a:cubicBezTo>
                  <a:cubicBezTo>
                    <a:pt x="42" y="21"/>
                    <a:pt x="43" y="20"/>
                    <a:pt x="46" y="19"/>
                  </a:cubicBezTo>
                  <a:cubicBezTo>
                    <a:pt x="48" y="19"/>
                    <a:pt x="49" y="16"/>
                    <a:pt x="52" y="16"/>
                  </a:cubicBezTo>
                  <a:cubicBezTo>
                    <a:pt x="52" y="15"/>
                    <a:pt x="53" y="15"/>
                    <a:pt x="52" y="14"/>
                  </a:cubicBezTo>
                  <a:cubicBezTo>
                    <a:pt x="51" y="13"/>
                    <a:pt x="53" y="13"/>
                    <a:pt x="54" y="13"/>
                  </a:cubicBezTo>
                  <a:cubicBezTo>
                    <a:pt x="54" y="13"/>
                    <a:pt x="52" y="12"/>
                    <a:pt x="52" y="12"/>
                  </a:cubicBezTo>
                  <a:cubicBezTo>
                    <a:pt x="52" y="11"/>
                    <a:pt x="54" y="10"/>
                    <a:pt x="53" y="10"/>
                  </a:cubicBezTo>
                  <a:cubicBezTo>
                    <a:pt x="51" y="9"/>
                    <a:pt x="54" y="10"/>
                    <a:pt x="53" y="10"/>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2" name="Freeform 418">
              <a:extLst>
                <a:ext uri="{FF2B5EF4-FFF2-40B4-BE49-F238E27FC236}">
                  <a16:creationId xmlns:a16="http://schemas.microsoft.com/office/drawing/2014/main" id="{A36A79D2-1853-431C-85ED-1A7E6EF42A18}"/>
                </a:ext>
              </a:extLst>
            </p:cNvPr>
            <p:cNvSpPr>
              <a:spLocks/>
            </p:cNvSpPr>
            <p:nvPr/>
          </p:nvSpPr>
          <p:spPr bwMode="auto">
            <a:xfrm>
              <a:off x="9725245" y="2538312"/>
              <a:ext cx="50968" cy="28669"/>
            </a:xfrm>
            <a:custGeom>
              <a:avLst/>
              <a:gdLst>
                <a:gd name="T0" fmla="*/ 3 w 11"/>
                <a:gd name="T1" fmla="*/ 4 h 6"/>
                <a:gd name="T2" fmla="*/ 1 w 11"/>
                <a:gd name="T3" fmla="*/ 1 h 6"/>
                <a:gd name="T4" fmla="*/ 6 w 11"/>
                <a:gd name="T5" fmla="*/ 1 h 6"/>
                <a:gd name="T6" fmla="*/ 3 w 11"/>
                <a:gd name="T7" fmla="*/ 4 h 6"/>
                <a:gd name="T8" fmla="*/ 3 w 11"/>
                <a:gd name="T9" fmla="*/ 4 h 6"/>
              </a:gdLst>
              <a:ahLst/>
              <a:cxnLst>
                <a:cxn ang="0">
                  <a:pos x="T0" y="T1"/>
                </a:cxn>
                <a:cxn ang="0">
                  <a:pos x="T2" y="T3"/>
                </a:cxn>
                <a:cxn ang="0">
                  <a:pos x="T4" y="T5"/>
                </a:cxn>
                <a:cxn ang="0">
                  <a:pos x="T6" y="T7"/>
                </a:cxn>
                <a:cxn ang="0">
                  <a:pos x="T8" y="T9"/>
                </a:cxn>
              </a:cxnLst>
              <a:rect l="0" t="0" r="r" b="b"/>
              <a:pathLst>
                <a:path w="11" h="6">
                  <a:moveTo>
                    <a:pt x="3" y="4"/>
                  </a:moveTo>
                  <a:cubicBezTo>
                    <a:pt x="1" y="3"/>
                    <a:pt x="0" y="3"/>
                    <a:pt x="1" y="1"/>
                  </a:cubicBezTo>
                  <a:cubicBezTo>
                    <a:pt x="2" y="0"/>
                    <a:pt x="4" y="1"/>
                    <a:pt x="6" y="1"/>
                  </a:cubicBezTo>
                  <a:cubicBezTo>
                    <a:pt x="11" y="2"/>
                    <a:pt x="6" y="6"/>
                    <a:pt x="3" y="4"/>
                  </a:cubicBezTo>
                  <a:cubicBezTo>
                    <a:pt x="2" y="3"/>
                    <a:pt x="4" y="5"/>
                    <a:pt x="3" y="4"/>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3" name="Freeform 419">
              <a:extLst>
                <a:ext uri="{FF2B5EF4-FFF2-40B4-BE49-F238E27FC236}">
                  <a16:creationId xmlns:a16="http://schemas.microsoft.com/office/drawing/2014/main" id="{DF5FD6A8-935C-41CB-A22A-4D39F4050B7A}"/>
                </a:ext>
              </a:extLst>
            </p:cNvPr>
            <p:cNvSpPr>
              <a:spLocks/>
            </p:cNvSpPr>
            <p:nvPr/>
          </p:nvSpPr>
          <p:spPr bwMode="auto">
            <a:xfrm>
              <a:off x="9626492" y="2949248"/>
              <a:ext cx="28669" cy="23893"/>
            </a:xfrm>
            <a:custGeom>
              <a:avLst/>
              <a:gdLst>
                <a:gd name="T0" fmla="*/ 5 w 6"/>
                <a:gd name="T1" fmla="*/ 2 h 5"/>
                <a:gd name="T2" fmla="*/ 5 w 6"/>
                <a:gd name="T3" fmla="*/ 1 h 5"/>
                <a:gd name="T4" fmla="*/ 2 w 6"/>
                <a:gd name="T5" fmla="*/ 1 h 5"/>
                <a:gd name="T6" fmla="*/ 1 w 6"/>
                <a:gd name="T7" fmla="*/ 3 h 5"/>
                <a:gd name="T8" fmla="*/ 0 w 6"/>
                <a:gd name="T9" fmla="*/ 4 h 5"/>
                <a:gd name="T10" fmla="*/ 5 w 6"/>
                <a:gd name="T11" fmla="*/ 2 h 5"/>
                <a:gd name="T12" fmla="*/ 5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5" y="2"/>
                  </a:moveTo>
                  <a:cubicBezTo>
                    <a:pt x="6" y="2"/>
                    <a:pt x="5" y="1"/>
                    <a:pt x="5" y="1"/>
                  </a:cubicBezTo>
                  <a:cubicBezTo>
                    <a:pt x="4" y="0"/>
                    <a:pt x="3" y="1"/>
                    <a:pt x="2" y="1"/>
                  </a:cubicBezTo>
                  <a:cubicBezTo>
                    <a:pt x="1" y="1"/>
                    <a:pt x="0" y="2"/>
                    <a:pt x="1" y="3"/>
                  </a:cubicBezTo>
                  <a:cubicBezTo>
                    <a:pt x="1" y="3"/>
                    <a:pt x="0" y="5"/>
                    <a:pt x="0" y="4"/>
                  </a:cubicBezTo>
                  <a:cubicBezTo>
                    <a:pt x="0" y="4"/>
                    <a:pt x="5" y="2"/>
                    <a:pt x="5" y="2"/>
                  </a:cubicBezTo>
                  <a:cubicBezTo>
                    <a:pt x="6" y="2"/>
                    <a:pt x="3" y="3"/>
                    <a:pt x="5" y="2"/>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4" name="Freeform 420">
              <a:extLst>
                <a:ext uri="{FF2B5EF4-FFF2-40B4-BE49-F238E27FC236}">
                  <a16:creationId xmlns:a16="http://schemas.microsoft.com/office/drawing/2014/main" id="{BA2EBDF2-0540-4409-8A1F-8CF099F498D0}"/>
                </a:ext>
              </a:extLst>
            </p:cNvPr>
            <p:cNvSpPr>
              <a:spLocks/>
            </p:cNvSpPr>
            <p:nvPr/>
          </p:nvSpPr>
          <p:spPr bwMode="auto">
            <a:xfrm>
              <a:off x="9005311" y="3086227"/>
              <a:ext cx="23891" cy="12742"/>
            </a:xfrm>
            <a:custGeom>
              <a:avLst/>
              <a:gdLst>
                <a:gd name="T0" fmla="*/ 3 w 5"/>
                <a:gd name="T1" fmla="*/ 3 h 3"/>
                <a:gd name="T2" fmla="*/ 3 w 5"/>
                <a:gd name="T3" fmla="*/ 0 h 3"/>
                <a:gd name="T4" fmla="*/ 3 w 5"/>
                <a:gd name="T5" fmla="*/ 3 h 3"/>
              </a:gdLst>
              <a:ahLst/>
              <a:cxnLst>
                <a:cxn ang="0">
                  <a:pos x="T0" y="T1"/>
                </a:cxn>
                <a:cxn ang="0">
                  <a:pos x="T2" y="T3"/>
                </a:cxn>
                <a:cxn ang="0">
                  <a:pos x="T4" y="T5"/>
                </a:cxn>
              </a:cxnLst>
              <a:rect l="0" t="0" r="r" b="b"/>
              <a:pathLst>
                <a:path w="5" h="3">
                  <a:moveTo>
                    <a:pt x="3" y="3"/>
                  </a:moveTo>
                  <a:cubicBezTo>
                    <a:pt x="1" y="3"/>
                    <a:pt x="0" y="1"/>
                    <a:pt x="3" y="0"/>
                  </a:cubicBezTo>
                  <a:cubicBezTo>
                    <a:pt x="5" y="0"/>
                    <a:pt x="4" y="3"/>
                    <a:pt x="3" y="3"/>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5" name="Freeform 421">
              <a:extLst>
                <a:ext uri="{FF2B5EF4-FFF2-40B4-BE49-F238E27FC236}">
                  <a16:creationId xmlns:a16="http://schemas.microsoft.com/office/drawing/2014/main" id="{48933AB7-57D9-4F93-BD12-B38EAE2EB2FD}"/>
                </a:ext>
              </a:extLst>
            </p:cNvPr>
            <p:cNvSpPr>
              <a:spLocks/>
            </p:cNvSpPr>
            <p:nvPr/>
          </p:nvSpPr>
          <p:spPr bwMode="auto">
            <a:xfrm>
              <a:off x="9425803" y="3226390"/>
              <a:ext cx="23891" cy="22299"/>
            </a:xfrm>
            <a:custGeom>
              <a:avLst/>
              <a:gdLst>
                <a:gd name="T0" fmla="*/ 5 w 5"/>
                <a:gd name="T1" fmla="*/ 1 h 5"/>
                <a:gd name="T2" fmla="*/ 1 w 5"/>
                <a:gd name="T3" fmla="*/ 5 h 5"/>
                <a:gd name="T4" fmla="*/ 4 w 5"/>
                <a:gd name="T5" fmla="*/ 3 h 5"/>
                <a:gd name="T6" fmla="*/ 5 w 5"/>
                <a:gd name="T7" fmla="*/ 1 h 5"/>
              </a:gdLst>
              <a:ahLst/>
              <a:cxnLst>
                <a:cxn ang="0">
                  <a:pos x="T0" y="T1"/>
                </a:cxn>
                <a:cxn ang="0">
                  <a:pos x="T2" y="T3"/>
                </a:cxn>
                <a:cxn ang="0">
                  <a:pos x="T4" y="T5"/>
                </a:cxn>
                <a:cxn ang="0">
                  <a:pos x="T6" y="T7"/>
                </a:cxn>
              </a:cxnLst>
              <a:rect l="0" t="0" r="r" b="b"/>
              <a:pathLst>
                <a:path w="5" h="5">
                  <a:moveTo>
                    <a:pt x="5" y="1"/>
                  </a:moveTo>
                  <a:cubicBezTo>
                    <a:pt x="5" y="1"/>
                    <a:pt x="0" y="5"/>
                    <a:pt x="1" y="5"/>
                  </a:cubicBezTo>
                  <a:cubicBezTo>
                    <a:pt x="2" y="5"/>
                    <a:pt x="4" y="3"/>
                    <a:pt x="4" y="3"/>
                  </a:cubicBezTo>
                  <a:cubicBezTo>
                    <a:pt x="5" y="2"/>
                    <a:pt x="5" y="0"/>
                    <a:pt x="5" y="1"/>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6" name="Freeform 422">
              <a:extLst>
                <a:ext uri="{FF2B5EF4-FFF2-40B4-BE49-F238E27FC236}">
                  <a16:creationId xmlns:a16="http://schemas.microsoft.com/office/drawing/2014/main" id="{96A71949-B2E8-4805-9BF5-2E9141C62EB6}"/>
                </a:ext>
              </a:extLst>
            </p:cNvPr>
            <p:cNvSpPr>
              <a:spLocks/>
            </p:cNvSpPr>
            <p:nvPr/>
          </p:nvSpPr>
          <p:spPr bwMode="auto">
            <a:xfrm>
              <a:off x="9411468" y="3263023"/>
              <a:ext cx="9557" cy="4778"/>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1" y="0"/>
                    <a:pt x="0" y="1"/>
                    <a:pt x="1" y="1"/>
                  </a:cubicBezTo>
                  <a:cubicBezTo>
                    <a:pt x="1" y="1"/>
                    <a:pt x="2" y="0"/>
                    <a:pt x="1" y="0"/>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7" name="Freeform 423">
              <a:extLst>
                <a:ext uri="{FF2B5EF4-FFF2-40B4-BE49-F238E27FC236}">
                  <a16:creationId xmlns:a16="http://schemas.microsoft.com/office/drawing/2014/main" id="{E1B6F67E-48AA-495C-8E64-636AF0FAFDD4}"/>
                </a:ext>
              </a:extLst>
            </p:cNvPr>
            <p:cNvSpPr>
              <a:spLocks/>
            </p:cNvSpPr>
            <p:nvPr/>
          </p:nvSpPr>
          <p:spPr bwMode="auto">
            <a:xfrm>
              <a:off x="9346165" y="3337884"/>
              <a:ext cx="14335" cy="4778"/>
            </a:xfrm>
            <a:custGeom>
              <a:avLst/>
              <a:gdLst>
                <a:gd name="T0" fmla="*/ 2 w 3"/>
                <a:gd name="T1" fmla="*/ 0 h 1"/>
                <a:gd name="T2" fmla="*/ 1 w 3"/>
                <a:gd name="T3" fmla="*/ 1 h 1"/>
                <a:gd name="T4" fmla="*/ 2 w 3"/>
                <a:gd name="T5" fmla="*/ 0 h 1"/>
              </a:gdLst>
              <a:ahLst/>
              <a:cxnLst>
                <a:cxn ang="0">
                  <a:pos x="T0" y="T1"/>
                </a:cxn>
                <a:cxn ang="0">
                  <a:pos x="T2" y="T3"/>
                </a:cxn>
                <a:cxn ang="0">
                  <a:pos x="T4" y="T5"/>
                </a:cxn>
              </a:cxnLst>
              <a:rect l="0" t="0" r="r" b="b"/>
              <a:pathLst>
                <a:path w="3" h="1">
                  <a:moveTo>
                    <a:pt x="2" y="0"/>
                  </a:moveTo>
                  <a:cubicBezTo>
                    <a:pt x="2" y="0"/>
                    <a:pt x="0" y="1"/>
                    <a:pt x="1" y="1"/>
                  </a:cubicBezTo>
                  <a:cubicBezTo>
                    <a:pt x="1" y="1"/>
                    <a:pt x="3" y="0"/>
                    <a:pt x="2" y="0"/>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8" name="Freeform 424">
              <a:extLst>
                <a:ext uri="{FF2B5EF4-FFF2-40B4-BE49-F238E27FC236}">
                  <a16:creationId xmlns:a16="http://schemas.microsoft.com/office/drawing/2014/main" id="{3E43761E-E01C-4BF5-A90C-B6407D5AC47B}"/>
                </a:ext>
              </a:extLst>
            </p:cNvPr>
            <p:cNvSpPr>
              <a:spLocks/>
            </p:cNvSpPr>
            <p:nvPr/>
          </p:nvSpPr>
          <p:spPr bwMode="auto">
            <a:xfrm>
              <a:off x="9290417" y="3361775"/>
              <a:ext cx="33448" cy="19114"/>
            </a:xfrm>
            <a:custGeom>
              <a:avLst/>
              <a:gdLst>
                <a:gd name="T0" fmla="*/ 6 w 7"/>
                <a:gd name="T1" fmla="*/ 0 h 4"/>
                <a:gd name="T2" fmla="*/ 1 w 7"/>
                <a:gd name="T3" fmla="*/ 3 h 4"/>
                <a:gd name="T4" fmla="*/ 6 w 7"/>
                <a:gd name="T5" fmla="*/ 0 h 4"/>
              </a:gdLst>
              <a:ahLst/>
              <a:cxnLst>
                <a:cxn ang="0">
                  <a:pos x="T0" y="T1"/>
                </a:cxn>
                <a:cxn ang="0">
                  <a:pos x="T2" y="T3"/>
                </a:cxn>
                <a:cxn ang="0">
                  <a:pos x="T4" y="T5"/>
                </a:cxn>
              </a:cxnLst>
              <a:rect l="0" t="0" r="r" b="b"/>
              <a:pathLst>
                <a:path w="7" h="4">
                  <a:moveTo>
                    <a:pt x="6" y="0"/>
                  </a:moveTo>
                  <a:cubicBezTo>
                    <a:pt x="5" y="0"/>
                    <a:pt x="0" y="2"/>
                    <a:pt x="1" y="3"/>
                  </a:cubicBezTo>
                  <a:cubicBezTo>
                    <a:pt x="2" y="4"/>
                    <a:pt x="7" y="0"/>
                    <a:pt x="6" y="0"/>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9" name="Freeform 425">
              <a:extLst>
                <a:ext uri="{FF2B5EF4-FFF2-40B4-BE49-F238E27FC236}">
                  <a16:creationId xmlns:a16="http://schemas.microsoft.com/office/drawing/2014/main" id="{1771C540-5677-4248-A30A-CC69C2977905}"/>
                </a:ext>
              </a:extLst>
            </p:cNvPr>
            <p:cNvSpPr>
              <a:spLocks/>
            </p:cNvSpPr>
            <p:nvPr/>
          </p:nvSpPr>
          <p:spPr bwMode="auto">
            <a:xfrm>
              <a:off x="9253784" y="3380889"/>
              <a:ext cx="27077" cy="17521"/>
            </a:xfrm>
            <a:custGeom>
              <a:avLst/>
              <a:gdLst>
                <a:gd name="T0" fmla="*/ 5 w 6"/>
                <a:gd name="T1" fmla="*/ 0 h 4"/>
                <a:gd name="T2" fmla="*/ 1 w 6"/>
                <a:gd name="T3" fmla="*/ 3 h 4"/>
                <a:gd name="T4" fmla="*/ 5 w 6"/>
                <a:gd name="T5" fmla="*/ 0 h 4"/>
                <a:gd name="T6" fmla="*/ 5 w 6"/>
                <a:gd name="T7" fmla="*/ 0 h 4"/>
              </a:gdLst>
              <a:ahLst/>
              <a:cxnLst>
                <a:cxn ang="0">
                  <a:pos x="T0" y="T1"/>
                </a:cxn>
                <a:cxn ang="0">
                  <a:pos x="T2" y="T3"/>
                </a:cxn>
                <a:cxn ang="0">
                  <a:pos x="T4" y="T5"/>
                </a:cxn>
                <a:cxn ang="0">
                  <a:pos x="T6" y="T7"/>
                </a:cxn>
              </a:cxnLst>
              <a:rect l="0" t="0" r="r" b="b"/>
              <a:pathLst>
                <a:path w="6" h="4">
                  <a:moveTo>
                    <a:pt x="5" y="0"/>
                  </a:moveTo>
                  <a:cubicBezTo>
                    <a:pt x="5" y="0"/>
                    <a:pt x="0" y="2"/>
                    <a:pt x="1" y="3"/>
                  </a:cubicBezTo>
                  <a:cubicBezTo>
                    <a:pt x="2" y="4"/>
                    <a:pt x="5" y="0"/>
                    <a:pt x="5" y="0"/>
                  </a:cubicBezTo>
                  <a:cubicBezTo>
                    <a:pt x="5" y="0"/>
                    <a:pt x="6" y="0"/>
                    <a:pt x="5" y="0"/>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0" name="Freeform 426">
              <a:extLst>
                <a:ext uri="{FF2B5EF4-FFF2-40B4-BE49-F238E27FC236}">
                  <a16:creationId xmlns:a16="http://schemas.microsoft.com/office/drawing/2014/main" id="{1D9456F2-19D1-414B-A9DA-085A4D8DD2F3}"/>
                </a:ext>
              </a:extLst>
            </p:cNvPr>
            <p:cNvSpPr>
              <a:spLocks/>
            </p:cNvSpPr>
            <p:nvPr/>
          </p:nvSpPr>
          <p:spPr bwMode="auto">
            <a:xfrm>
              <a:off x="9229892" y="3395224"/>
              <a:ext cx="23891" cy="22299"/>
            </a:xfrm>
            <a:custGeom>
              <a:avLst/>
              <a:gdLst>
                <a:gd name="T0" fmla="*/ 4 w 5"/>
                <a:gd name="T1" fmla="*/ 0 h 5"/>
                <a:gd name="T2" fmla="*/ 0 w 5"/>
                <a:gd name="T3" fmla="*/ 4 h 5"/>
                <a:gd name="T4" fmla="*/ 4 w 5"/>
                <a:gd name="T5" fmla="*/ 0 h 5"/>
                <a:gd name="T6" fmla="*/ 4 w 5"/>
                <a:gd name="T7" fmla="*/ 0 h 5"/>
              </a:gdLst>
              <a:ahLst/>
              <a:cxnLst>
                <a:cxn ang="0">
                  <a:pos x="T0" y="T1"/>
                </a:cxn>
                <a:cxn ang="0">
                  <a:pos x="T2" y="T3"/>
                </a:cxn>
                <a:cxn ang="0">
                  <a:pos x="T4" y="T5"/>
                </a:cxn>
                <a:cxn ang="0">
                  <a:pos x="T6" y="T7"/>
                </a:cxn>
              </a:cxnLst>
              <a:rect l="0" t="0" r="r" b="b"/>
              <a:pathLst>
                <a:path w="5" h="5">
                  <a:moveTo>
                    <a:pt x="4" y="0"/>
                  </a:moveTo>
                  <a:cubicBezTo>
                    <a:pt x="4" y="0"/>
                    <a:pt x="0" y="4"/>
                    <a:pt x="0" y="4"/>
                  </a:cubicBezTo>
                  <a:cubicBezTo>
                    <a:pt x="2" y="5"/>
                    <a:pt x="4" y="0"/>
                    <a:pt x="4" y="0"/>
                  </a:cubicBezTo>
                  <a:cubicBezTo>
                    <a:pt x="4" y="0"/>
                    <a:pt x="5" y="0"/>
                    <a:pt x="4" y="0"/>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1" name="Freeform 427">
              <a:extLst>
                <a:ext uri="{FF2B5EF4-FFF2-40B4-BE49-F238E27FC236}">
                  <a16:creationId xmlns:a16="http://schemas.microsoft.com/office/drawing/2014/main" id="{B918D0DA-235B-4C34-8F3D-1819304DB5C8}"/>
                </a:ext>
              </a:extLst>
            </p:cNvPr>
            <p:cNvSpPr>
              <a:spLocks/>
            </p:cNvSpPr>
            <p:nvPr/>
          </p:nvSpPr>
          <p:spPr bwMode="auto">
            <a:xfrm>
              <a:off x="9225113" y="3427079"/>
              <a:ext cx="4778" cy="4778"/>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1" y="1"/>
                  </a:cubicBezTo>
                  <a:cubicBezTo>
                    <a:pt x="1" y="1"/>
                    <a:pt x="1" y="0"/>
                    <a:pt x="1" y="0"/>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2" name="Freeform 428">
              <a:extLst>
                <a:ext uri="{FF2B5EF4-FFF2-40B4-BE49-F238E27FC236}">
                  <a16:creationId xmlns:a16="http://schemas.microsoft.com/office/drawing/2014/main" id="{06D04AF1-B53C-46D5-ACCC-636FE088E0D4}"/>
                </a:ext>
              </a:extLst>
            </p:cNvPr>
            <p:cNvSpPr>
              <a:spLocks/>
            </p:cNvSpPr>
            <p:nvPr/>
          </p:nvSpPr>
          <p:spPr bwMode="auto">
            <a:xfrm>
              <a:off x="9201222" y="3407966"/>
              <a:ext cx="23891" cy="19114"/>
            </a:xfrm>
            <a:custGeom>
              <a:avLst/>
              <a:gdLst>
                <a:gd name="T0" fmla="*/ 4 w 5"/>
                <a:gd name="T1" fmla="*/ 1 h 4"/>
                <a:gd name="T2" fmla="*/ 0 w 5"/>
                <a:gd name="T3" fmla="*/ 4 h 4"/>
                <a:gd name="T4" fmla="*/ 4 w 5"/>
                <a:gd name="T5" fmla="*/ 1 h 4"/>
                <a:gd name="T6" fmla="*/ 4 w 5"/>
                <a:gd name="T7" fmla="*/ 1 h 4"/>
              </a:gdLst>
              <a:ahLst/>
              <a:cxnLst>
                <a:cxn ang="0">
                  <a:pos x="T0" y="T1"/>
                </a:cxn>
                <a:cxn ang="0">
                  <a:pos x="T2" y="T3"/>
                </a:cxn>
                <a:cxn ang="0">
                  <a:pos x="T4" y="T5"/>
                </a:cxn>
                <a:cxn ang="0">
                  <a:pos x="T6" y="T7"/>
                </a:cxn>
              </a:cxnLst>
              <a:rect l="0" t="0" r="r" b="b"/>
              <a:pathLst>
                <a:path w="5" h="4">
                  <a:moveTo>
                    <a:pt x="4" y="1"/>
                  </a:moveTo>
                  <a:cubicBezTo>
                    <a:pt x="2" y="2"/>
                    <a:pt x="0" y="3"/>
                    <a:pt x="0" y="4"/>
                  </a:cubicBezTo>
                  <a:cubicBezTo>
                    <a:pt x="0" y="4"/>
                    <a:pt x="4" y="1"/>
                    <a:pt x="4" y="1"/>
                  </a:cubicBezTo>
                  <a:cubicBezTo>
                    <a:pt x="3" y="1"/>
                    <a:pt x="5" y="0"/>
                    <a:pt x="4" y="1"/>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3" name="Freeform 429">
              <a:extLst>
                <a:ext uri="{FF2B5EF4-FFF2-40B4-BE49-F238E27FC236}">
                  <a16:creationId xmlns:a16="http://schemas.microsoft.com/office/drawing/2014/main" id="{527E182B-FC51-49F5-B0D6-254B2729ECFD}"/>
                </a:ext>
              </a:extLst>
            </p:cNvPr>
            <p:cNvSpPr>
              <a:spLocks/>
            </p:cNvSpPr>
            <p:nvPr/>
          </p:nvSpPr>
          <p:spPr bwMode="auto">
            <a:xfrm>
              <a:off x="9029202" y="3581578"/>
              <a:ext cx="9557" cy="14335"/>
            </a:xfrm>
            <a:custGeom>
              <a:avLst/>
              <a:gdLst>
                <a:gd name="T0" fmla="*/ 1 w 2"/>
                <a:gd name="T1" fmla="*/ 0 h 3"/>
                <a:gd name="T2" fmla="*/ 1 w 2"/>
                <a:gd name="T3" fmla="*/ 3 h 3"/>
                <a:gd name="T4" fmla="*/ 1 w 2"/>
                <a:gd name="T5" fmla="*/ 0 h 3"/>
              </a:gdLst>
              <a:ahLst/>
              <a:cxnLst>
                <a:cxn ang="0">
                  <a:pos x="T0" y="T1"/>
                </a:cxn>
                <a:cxn ang="0">
                  <a:pos x="T2" y="T3"/>
                </a:cxn>
                <a:cxn ang="0">
                  <a:pos x="T4" y="T5"/>
                </a:cxn>
              </a:cxnLst>
              <a:rect l="0" t="0" r="r" b="b"/>
              <a:pathLst>
                <a:path w="2" h="3">
                  <a:moveTo>
                    <a:pt x="1" y="0"/>
                  </a:moveTo>
                  <a:cubicBezTo>
                    <a:pt x="1" y="0"/>
                    <a:pt x="0" y="3"/>
                    <a:pt x="1" y="3"/>
                  </a:cubicBezTo>
                  <a:cubicBezTo>
                    <a:pt x="2" y="3"/>
                    <a:pt x="2" y="0"/>
                    <a:pt x="1" y="0"/>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grpSp>
          <p:nvGrpSpPr>
            <p:cNvPr id="24" name="Group 338">
              <a:extLst>
                <a:ext uri="{FF2B5EF4-FFF2-40B4-BE49-F238E27FC236}">
                  <a16:creationId xmlns:a16="http://schemas.microsoft.com/office/drawing/2014/main" id="{3ED6ADE5-A3D0-4482-8268-B8227C269C34}"/>
                </a:ext>
              </a:extLst>
            </p:cNvPr>
            <p:cNvGrpSpPr/>
            <p:nvPr/>
          </p:nvGrpSpPr>
          <p:grpSpPr>
            <a:xfrm>
              <a:off x="8857184" y="3380889"/>
              <a:ext cx="348815" cy="331297"/>
              <a:chOff x="5961121" y="2686387"/>
              <a:chExt cx="288233" cy="273757"/>
            </a:xfrm>
            <a:grpFill/>
          </p:grpSpPr>
          <p:sp>
            <p:nvSpPr>
              <p:cNvPr id="286" name="Freeform 430">
                <a:extLst>
                  <a:ext uri="{FF2B5EF4-FFF2-40B4-BE49-F238E27FC236}">
                    <a16:creationId xmlns:a16="http://schemas.microsoft.com/office/drawing/2014/main" id="{142DAFE4-A8AF-4411-B923-37E65BBC124F}"/>
                  </a:ext>
                </a:extLst>
              </p:cNvPr>
              <p:cNvSpPr>
                <a:spLocks/>
              </p:cNvSpPr>
              <p:nvPr/>
            </p:nvSpPr>
            <p:spPr bwMode="auto">
              <a:xfrm>
                <a:off x="6130902" y="2686387"/>
                <a:ext cx="118452" cy="100026"/>
              </a:xfrm>
              <a:custGeom>
                <a:avLst/>
                <a:gdLst>
                  <a:gd name="T0" fmla="*/ 28 w 31"/>
                  <a:gd name="T1" fmla="*/ 10 h 26"/>
                  <a:gd name="T2" fmla="*/ 29 w 31"/>
                  <a:gd name="T3" fmla="*/ 7 h 26"/>
                  <a:gd name="T4" fmla="*/ 27 w 31"/>
                  <a:gd name="T5" fmla="*/ 10 h 26"/>
                  <a:gd name="T6" fmla="*/ 20 w 31"/>
                  <a:gd name="T7" fmla="*/ 8 h 26"/>
                  <a:gd name="T8" fmla="*/ 11 w 31"/>
                  <a:gd name="T9" fmla="*/ 1 h 26"/>
                  <a:gd name="T10" fmla="*/ 11 w 31"/>
                  <a:gd name="T11" fmla="*/ 5 h 26"/>
                  <a:gd name="T12" fmla="*/ 9 w 31"/>
                  <a:gd name="T13" fmla="*/ 11 h 26"/>
                  <a:gd name="T14" fmla="*/ 7 w 31"/>
                  <a:gd name="T15" fmla="*/ 14 h 26"/>
                  <a:gd name="T16" fmla="*/ 4 w 31"/>
                  <a:gd name="T17" fmla="*/ 14 h 26"/>
                  <a:gd name="T18" fmla="*/ 5 w 31"/>
                  <a:gd name="T19" fmla="*/ 16 h 26"/>
                  <a:gd name="T20" fmla="*/ 1 w 31"/>
                  <a:gd name="T21" fmla="*/ 18 h 26"/>
                  <a:gd name="T22" fmla="*/ 2 w 31"/>
                  <a:gd name="T23" fmla="*/ 23 h 26"/>
                  <a:gd name="T24" fmla="*/ 4 w 31"/>
                  <a:gd name="T25" fmla="*/ 25 h 26"/>
                  <a:gd name="T26" fmla="*/ 6 w 31"/>
                  <a:gd name="T27" fmla="*/ 23 h 26"/>
                  <a:gd name="T28" fmla="*/ 7 w 31"/>
                  <a:gd name="T29" fmla="*/ 23 h 26"/>
                  <a:gd name="T30" fmla="*/ 4 w 31"/>
                  <a:gd name="T31" fmla="*/ 20 h 26"/>
                  <a:gd name="T32" fmla="*/ 7 w 31"/>
                  <a:gd name="T33" fmla="*/ 19 h 26"/>
                  <a:gd name="T34" fmla="*/ 12 w 31"/>
                  <a:gd name="T35" fmla="*/ 18 h 26"/>
                  <a:gd name="T36" fmla="*/ 17 w 31"/>
                  <a:gd name="T37" fmla="*/ 21 h 26"/>
                  <a:gd name="T38" fmla="*/ 21 w 31"/>
                  <a:gd name="T39" fmla="*/ 16 h 26"/>
                  <a:gd name="T40" fmla="*/ 31 w 31"/>
                  <a:gd name="T41" fmla="*/ 14 h 26"/>
                  <a:gd name="T42" fmla="*/ 29 w 31"/>
                  <a:gd name="T43" fmla="*/ 12 h 26"/>
                  <a:gd name="T44" fmla="*/ 28 w 31"/>
                  <a:gd name="T45" fmla="*/ 10 h 26"/>
                  <a:gd name="T46" fmla="*/ 28 w 31"/>
                  <a:gd name="T4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26">
                    <a:moveTo>
                      <a:pt x="28" y="10"/>
                    </a:moveTo>
                    <a:cubicBezTo>
                      <a:pt x="28" y="10"/>
                      <a:pt x="29" y="8"/>
                      <a:pt x="29" y="7"/>
                    </a:cubicBezTo>
                    <a:cubicBezTo>
                      <a:pt x="29" y="8"/>
                      <a:pt x="27" y="10"/>
                      <a:pt x="27" y="10"/>
                    </a:cubicBezTo>
                    <a:cubicBezTo>
                      <a:pt x="25" y="10"/>
                      <a:pt x="21" y="9"/>
                      <a:pt x="20" y="8"/>
                    </a:cubicBezTo>
                    <a:cubicBezTo>
                      <a:pt x="17" y="7"/>
                      <a:pt x="15" y="2"/>
                      <a:pt x="11" y="1"/>
                    </a:cubicBezTo>
                    <a:cubicBezTo>
                      <a:pt x="9" y="0"/>
                      <a:pt x="10" y="4"/>
                      <a:pt x="11" y="5"/>
                    </a:cubicBezTo>
                    <a:cubicBezTo>
                      <a:pt x="11" y="7"/>
                      <a:pt x="10" y="9"/>
                      <a:pt x="9" y="11"/>
                    </a:cubicBezTo>
                    <a:cubicBezTo>
                      <a:pt x="8" y="12"/>
                      <a:pt x="10" y="15"/>
                      <a:pt x="7" y="14"/>
                    </a:cubicBezTo>
                    <a:cubicBezTo>
                      <a:pt x="7" y="14"/>
                      <a:pt x="5" y="13"/>
                      <a:pt x="4" y="14"/>
                    </a:cubicBezTo>
                    <a:cubicBezTo>
                      <a:pt x="4" y="15"/>
                      <a:pt x="5" y="16"/>
                      <a:pt x="5" y="16"/>
                    </a:cubicBezTo>
                    <a:cubicBezTo>
                      <a:pt x="5" y="16"/>
                      <a:pt x="2" y="18"/>
                      <a:pt x="1" y="18"/>
                    </a:cubicBezTo>
                    <a:cubicBezTo>
                      <a:pt x="0" y="20"/>
                      <a:pt x="3" y="21"/>
                      <a:pt x="2" y="23"/>
                    </a:cubicBezTo>
                    <a:cubicBezTo>
                      <a:pt x="1" y="24"/>
                      <a:pt x="3" y="26"/>
                      <a:pt x="4" y="25"/>
                    </a:cubicBezTo>
                    <a:cubicBezTo>
                      <a:pt x="5" y="24"/>
                      <a:pt x="5" y="23"/>
                      <a:pt x="6" y="23"/>
                    </a:cubicBezTo>
                    <a:cubicBezTo>
                      <a:pt x="6" y="23"/>
                      <a:pt x="7" y="24"/>
                      <a:pt x="7" y="23"/>
                    </a:cubicBezTo>
                    <a:cubicBezTo>
                      <a:pt x="7" y="22"/>
                      <a:pt x="5" y="21"/>
                      <a:pt x="4" y="20"/>
                    </a:cubicBezTo>
                    <a:cubicBezTo>
                      <a:pt x="3" y="18"/>
                      <a:pt x="7" y="19"/>
                      <a:pt x="7" y="19"/>
                    </a:cubicBezTo>
                    <a:cubicBezTo>
                      <a:pt x="9" y="19"/>
                      <a:pt x="10" y="17"/>
                      <a:pt x="12" y="18"/>
                    </a:cubicBezTo>
                    <a:cubicBezTo>
                      <a:pt x="14" y="19"/>
                      <a:pt x="15" y="20"/>
                      <a:pt x="17" y="21"/>
                    </a:cubicBezTo>
                    <a:cubicBezTo>
                      <a:pt x="20" y="23"/>
                      <a:pt x="19" y="17"/>
                      <a:pt x="21" y="16"/>
                    </a:cubicBezTo>
                    <a:cubicBezTo>
                      <a:pt x="21" y="16"/>
                      <a:pt x="31" y="16"/>
                      <a:pt x="31" y="14"/>
                    </a:cubicBezTo>
                    <a:cubicBezTo>
                      <a:pt x="30" y="13"/>
                      <a:pt x="27" y="15"/>
                      <a:pt x="29" y="12"/>
                    </a:cubicBezTo>
                    <a:cubicBezTo>
                      <a:pt x="30" y="11"/>
                      <a:pt x="27" y="12"/>
                      <a:pt x="28" y="10"/>
                    </a:cubicBezTo>
                    <a:cubicBezTo>
                      <a:pt x="29" y="7"/>
                      <a:pt x="28" y="11"/>
                      <a:pt x="28" y="10"/>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87" name="Freeform 431">
                <a:extLst>
                  <a:ext uri="{FF2B5EF4-FFF2-40B4-BE49-F238E27FC236}">
                    <a16:creationId xmlns:a16="http://schemas.microsoft.com/office/drawing/2014/main" id="{6AF38C37-9ED6-424B-9CBD-D13451748A2C}"/>
                  </a:ext>
                </a:extLst>
              </p:cNvPr>
              <p:cNvSpPr>
                <a:spLocks/>
              </p:cNvSpPr>
              <p:nvPr/>
            </p:nvSpPr>
            <p:spPr bwMode="auto">
              <a:xfrm>
                <a:off x="5961121" y="2778517"/>
                <a:ext cx="215847" cy="181627"/>
              </a:xfrm>
              <a:custGeom>
                <a:avLst/>
                <a:gdLst>
                  <a:gd name="T0" fmla="*/ 52 w 56"/>
                  <a:gd name="T1" fmla="*/ 1 h 47"/>
                  <a:gd name="T2" fmla="*/ 51 w 56"/>
                  <a:gd name="T3" fmla="*/ 1 h 47"/>
                  <a:gd name="T4" fmla="*/ 52 w 56"/>
                  <a:gd name="T5" fmla="*/ 3 h 47"/>
                  <a:gd name="T6" fmla="*/ 49 w 56"/>
                  <a:gd name="T7" fmla="*/ 3 h 47"/>
                  <a:gd name="T8" fmla="*/ 47 w 56"/>
                  <a:gd name="T9" fmla="*/ 5 h 47"/>
                  <a:gd name="T10" fmla="*/ 45 w 56"/>
                  <a:gd name="T11" fmla="*/ 6 h 47"/>
                  <a:gd name="T12" fmla="*/ 46 w 56"/>
                  <a:gd name="T13" fmla="*/ 7 h 47"/>
                  <a:gd name="T14" fmla="*/ 46 w 56"/>
                  <a:gd name="T15" fmla="*/ 10 h 47"/>
                  <a:gd name="T16" fmla="*/ 46 w 56"/>
                  <a:gd name="T17" fmla="*/ 13 h 47"/>
                  <a:gd name="T18" fmla="*/ 41 w 56"/>
                  <a:gd name="T19" fmla="*/ 22 h 47"/>
                  <a:gd name="T20" fmla="*/ 36 w 56"/>
                  <a:gd name="T21" fmla="*/ 27 h 47"/>
                  <a:gd name="T22" fmla="*/ 31 w 56"/>
                  <a:gd name="T23" fmla="*/ 27 h 47"/>
                  <a:gd name="T24" fmla="*/ 32 w 56"/>
                  <a:gd name="T25" fmla="*/ 24 h 47"/>
                  <a:gd name="T26" fmla="*/ 30 w 56"/>
                  <a:gd name="T27" fmla="*/ 25 h 47"/>
                  <a:gd name="T28" fmla="*/ 29 w 56"/>
                  <a:gd name="T29" fmla="*/ 27 h 47"/>
                  <a:gd name="T30" fmla="*/ 25 w 56"/>
                  <a:gd name="T31" fmla="*/ 33 h 47"/>
                  <a:gd name="T32" fmla="*/ 25 w 56"/>
                  <a:gd name="T33" fmla="*/ 34 h 47"/>
                  <a:gd name="T34" fmla="*/ 23 w 56"/>
                  <a:gd name="T35" fmla="*/ 36 h 47"/>
                  <a:gd name="T36" fmla="*/ 21 w 56"/>
                  <a:gd name="T37" fmla="*/ 35 h 47"/>
                  <a:gd name="T38" fmla="*/ 17 w 56"/>
                  <a:gd name="T39" fmla="*/ 35 h 47"/>
                  <a:gd name="T40" fmla="*/ 9 w 56"/>
                  <a:gd name="T41" fmla="*/ 36 h 47"/>
                  <a:gd name="T42" fmla="*/ 2 w 56"/>
                  <a:gd name="T43" fmla="*/ 42 h 47"/>
                  <a:gd name="T44" fmla="*/ 1 w 56"/>
                  <a:gd name="T45" fmla="*/ 44 h 47"/>
                  <a:gd name="T46" fmla="*/ 3 w 56"/>
                  <a:gd name="T47" fmla="*/ 43 h 47"/>
                  <a:gd name="T48" fmla="*/ 5 w 56"/>
                  <a:gd name="T49" fmla="*/ 44 h 47"/>
                  <a:gd name="T50" fmla="*/ 22 w 56"/>
                  <a:gd name="T51" fmla="*/ 40 h 47"/>
                  <a:gd name="T52" fmla="*/ 21 w 56"/>
                  <a:gd name="T53" fmla="*/ 43 h 47"/>
                  <a:gd name="T54" fmla="*/ 24 w 56"/>
                  <a:gd name="T55" fmla="*/ 47 h 47"/>
                  <a:gd name="T56" fmla="*/ 27 w 56"/>
                  <a:gd name="T57" fmla="*/ 44 h 47"/>
                  <a:gd name="T58" fmla="*/ 30 w 56"/>
                  <a:gd name="T59" fmla="*/ 43 h 47"/>
                  <a:gd name="T60" fmla="*/ 31 w 56"/>
                  <a:gd name="T61" fmla="*/ 40 h 47"/>
                  <a:gd name="T62" fmla="*/ 38 w 56"/>
                  <a:gd name="T63" fmla="*/ 39 h 47"/>
                  <a:gd name="T64" fmla="*/ 41 w 56"/>
                  <a:gd name="T65" fmla="*/ 40 h 47"/>
                  <a:gd name="T66" fmla="*/ 43 w 56"/>
                  <a:gd name="T67" fmla="*/ 37 h 47"/>
                  <a:gd name="T68" fmla="*/ 45 w 56"/>
                  <a:gd name="T69" fmla="*/ 35 h 47"/>
                  <a:gd name="T70" fmla="*/ 46 w 56"/>
                  <a:gd name="T71" fmla="*/ 38 h 47"/>
                  <a:gd name="T72" fmla="*/ 48 w 56"/>
                  <a:gd name="T73" fmla="*/ 37 h 47"/>
                  <a:gd name="T74" fmla="*/ 49 w 56"/>
                  <a:gd name="T75" fmla="*/ 35 h 47"/>
                  <a:gd name="T76" fmla="*/ 49 w 56"/>
                  <a:gd name="T77" fmla="*/ 32 h 47"/>
                  <a:gd name="T78" fmla="*/ 51 w 56"/>
                  <a:gd name="T79" fmla="*/ 26 h 47"/>
                  <a:gd name="T80" fmla="*/ 51 w 56"/>
                  <a:gd name="T81" fmla="*/ 19 h 47"/>
                  <a:gd name="T82" fmla="*/ 53 w 56"/>
                  <a:gd name="T83" fmla="*/ 19 h 47"/>
                  <a:gd name="T84" fmla="*/ 55 w 56"/>
                  <a:gd name="T85" fmla="*/ 17 h 47"/>
                  <a:gd name="T86" fmla="*/ 55 w 56"/>
                  <a:gd name="T87" fmla="*/ 9 h 47"/>
                  <a:gd name="T88" fmla="*/ 52 w 56"/>
                  <a:gd name="T89" fmla="*/ 1 h 47"/>
                  <a:gd name="T90" fmla="*/ 52 w 56"/>
                  <a:gd name="T91"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 h="47">
                    <a:moveTo>
                      <a:pt x="52" y="1"/>
                    </a:moveTo>
                    <a:cubicBezTo>
                      <a:pt x="51" y="1"/>
                      <a:pt x="51" y="0"/>
                      <a:pt x="51" y="1"/>
                    </a:cubicBezTo>
                    <a:cubicBezTo>
                      <a:pt x="49" y="2"/>
                      <a:pt x="51" y="2"/>
                      <a:pt x="52" y="3"/>
                    </a:cubicBezTo>
                    <a:cubicBezTo>
                      <a:pt x="53" y="4"/>
                      <a:pt x="50" y="5"/>
                      <a:pt x="49" y="3"/>
                    </a:cubicBezTo>
                    <a:cubicBezTo>
                      <a:pt x="48" y="1"/>
                      <a:pt x="47" y="4"/>
                      <a:pt x="47" y="5"/>
                    </a:cubicBezTo>
                    <a:cubicBezTo>
                      <a:pt x="46" y="5"/>
                      <a:pt x="45" y="6"/>
                      <a:pt x="45" y="6"/>
                    </a:cubicBezTo>
                    <a:cubicBezTo>
                      <a:pt x="45" y="8"/>
                      <a:pt x="46" y="7"/>
                      <a:pt x="46" y="7"/>
                    </a:cubicBezTo>
                    <a:cubicBezTo>
                      <a:pt x="46" y="8"/>
                      <a:pt x="46" y="9"/>
                      <a:pt x="46" y="10"/>
                    </a:cubicBezTo>
                    <a:cubicBezTo>
                      <a:pt x="46" y="11"/>
                      <a:pt x="47" y="11"/>
                      <a:pt x="46" y="13"/>
                    </a:cubicBezTo>
                    <a:cubicBezTo>
                      <a:pt x="44" y="16"/>
                      <a:pt x="43" y="19"/>
                      <a:pt x="41" y="22"/>
                    </a:cubicBezTo>
                    <a:cubicBezTo>
                      <a:pt x="40" y="23"/>
                      <a:pt x="37" y="27"/>
                      <a:pt x="36" y="27"/>
                    </a:cubicBezTo>
                    <a:cubicBezTo>
                      <a:pt x="34" y="27"/>
                      <a:pt x="32" y="28"/>
                      <a:pt x="31" y="27"/>
                    </a:cubicBezTo>
                    <a:cubicBezTo>
                      <a:pt x="30" y="26"/>
                      <a:pt x="32" y="25"/>
                      <a:pt x="32" y="24"/>
                    </a:cubicBezTo>
                    <a:cubicBezTo>
                      <a:pt x="33" y="23"/>
                      <a:pt x="30" y="25"/>
                      <a:pt x="30" y="25"/>
                    </a:cubicBezTo>
                    <a:cubicBezTo>
                      <a:pt x="29" y="26"/>
                      <a:pt x="29" y="26"/>
                      <a:pt x="29" y="27"/>
                    </a:cubicBezTo>
                    <a:cubicBezTo>
                      <a:pt x="29" y="30"/>
                      <a:pt x="26" y="31"/>
                      <a:pt x="25" y="33"/>
                    </a:cubicBezTo>
                    <a:cubicBezTo>
                      <a:pt x="25" y="33"/>
                      <a:pt x="25" y="34"/>
                      <a:pt x="25" y="34"/>
                    </a:cubicBezTo>
                    <a:cubicBezTo>
                      <a:pt x="25" y="35"/>
                      <a:pt x="23" y="36"/>
                      <a:pt x="23" y="36"/>
                    </a:cubicBezTo>
                    <a:cubicBezTo>
                      <a:pt x="22" y="36"/>
                      <a:pt x="23" y="35"/>
                      <a:pt x="21" y="35"/>
                    </a:cubicBezTo>
                    <a:cubicBezTo>
                      <a:pt x="20" y="35"/>
                      <a:pt x="19" y="35"/>
                      <a:pt x="17" y="35"/>
                    </a:cubicBezTo>
                    <a:cubicBezTo>
                      <a:pt x="14" y="36"/>
                      <a:pt x="12" y="35"/>
                      <a:pt x="9" y="36"/>
                    </a:cubicBezTo>
                    <a:cubicBezTo>
                      <a:pt x="7" y="38"/>
                      <a:pt x="4" y="40"/>
                      <a:pt x="2" y="42"/>
                    </a:cubicBezTo>
                    <a:cubicBezTo>
                      <a:pt x="0" y="42"/>
                      <a:pt x="0" y="45"/>
                      <a:pt x="1" y="44"/>
                    </a:cubicBezTo>
                    <a:cubicBezTo>
                      <a:pt x="2" y="44"/>
                      <a:pt x="2" y="43"/>
                      <a:pt x="3" y="43"/>
                    </a:cubicBezTo>
                    <a:cubicBezTo>
                      <a:pt x="4" y="44"/>
                      <a:pt x="5" y="45"/>
                      <a:pt x="5" y="44"/>
                    </a:cubicBezTo>
                    <a:cubicBezTo>
                      <a:pt x="10" y="43"/>
                      <a:pt x="17" y="39"/>
                      <a:pt x="22" y="40"/>
                    </a:cubicBezTo>
                    <a:cubicBezTo>
                      <a:pt x="23" y="41"/>
                      <a:pt x="21" y="43"/>
                      <a:pt x="21" y="43"/>
                    </a:cubicBezTo>
                    <a:cubicBezTo>
                      <a:pt x="22" y="44"/>
                      <a:pt x="23" y="47"/>
                      <a:pt x="24" y="47"/>
                    </a:cubicBezTo>
                    <a:cubicBezTo>
                      <a:pt x="25" y="46"/>
                      <a:pt x="26" y="45"/>
                      <a:pt x="27" y="44"/>
                    </a:cubicBezTo>
                    <a:cubicBezTo>
                      <a:pt x="28" y="42"/>
                      <a:pt x="28" y="43"/>
                      <a:pt x="30" y="43"/>
                    </a:cubicBezTo>
                    <a:cubicBezTo>
                      <a:pt x="29" y="43"/>
                      <a:pt x="28" y="35"/>
                      <a:pt x="31" y="40"/>
                    </a:cubicBezTo>
                    <a:cubicBezTo>
                      <a:pt x="32" y="42"/>
                      <a:pt x="37" y="40"/>
                      <a:pt x="38" y="39"/>
                    </a:cubicBezTo>
                    <a:cubicBezTo>
                      <a:pt x="40" y="36"/>
                      <a:pt x="40" y="42"/>
                      <a:pt x="41" y="40"/>
                    </a:cubicBezTo>
                    <a:cubicBezTo>
                      <a:pt x="41" y="39"/>
                      <a:pt x="42" y="37"/>
                      <a:pt x="43" y="37"/>
                    </a:cubicBezTo>
                    <a:cubicBezTo>
                      <a:pt x="44" y="36"/>
                      <a:pt x="44" y="37"/>
                      <a:pt x="45" y="35"/>
                    </a:cubicBezTo>
                    <a:cubicBezTo>
                      <a:pt x="45" y="35"/>
                      <a:pt x="45" y="39"/>
                      <a:pt x="46" y="38"/>
                    </a:cubicBezTo>
                    <a:cubicBezTo>
                      <a:pt x="46" y="38"/>
                      <a:pt x="47" y="38"/>
                      <a:pt x="48" y="37"/>
                    </a:cubicBezTo>
                    <a:cubicBezTo>
                      <a:pt x="49" y="37"/>
                      <a:pt x="48" y="36"/>
                      <a:pt x="49" y="35"/>
                    </a:cubicBezTo>
                    <a:cubicBezTo>
                      <a:pt x="51" y="34"/>
                      <a:pt x="51" y="34"/>
                      <a:pt x="49" y="32"/>
                    </a:cubicBezTo>
                    <a:cubicBezTo>
                      <a:pt x="48" y="31"/>
                      <a:pt x="51" y="28"/>
                      <a:pt x="51" y="26"/>
                    </a:cubicBezTo>
                    <a:cubicBezTo>
                      <a:pt x="52" y="24"/>
                      <a:pt x="50" y="21"/>
                      <a:pt x="51" y="19"/>
                    </a:cubicBezTo>
                    <a:cubicBezTo>
                      <a:pt x="52" y="18"/>
                      <a:pt x="52" y="19"/>
                      <a:pt x="53" y="19"/>
                    </a:cubicBezTo>
                    <a:cubicBezTo>
                      <a:pt x="54" y="19"/>
                      <a:pt x="55" y="17"/>
                      <a:pt x="55" y="17"/>
                    </a:cubicBezTo>
                    <a:cubicBezTo>
                      <a:pt x="56" y="14"/>
                      <a:pt x="56" y="11"/>
                      <a:pt x="55" y="9"/>
                    </a:cubicBezTo>
                    <a:cubicBezTo>
                      <a:pt x="55" y="8"/>
                      <a:pt x="52" y="1"/>
                      <a:pt x="52" y="1"/>
                    </a:cubicBezTo>
                    <a:cubicBezTo>
                      <a:pt x="52" y="1"/>
                      <a:pt x="52" y="1"/>
                      <a:pt x="52" y="1"/>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grpSp>
        <p:sp>
          <p:nvSpPr>
            <p:cNvPr id="25" name="Freeform 432">
              <a:extLst>
                <a:ext uri="{FF2B5EF4-FFF2-40B4-BE49-F238E27FC236}">
                  <a16:creationId xmlns:a16="http://schemas.microsoft.com/office/drawing/2014/main" id="{18FDF7A6-D1AD-4956-AE86-F5128BB05300}"/>
                </a:ext>
              </a:extLst>
            </p:cNvPr>
            <p:cNvSpPr>
              <a:spLocks/>
            </p:cNvSpPr>
            <p:nvPr/>
          </p:nvSpPr>
          <p:spPr bwMode="auto">
            <a:xfrm>
              <a:off x="8944785" y="3685108"/>
              <a:ext cx="9557" cy="12742"/>
            </a:xfrm>
            <a:custGeom>
              <a:avLst/>
              <a:gdLst>
                <a:gd name="T0" fmla="*/ 2 w 2"/>
                <a:gd name="T1" fmla="*/ 0 h 3"/>
                <a:gd name="T2" fmla="*/ 0 w 2"/>
                <a:gd name="T3" fmla="*/ 1 h 3"/>
                <a:gd name="T4" fmla="*/ 2 w 2"/>
                <a:gd name="T5" fmla="*/ 0 h 3"/>
              </a:gdLst>
              <a:ahLst/>
              <a:cxnLst>
                <a:cxn ang="0">
                  <a:pos x="T0" y="T1"/>
                </a:cxn>
                <a:cxn ang="0">
                  <a:pos x="T2" y="T3"/>
                </a:cxn>
                <a:cxn ang="0">
                  <a:pos x="T4" y="T5"/>
                </a:cxn>
              </a:cxnLst>
              <a:rect l="0" t="0" r="r" b="b"/>
              <a:pathLst>
                <a:path w="2" h="3">
                  <a:moveTo>
                    <a:pt x="2" y="0"/>
                  </a:moveTo>
                  <a:cubicBezTo>
                    <a:pt x="2" y="0"/>
                    <a:pt x="0" y="1"/>
                    <a:pt x="0" y="1"/>
                  </a:cubicBezTo>
                  <a:cubicBezTo>
                    <a:pt x="1" y="3"/>
                    <a:pt x="2" y="1"/>
                    <a:pt x="2" y="0"/>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6" name="Freeform 433">
              <a:extLst>
                <a:ext uri="{FF2B5EF4-FFF2-40B4-BE49-F238E27FC236}">
                  <a16:creationId xmlns:a16="http://schemas.microsoft.com/office/drawing/2014/main" id="{1AE90303-DEC3-4C7E-8AFF-19583AC7B82B}"/>
                </a:ext>
              </a:extLst>
            </p:cNvPr>
            <p:cNvSpPr>
              <a:spLocks/>
            </p:cNvSpPr>
            <p:nvPr/>
          </p:nvSpPr>
          <p:spPr bwMode="auto">
            <a:xfrm>
              <a:off x="8889037" y="3685108"/>
              <a:ext cx="60525" cy="46190"/>
            </a:xfrm>
            <a:custGeom>
              <a:avLst/>
              <a:gdLst>
                <a:gd name="T0" fmla="*/ 11 w 13"/>
                <a:gd name="T1" fmla="*/ 2 h 10"/>
                <a:gd name="T2" fmla="*/ 7 w 13"/>
                <a:gd name="T3" fmla="*/ 2 h 10"/>
                <a:gd name="T4" fmla="*/ 5 w 13"/>
                <a:gd name="T5" fmla="*/ 3 h 10"/>
                <a:gd name="T6" fmla="*/ 3 w 13"/>
                <a:gd name="T7" fmla="*/ 4 h 10"/>
                <a:gd name="T8" fmla="*/ 0 w 13"/>
                <a:gd name="T9" fmla="*/ 6 h 10"/>
                <a:gd name="T10" fmla="*/ 3 w 13"/>
                <a:gd name="T11" fmla="*/ 9 h 10"/>
                <a:gd name="T12" fmla="*/ 6 w 13"/>
                <a:gd name="T13" fmla="*/ 6 h 10"/>
                <a:gd name="T14" fmla="*/ 10 w 13"/>
                <a:gd name="T15" fmla="*/ 6 h 10"/>
                <a:gd name="T16" fmla="*/ 11 w 13"/>
                <a:gd name="T17" fmla="*/ 2 h 10"/>
                <a:gd name="T18" fmla="*/ 11 w 13"/>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0">
                  <a:moveTo>
                    <a:pt x="11" y="2"/>
                  </a:moveTo>
                  <a:cubicBezTo>
                    <a:pt x="9" y="2"/>
                    <a:pt x="9" y="0"/>
                    <a:pt x="7" y="2"/>
                  </a:cubicBezTo>
                  <a:cubicBezTo>
                    <a:pt x="6" y="2"/>
                    <a:pt x="5" y="4"/>
                    <a:pt x="5" y="3"/>
                  </a:cubicBezTo>
                  <a:cubicBezTo>
                    <a:pt x="4" y="2"/>
                    <a:pt x="3" y="4"/>
                    <a:pt x="3" y="4"/>
                  </a:cubicBezTo>
                  <a:cubicBezTo>
                    <a:pt x="2" y="6"/>
                    <a:pt x="1" y="5"/>
                    <a:pt x="0" y="6"/>
                  </a:cubicBezTo>
                  <a:cubicBezTo>
                    <a:pt x="0" y="5"/>
                    <a:pt x="2" y="9"/>
                    <a:pt x="3" y="9"/>
                  </a:cubicBezTo>
                  <a:cubicBezTo>
                    <a:pt x="3" y="10"/>
                    <a:pt x="5" y="6"/>
                    <a:pt x="6" y="6"/>
                  </a:cubicBezTo>
                  <a:cubicBezTo>
                    <a:pt x="7" y="6"/>
                    <a:pt x="9" y="7"/>
                    <a:pt x="10" y="6"/>
                  </a:cubicBezTo>
                  <a:cubicBezTo>
                    <a:pt x="11" y="6"/>
                    <a:pt x="13" y="3"/>
                    <a:pt x="11" y="2"/>
                  </a:cubicBezTo>
                  <a:cubicBezTo>
                    <a:pt x="10" y="2"/>
                    <a:pt x="11" y="2"/>
                    <a:pt x="11" y="2"/>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7" name="Freeform 434">
              <a:extLst>
                <a:ext uri="{FF2B5EF4-FFF2-40B4-BE49-F238E27FC236}">
                  <a16:creationId xmlns:a16="http://schemas.microsoft.com/office/drawing/2014/main" id="{DCAB3DDE-5135-46A4-BDE0-8F97345F6F66}"/>
                </a:ext>
              </a:extLst>
            </p:cNvPr>
            <p:cNvSpPr>
              <a:spLocks/>
            </p:cNvSpPr>
            <p:nvPr/>
          </p:nvSpPr>
          <p:spPr bwMode="auto">
            <a:xfrm>
              <a:off x="8828513" y="3702629"/>
              <a:ext cx="50968" cy="74861"/>
            </a:xfrm>
            <a:custGeom>
              <a:avLst/>
              <a:gdLst>
                <a:gd name="T0" fmla="*/ 7 w 11"/>
                <a:gd name="T1" fmla="*/ 0 h 16"/>
                <a:gd name="T2" fmla="*/ 2 w 11"/>
                <a:gd name="T3" fmla="*/ 2 h 16"/>
                <a:gd name="T4" fmla="*/ 0 w 11"/>
                <a:gd name="T5" fmla="*/ 6 h 16"/>
                <a:gd name="T6" fmla="*/ 2 w 11"/>
                <a:gd name="T7" fmla="*/ 6 h 16"/>
                <a:gd name="T8" fmla="*/ 3 w 11"/>
                <a:gd name="T9" fmla="*/ 4 h 16"/>
                <a:gd name="T10" fmla="*/ 4 w 11"/>
                <a:gd name="T11" fmla="*/ 5 h 16"/>
                <a:gd name="T12" fmla="*/ 3 w 11"/>
                <a:gd name="T13" fmla="*/ 10 h 16"/>
                <a:gd name="T14" fmla="*/ 3 w 11"/>
                <a:gd name="T15" fmla="*/ 11 h 16"/>
                <a:gd name="T16" fmla="*/ 3 w 11"/>
                <a:gd name="T17" fmla="*/ 13 h 16"/>
                <a:gd name="T18" fmla="*/ 5 w 11"/>
                <a:gd name="T19" fmla="*/ 12 h 16"/>
                <a:gd name="T20" fmla="*/ 6 w 11"/>
                <a:gd name="T21" fmla="*/ 15 h 16"/>
                <a:gd name="T22" fmla="*/ 8 w 11"/>
                <a:gd name="T23" fmla="*/ 12 h 16"/>
                <a:gd name="T24" fmla="*/ 11 w 11"/>
                <a:gd name="T25" fmla="*/ 7 h 16"/>
                <a:gd name="T26" fmla="*/ 10 w 11"/>
                <a:gd name="T27" fmla="*/ 2 h 16"/>
                <a:gd name="T28" fmla="*/ 7 w 11"/>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6">
                  <a:moveTo>
                    <a:pt x="7" y="0"/>
                  </a:moveTo>
                  <a:cubicBezTo>
                    <a:pt x="5" y="0"/>
                    <a:pt x="3" y="1"/>
                    <a:pt x="2" y="2"/>
                  </a:cubicBezTo>
                  <a:cubicBezTo>
                    <a:pt x="0" y="3"/>
                    <a:pt x="0" y="4"/>
                    <a:pt x="0" y="6"/>
                  </a:cubicBezTo>
                  <a:cubicBezTo>
                    <a:pt x="0" y="5"/>
                    <a:pt x="3" y="5"/>
                    <a:pt x="2" y="6"/>
                  </a:cubicBezTo>
                  <a:cubicBezTo>
                    <a:pt x="3" y="5"/>
                    <a:pt x="2" y="4"/>
                    <a:pt x="3" y="4"/>
                  </a:cubicBezTo>
                  <a:cubicBezTo>
                    <a:pt x="3" y="4"/>
                    <a:pt x="4" y="4"/>
                    <a:pt x="4" y="5"/>
                  </a:cubicBezTo>
                  <a:cubicBezTo>
                    <a:pt x="4" y="7"/>
                    <a:pt x="4" y="8"/>
                    <a:pt x="3" y="10"/>
                  </a:cubicBezTo>
                  <a:cubicBezTo>
                    <a:pt x="2" y="11"/>
                    <a:pt x="3" y="11"/>
                    <a:pt x="3" y="11"/>
                  </a:cubicBezTo>
                  <a:cubicBezTo>
                    <a:pt x="3" y="12"/>
                    <a:pt x="3" y="13"/>
                    <a:pt x="3" y="13"/>
                  </a:cubicBezTo>
                  <a:cubicBezTo>
                    <a:pt x="3" y="16"/>
                    <a:pt x="5" y="12"/>
                    <a:pt x="5" y="12"/>
                  </a:cubicBezTo>
                  <a:cubicBezTo>
                    <a:pt x="5" y="12"/>
                    <a:pt x="5" y="15"/>
                    <a:pt x="6" y="15"/>
                  </a:cubicBezTo>
                  <a:cubicBezTo>
                    <a:pt x="6" y="16"/>
                    <a:pt x="8" y="13"/>
                    <a:pt x="8" y="12"/>
                  </a:cubicBezTo>
                  <a:cubicBezTo>
                    <a:pt x="10" y="10"/>
                    <a:pt x="10" y="8"/>
                    <a:pt x="11" y="7"/>
                  </a:cubicBezTo>
                  <a:cubicBezTo>
                    <a:pt x="11" y="5"/>
                    <a:pt x="10" y="4"/>
                    <a:pt x="10" y="2"/>
                  </a:cubicBezTo>
                  <a:cubicBezTo>
                    <a:pt x="10" y="0"/>
                    <a:pt x="7" y="2"/>
                    <a:pt x="7" y="0"/>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8" name="Freeform 435">
              <a:extLst>
                <a:ext uri="{FF2B5EF4-FFF2-40B4-BE49-F238E27FC236}">
                  <a16:creationId xmlns:a16="http://schemas.microsoft.com/office/drawing/2014/main" id="{A0D97AC7-4225-485D-9709-1913B9B0944E}"/>
                </a:ext>
              </a:extLst>
            </p:cNvPr>
            <p:cNvSpPr>
              <a:spLocks/>
            </p:cNvSpPr>
            <p:nvPr/>
          </p:nvSpPr>
          <p:spPr bwMode="auto">
            <a:xfrm>
              <a:off x="8777545" y="3885799"/>
              <a:ext cx="17521" cy="14335"/>
            </a:xfrm>
            <a:custGeom>
              <a:avLst/>
              <a:gdLst>
                <a:gd name="T0" fmla="*/ 4 w 4"/>
                <a:gd name="T1" fmla="*/ 0 h 3"/>
                <a:gd name="T2" fmla="*/ 1 w 4"/>
                <a:gd name="T3" fmla="*/ 3 h 3"/>
                <a:gd name="T4" fmla="*/ 4 w 4"/>
                <a:gd name="T5" fmla="*/ 0 h 3"/>
              </a:gdLst>
              <a:ahLst/>
              <a:cxnLst>
                <a:cxn ang="0">
                  <a:pos x="T0" y="T1"/>
                </a:cxn>
                <a:cxn ang="0">
                  <a:pos x="T2" y="T3"/>
                </a:cxn>
                <a:cxn ang="0">
                  <a:pos x="T4" y="T5"/>
                </a:cxn>
              </a:cxnLst>
              <a:rect l="0" t="0" r="r" b="b"/>
              <a:pathLst>
                <a:path w="4" h="3">
                  <a:moveTo>
                    <a:pt x="4" y="0"/>
                  </a:moveTo>
                  <a:cubicBezTo>
                    <a:pt x="3" y="0"/>
                    <a:pt x="0" y="1"/>
                    <a:pt x="1" y="3"/>
                  </a:cubicBezTo>
                  <a:cubicBezTo>
                    <a:pt x="1" y="3"/>
                    <a:pt x="4" y="0"/>
                    <a:pt x="4" y="0"/>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9" name="Freeform 436">
              <a:extLst>
                <a:ext uri="{FF2B5EF4-FFF2-40B4-BE49-F238E27FC236}">
                  <a16:creationId xmlns:a16="http://schemas.microsoft.com/office/drawing/2014/main" id="{C3935946-9F14-4904-A57C-B5571F605F13}"/>
                </a:ext>
              </a:extLst>
            </p:cNvPr>
            <p:cNvSpPr>
              <a:spLocks/>
            </p:cNvSpPr>
            <p:nvPr/>
          </p:nvSpPr>
          <p:spPr bwMode="auto">
            <a:xfrm>
              <a:off x="8818956" y="3839608"/>
              <a:ext cx="9557" cy="7964"/>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0"/>
                    <a:pt x="0" y="1"/>
                    <a:pt x="0" y="1"/>
                  </a:cubicBezTo>
                  <a:cubicBezTo>
                    <a:pt x="0" y="2"/>
                    <a:pt x="2" y="0"/>
                    <a:pt x="2" y="0"/>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30" name="Freeform 437">
              <a:extLst>
                <a:ext uri="{FF2B5EF4-FFF2-40B4-BE49-F238E27FC236}">
                  <a16:creationId xmlns:a16="http://schemas.microsoft.com/office/drawing/2014/main" id="{2317FFDE-75A0-4E87-A278-8DDEB03D6B14}"/>
                </a:ext>
              </a:extLst>
            </p:cNvPr>
            <p:cNvSpPr>
              <a:spLocks/>
            </p:cNvSpPr>
            <p:nvPr/>
          </p:nvSpPr>
          <p:spPr bwMode="auto">
            <a:xfrm>
              <a:off x="8693127" y="3936767"/>
              <a:ext cx="9557" cy="4778"/>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31" name="Freeform 438">
              <a:extLst>
                <a:ext uri="{FF2B5EF4-FFF2-40B4-BE49-F238E27FC236}">
                  <a16:creationId xmlns:a16="http://schemas.microsoft.com/office/drawing/2014/main" id="{D209EBDC-29CD-4B7B-86FE-BDB63A7ACFF5}"/>
                </a:ext>
              </a:extLst>
            </p:cNvPr>
            <p:cNvSpPr>
              <a:spLocks/>
            </p:cNvSpPr>
            <p:nvPr/>
          </p:nvSpPr>
          <p:spPr bwMode="auto">
            <a:xfrm>
              <a:off x="8603933" y="3919246"/>
              <a:ext cx="55747" cy="78046"/>
            </a:xfrm>
            <a:custGeom>
              <a:avLst/>
              <a:gdLst>
                <a:gd name="T0" fmla="*/ 8 w 12"/>
                <a:gd name="T1" fmla="*/ 1 h 17"/>
                <a:gd name="T2" fmla="*/ 0 w 12"/>
                <a:gd name="T3" fmla="*/ 8 h 17"/>
                <a:gd name="T4" fmla="*/ 1 w 12"/>
                <a:gd name="T5" fmla="*/ 14 h 17"/>
                <a:gd name="T6" fmla="*/ 3 w 12"/>
                <a:gd name="T7" fmla="*/ 17 h 17"/>
                <a:gd name="T8" fmla="*/ 8 w 12"/>
                <a:gd name="T9" fmla="*/ 1 h 17"/>
                <a:gd name="T10" fmla="*/ 8 w 12"/>
                <a:gd name="T11" fmla="*/ 1 h 17"/>
              </a:gdLst>
              <a:ahLst/>
              <a:cxnLst>
                <a:cxn ang="0">
                  <a:pos x="T0" y="T1"/>
                </a:cxn>
                <a:cxn ang="0">
                  <a:pos x="T2" y="T3"/>
                </a:cxn>
                <a:cxn ang="0">
                  <a:pos x="T4" y="T5"/>
                </a:cxn>
                <a:cxn ang="0">
                  <a:pos x="T6" y="T7"/>
                </a:cxn>
                <a:cxn ang="0">
                  <a:pos x="T8" y="T9"/>
                </a:cxn>
                <a:cxn ang="0">
                  <a:pos x="T10" y="T11"/>
                </a:cxn>
              </a:cxnLst>
              <a:rect l="0" t="0" r="r" b="b"/>
              <a:pathLst>
                <a:path w="12" h="17">
                  <a:moveTo>
                    <a:pt x="8" y="1"/>
                  </a:moveTo>
                  <a:cubicBezTo>
                    <a:pt x="5" y="0"/>
                    <a:pt x="1" y="6"/>
                    <a:pt x="0" y="8"/>
                  </a:cubicBezTo>
                  <a:cubicBezTo>
                    <a:pt x="0" y="10"/>
                    <a:pt x="0" y="12"/>
                    <a:pt x="1" y="14"/>
                  </a:cubicBezTo>
                  <a:cubicBezTo>
                    <a:pt x="1" y="14"/>
                    <a:pt x="3" y="17"/>
                    <a:pt x="3" y="17"/>
                  </a:cubicBezTo>
                  <a:cubicBezTo>
                    <a:pt x="4" y="15"/>
                    <a:pt x="12" y="2"/>
                    <a:pt x="8" y="1"/>
                  </a:cubicBezTo>
                  <a:cubicBezTo>
                    <a:pt x="7" y="1"/>
                    <a:pt x="9" y="1"/>
                    <a:pt x="8" y="1"/>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32" name="Freeform 439">
              <a:extLst>
                <a:ext uri="{FF2B5EF4-FFF2-40B4-BE49-F238E27FC236}">
                  <a16:creationId xmlns:a16="http://schemas.microsoft.com/office/drawing/2014/main" id="{2C7BC9C0-94C0-4FE1-8B67-646FEA200DD5}"/>
                </a:ext>
              </a:extLst>
            </p:cNvPr>
            <p:cNvSpPr>
              <a:spLocks/>
            </p:cNvSpPr>
            <p:nvPr/>
          </p:nvSpPr>
          <p:spPr bwMode="auto">
            <a:xfrm>
              <a:off x="8328383" y="4049854"/>
              <a:ext cx="65304" cy="46190"/>
            </a:xfrm>
            <a:custGeom>
              <a:avLst/>
              <a:gdLst>
                <a:gd name="T0" fmla="*/ 13 w 14"/>
                <a:gd name="T1" fmla="*/ 1 h 10"/>
                <a:gd name="T2" fmla="*/ 9 w 14"/>
                <a:gd name="T3" fmla="*/ 0 h 10"/>
                <a:gd name="T4" fmla="*/ 4 w 14"/>
                <a:gd name="T5" fmla="*/ 2 h 10"/>
                <a:gd name="T6" fmla="*/ 4 w 14"/>
                <a:gd name="T7" fmla="*/ 9 h 10"/>
                <a:gd name="T8" fmla="*/ 11 w 14"/>
                <a:gd name="T9" fmla="*/ 6 h 10"/>
                <a:gd name="T10" fmla="*/ 13 w 14"/>
                <a:gd name="T11" fmla="*/ 1 h 10"/>
              </a:gdLst>
              <a:ahLst/>
              <a:cxnLst>
                <a:cxn ang="0">
                  <a:pos x="T0" y="T1"/>
                </a:cxn>
                <a:cxn ang="0">
                  <a:pos x="T2" y="T3"/>
                </a:cxn>
                <a:cxn ang="0">
                  <a:pos x="T4" y="T5"/>
                </a:cxn>
                <a:cxn ang="0">
                  <a:pos x="T6" y="T7"/>
                </a:cxn>
                <a:cxn ang="0">
                  <a:pos x="T8" y="T9"/>
                </a:cxn>
                <a:cxn ang="0">
                  <a:pos x="T10" y="T11"/>
                </a:cxn>
              </a:cxnLst>
              <a:rect l="0" t="0" r="r" b="b"/>
              <a:pathLst>
                <a:path w="14" h="10">
                  <a:moveTo>
                    <a:pt x="13" y="1"/>
                  </a:moveTo>
                  <a:cubicBezTo>
                    <a:pt x="12" y="1"/>
                    <a:pt x="11" y="0"/>
                    <a:pt x="9" y="0"/>
                  </a:cubicBezTo>
                  <a:cubicBezTo>
                    <a:pt x="7" y="0"/>
                    <a:pt x="6" y="1"/>
                    <a:pt x="4" y="2"/>
                  </a:cubicBezTo>
                  <a:cubicBezTo>
                    <a:pt x="2" y="4"/>
                    <a:pt x="0" y="7"/>
                    <a:pt x="4" y="9"/>
                  </a:cubicBezTo>
                  <a:cubicBezTo>
                    <a:pt x="6" y="10"/>
                    <a:pt x="10" y="8"/>
                    <a:pt x="11" y="6"/>
                  </a:cubicBezTo>
                  <a:cubicBezTo>
                    <a:pt x="11" y="5"/>
                    <a:pt x="14" y="1"/>
                    <a:pt x="13" y="1"/>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33" name="Freeform 440">
              <a:extLst>
                <a:ext uri="{FF2B5EF4-FFF2-40B4-BE49-F238E27FC236}">
                  <a16:creationId xmlns:a16="http://schemas.microsoft.com/office/drawing/2014/main" id="{3D5991C9-6849-41A7-AA73-4C3356F3E44F}"/>
                </a:ext>
              </a:extLst>
            </p:cNvPr>
            <p:cNvSpPr>
              <a:spLocks/>
            </p:cNvSpPr>
            <p:nvPr/>
          </p:nvSpPr>
          <p:spPr bwMode="auto">
            <a:xfrm>
              <a:off x="8594376" y="4081710"/>
              <a:ext cx="93973" cy="132200"/>
            </a:xfrm>
            <a:custGeom>
              <a:avLst/>
              <a:gdLst>
                <a:gd name="T0" fmla="*/ 12 w 20"/>
                <a:gd name="T1" fmla="*/ 2 h 28"/>
                <a:gd name="T2" fmla="*/ 9 w 20"/>
                <a:gd name="T3" fmla="*/ 2 h 28"/>
                <a:gd name="T4" fmla="*/ 4 w 20"/>
                <a:gd name="T5" fmla="*/ 3 h 28"/>
                <a:gd name="T6" fmla="*/ 3 w 20"/>
                <a:gd name="T7" fmla="*/ 11 h 28"/>
                <a:gd name="T8" fmla="*/ 3 w 20"/>
                <a:gd name="T9" fmla="*/ 13 h 28"/>
                <a:gd name="T10" fmla="*/ 0 w 20"/>
                <a:gd name="T11" fmla="*/ 13 h 28"/>
                <a:gd name="T12" fmla="*/ 3 w 20"/>
                <a:gd name="T13" fmla="*/ 22 h 28"/>
                <a:gd name="T14" fmla="*/ 5 w 20"/>
                <a:gd name="T15" fmla="*/ 20 h 28"/>
                <a:gd name="T16" fmla="*/ 7 w 20"/>
                <a:gd name="T17" fmla="*/ 22 h 28"/>
                <a:gd name="T18" fmla="*/ 4 w 20"/>
                <a:gd name="T19" fmla="*/ 23 h 28"/>
                <a:gd name="T20" fmla="*/ 8 w 20"/>
                <a:gd name="T21" fmla="*/ 26 h 28"/>
                <a:gd name="T22" fmla="*/ 11 w 20"/>
                <a:gd name="T23" fmla="*/ 25 h 28"/>
                <a:gd name="T24" fmla="*/ 15 w 20"/>
                <a:gd name="T25" fmla="*/ 28 h 28"/>
                <a:gd name="T26" fmla="*/ 14 w 20"/>
                <a:gd name="T27" fmla="*/ 25 h 28"/>
                <a:gd name="T28" fmla="*/ 17 w 20"/>
                <a:gd name="T29" fmla="*/ 24 h 28"/>
                <a:gd name="T30" fmla="*/ 10 w 20"/>
                <a:gd name="T31" fmla="*/ 22 h 28"/>
                <a:gd name="T32" fmla="*/ 9 w 20"/>
                <a:gd name="T33" fmla="*/ 16 h 28"/>
                <a:gd name="T34" fmla="*/ 12 w 20"/>
                <a:gd name="T35" fmla="*/ 12 h 28"/>
                <a:gd name="T36" fmla="*/ 13 w 20"/>
                <a:gd name="T37" fmla="*/ 7 h 28"/>
                <a:gd name="T38" fmla="*/ 12 w 20"/>
                <a:gd name="T39" fmla="*/ 2 h 28"/>
                <a:gd name="T40" fmla="*/ 12 w 20"/>
                <a:gd name="T41"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8">
                  <a:moveTo>
                    <a:pt x="12" y="2"/>
                  </a:moveTo>
                  <a:cubicBezTo>
                    <a:pt x="10" y="1"/>
                    <a:pt x="11" y="5"/>
                    <a:pt x="9" y="2"/>
                  </a:cubicBezTo>
                  <a:cubicBezTo>
                    <a:pt x="8" y="0"/>
                    <a:pt x="4" y="1"/>
                    <a:pt x="4" y="3"/>
                  </a:cubicBezTo>
                  <a:cubicBezTo>
                    <a:pt x="3" y="6"/>
                    <a:pt x="4" y="8"/>
                    <a:pt x="3" y="11"/>
                  </a:cubicBezTo>
                  <a:cubicBezTo>
                    <a:pt x="3" y="12"/>
                    <a:pt x="3" y="13"/>
                    <a:pt x="3" y="13"/>
                  </a:cubicBezTo>
                  <a:cubicBezTo>
                    <a:pt x="2" y="14"/>
                    <a:pt x="0" y="13"/>
                    <a:pt x="0" y="13"/>
                  </a:cubicBezTo>
                  <a:cubicBezTo>
                    <a:pt x="0" y="13"/>
                    <a:pt x="2" y="22"/>
                    <a:pt x="3" y="22"/>
                  </a:cubicBezTo>
                  <a:cubicBezTo>
                    <a:pt x="3" y="22"/>
                    <a:pt x="4" y="19"/>
                    <a:pt x="5" y="20"/>
                  </a:cubicBezTo>
                  <a:cubicBezTo>
                    <a:pt x="5" y="20"/>
                    <a:pt x="7" y="21"/>
                    <a:pt x="7" y="22"/>
                  </a:cubicBezTo>
                  <a:cubicBezTo>
                    <a:pt x="7" y="23"/>
                    <a:pt x="4" y="21"/>
                    <a:pt x="4" y="23"/>
                  </a:cubicBezTo>
                  <a:cubicBezTo>
                    <a:pt x="4" y="25"/>
                    <a:pt x="6" y="27"/>
                    <a:pt x="8" y="26"/>
                  </a:cubicBezTo>
                  <a:cubicBezTo>
                    <a:pt x="9" y="26"/>
                    <a:pt x="10" y="24"/>
                    <a:pt x="11" y="25"/>
                  </a:cubicBezTo>
                  <a:cubicBezTo>
                    <a:pt x="11" y="25"/>
                    <a:pt x="15" y="28"/>
                    <a:pt x="15" y="28"/>
                  </a:cubicBezTo>
                  <a:cubicBezTo>
                    <a:pt x="16" y="27"/>
                    <a:pt x="13" y="26"/>
                    <a:pt x="14" y="25"/>
                  </a:cubicBezTo>
                  <a:cubicBezTo>
                    <a:pt x="13" y="26"/>
                    <a:pt x="20" y="28"/>
                    <a:pt x="17" y="24"/>
                  </a:cubicBezTo>
                  <a:cubicBezTo>
                    <a:pt x="15" y="22"/>
                    <a:pt x="11" y="25"/>
                    <a:pt x="10" y="22"/>
                  </a:cubicBezTo>
                  <a:cubicBezTo>
                    <a:pt x="9" y="20"/>
                    <a:pt x="9" y="19"/>
                    <a:pt x="9" y="16"/>
                  </a:cubicBezTo>
                  <a:cubicBezTo>
                    <a:pt x="9" y="14"/>
                    <a:pt x="11" y="14"/>
                    <a:pt x="12" y="12"/>
                  </a:cubicBezTo>
                  <a:cubicBezTo>
                    <a:pt x="14" y="10"/>
                    <a:pt x="14" y="9"/>
                    <a:pt x="13" y="7"/>
                  </a:cubicBezTo>
                  <a:cubicBezTo>
                    <a:pt x="13" y="7"/>
                    <a:pt x="13" y="2"/>
                    <a:pt x="12" y="2"/>
                  </a:cubicBezTo>
                  <a:cubicBezTo>
                    <a:pt x="11" y="2"/>
                    <a:pt x="13" y="2"/>
                    <a:pt x="12" y="2"/>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34" name="Freeform 441">
              <a:extLst>
                <a:ext uri="{FF2B5EF4-FFF2-40B4-BE49-F238E27FC236}">
                  <a16:creationId xmlns:a16="http://schemas.microsoft.com/office/drawing/2014/main" id="{77B096DC-29DB-4338-BD81-58FF619F5F8D}"/>
                </a:ext>
              </a:extLst>
            </p:cNvPr>
            <p:cNvSpPr>
              <a:spLocks/>
            </p:cNvSpPr>
            <p:nvPr/>
          </p:nvSpPr>
          <p:spPr bwMode="auto">
            <a:xfrm>
              <a:off x="8674015" y="4194796"/>
              <a:ext cx="28669" cy="36635"/>
            </a:xfrm>
            <a:custGeom>
              <a:avLst/>
              <a:gdLst>
                <a:gd name="T0" fmla="*/ 3 w 6"/>
                <a:gd name="T1" fmla="*/ 1 h 8"/>
                <a:gd name="T2" fmla="*/ 1 w 6"/>
                <a:gd name="T3" fmla="*/ 1 h 8"/>
                <a:gd name="T4" fmla="*/ 0 w 6"/>
                <a:gd name="T5" fmla="*/ 3 h 8"/>
                <a:gd name="T6" fmla="*/ 2 w 6"/>
                <a:gd name="T7" fmla="*/ 6 h 8"/>
                <a:gd name="T8" fmla="*/ 5 w 6"/>
                <a:gd name="T9" fmla="*/ 7 h 8"/>
                <a:gd name="T10" fmla="*/ 4 w 6"/>
                <a:gd name="T11" fmla="*/ 4 h 8"/>
                <a:gd name="T12" fmla="*/ 3 w 6"/>
                <a:gd name="T13" fmla="*/ 1 h 8"/>
                <a:gd name="T14" fmla="*/ 3 w 6"/>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8">
                  <a:moveTo>
                    <a:pt x="3" y="1"/>
                  </a:moveTo>
                  <a:cubicBezTo>
                    <a:pt x="3" y="1"/>
                    <a:pt x="2" y="0"/>
                    <a:pt x="1" y="1"/>
                  </a:cubicBezTo>
                  <a:cubicBezTo>
                    <a:pt x="1" y="2"/>
                    <a:pt x="0" y="2"/>
                    <a:pt x="0" y="3"/>
                  </a:cubicBezTo>
                  <a:cubicBezTo>
                    <a:pt x="1" y="4"/>
                    <a:pt x="0" y="5"/>
                    <a:pt x="2" y="6"/>
                  </a:cubicBezTo>
                  <a:cubicBezTo>
                    <a:pt x="2" y="6"/>
                    <a:pt x="6" y="8"/>
                    <a:pt x="5" y="7"/>
                  </a:cubicBezTo>
                  <a:cubicBezTo>
                    <a:pt x="5" y="6"/>
                    <a:pt x="5" y="5"/>
                    <a:pt x="4" y="4"/>
                  </a:cubicBezTo>
                  <a:cubicBezTo>
                    <a:pt x="2" y="4"/>
                    <a:pt x="2" y="1"/>
                    <a:pt x="3" y="1"/>
                  </a:cubicBezTo>
                  <a:cubicBezTo>
                    <a:pt x="2" y="1"/>
                    <a:pt x="4" y="1"/>
                    <a:pt x="3" y="1"/>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35" name="Freeform 443">
              <a:extLst>
                <a:ext uri="{FF2B5EF4-FFF2-40B4-BE49-F238E27FC236}">
                  <a16:creationId xmlns:a16="http://schemas.microsoft.com/office/drawing/2014/main" id="{A9E3FE88-C905-4DD6-BED7-E52659E7A7CD}"/>
                </a:ext>
              </a:extLst>
            </p:cNvPr>
            <p:cNvSpPr>
              <a:spLocks/>
            </p:cNvSpPr>
            <p:nvPr/>
          </p:nvSpPr>
          <p:spPr bwMode="auto">
            <a:xfrm>
              <a:off x="8608710" y="4199575"/>
              <a:ext cx="28669" cy="36635"/>
            </a:xfrm>
            <a:custGeom>
              <a:avLst/>
              <a:gdLst>
                <a:gd name="T0" fmla="*/ 6 w 6"/>
                <a:gd name="T1" fmla="*/ 5 h 8"/>
                <a:gd name="T2" fmla="*/ 0 w 6"/>
                <a:gd name="T3" fmla="*/ 2 h 8"/>
                <a:gd name="T4" fmla="*/ 3 w 6"/>
                <a:gd name="T5" fmla="*/ 6 h 8"/>
                <a:gd name="T6" fmla="*/ 6 w 6"/>
                <a:gd name="T7" fmla="*/ 5 h 8"/>
                <a:gd name="T8" fmla="*/ 6 w 6"/>
                <a:gd name="T9" fmla="*/ 5 h 8"/>
              </a:gdLst>
              <a:ahLst/>
              <a:cxnLst>
                <a:cxn ang="0">
                  <a:pos x="T0" y="T1"/>
                </a:cxn>
                <a:cxn ang="0">
                  <a:pos x="T2" y="T3"/>
                </a:cxn>
                <a:cxn ang="0">
                  <a:pos x="T4" y="T5"/>
                </a:cxn>
                <a:cxn ang="0">
                  <a:pos x="T6" y="T7"/>
                </a:cxn>
                <a:cxn ang="0">
                  <a:pos x="T8" y="T9"/>
                </a:cxn>
              </a:cxnLst>
              <a:rect l="0" t="0" r="r" b="b"/>
              <a:pathLst>
                <a:path w="6" h="8">
                  <a:moveTo>
                    <a:pt x="6" y="5"/>
                  </a:moveTo>
                  <a:cubicBezTo>
                    <a:pt x="5" y="4"/>
                    <a:pt x="3" y="0"/>
                    <a:pt x="0" y="2"/>
                  </a:cubicBezTo>
                  <a:cubicBezTo>
                    <a:pt x="0" y="2"/>
                    <a:pt x="3" y="5"/>
                    <a:pt x="3" y="6"/>
                  </a:cubicBezTo>
                  <a:cubicBezTo>
                    <a:pt x="3" y="8"/>
                    <a:pt x="6" y="8"/>
                    <a:pt x="6" y="5"/>
                  </a:cubicBezTo>
                  <a:cubicBezTo>
                    <a:pt x="6" y="5"/>
                    <a:pt x="6" y="6"/>
                    <a:pt x="6" y="5"/>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36" name="Freeform 444">
              <a:extLst>
                <a:ext uri="{FF2B5EF4-FFF2-40B4-BE49-F238E27FC236}">
                  <a16:creationId xmlns:a16="http://schemas.microsoft.com/office/drawing/2014/main" id="{C2B1143B-52FC-44A7-879A-C6D0101FEF91}"/>
                </a:ext>
              </a:extLst>
            </p:cNvPr>
            <p:cNvSpPr>
              <a:spLocks/>
            </p:cNvSpPr>
            <p:nvPr/>
          </p:nvSpPr>
          <p:spPr bwMode="auto">
            <a:xfrm>
              <a:off x="8642159" y="4236208"/>
              <a:ext cx="41412" cy="47783"/>
            </a:xfrm>
            <a:custGeom>
              <a:avLst/>
              <a:gdLst>
                <a:gd name="T0" fmla="*/ 3 w 9"/>
                <a:gd name="T1" fmla="*/ 2 h 10"/>
                <a:gd name="T2" fmla="*/ 0 w 9"/>
                <a:gd name="T3" fmla="*/ 2 h 10"/>
                <a:gd name="T4" fmla="*/ 2 w 9"/>
                <a:gd name="T5" fmla="*/ 4 h 10"/>
                <a:gd name="T6" fmla="*/ 1 w 9"/>
                <a:gd name="T7" fmla="*/ 9 h 10"/>
                <a:gd name="T8" fmla="*/ 6 w 9"/>
                <a:gd name="T9" fmla="*/ 6 h 10"/>
                <a:gd name="T10" fmla="*/ 3 w 9"/>
                <a:gd name="T11" fmla="*/ 2 h 10"/>
                <a:gd name="T12" fmla="*/ 3 w 9"/>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3" y="2"/>
                  </a:moveTo>
                  <a:cubicBezTo>
                    <a:pt x="2" y="1"/>
                    <a:pt x="1" y="1"/>
                    <a:pt x="0" y="2"/>
                  </a:cubicBezTo>
                  <a:cubicBezTo>
                    <a:pt x="0" y="3"/>
                    <a:pt x="2" y="3"/>
                    <a:pt x="2" y="4"/>
                  </a:cubicBezTo>
                  <a:cubicBezTo>
                    <a:pt x="3" y="5"/>
                    <a:pt x="0" y="8"/>
                    <a:pt x="1" y="9"/>
                  </a:cubicBezTo>
                  <a:cubicBezTo>
                    <a:pt x="1" y="10"/>
                    <a:pt x="5" y="6"/>
                    <a:pt x="6" y="6"/>
                  </a:cubicBezTo>
                  <a:cubicBezTo>
                    <a:pt x="9" y="6"/>
                    <a:pt x="3" y="2"/>
                    <a:pt x="3" y="2"/>
                  </a:cubicBezTo>
                  <a:cubicBezTo>
                    <a:pt x="1" y="0"/>
                    <a:pt x="3" y="2"/>
                    <a:pt x="3" y="2"/>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37" name="Freeform 445">
              <a:extLst>
                <a:ext uri="{FF2B5EF4-FFF2-40B4-BE49-F238E27FC236}">
                  <a16:creationId xmlns:a16="http://schemas.microsoft.com/office/drawing/2014/main" id="{B3BCB22C-39C0-48FB-8ADC-B3D8E9DCD006}"/>
                </a:ext>
              </a:extLst>
            </p:cNvPr>
            <p:cNvSpPr>
              <a:spLocks/>
            </p:cNvSpPr>
            <p:nvPr/>
          </p:nvSpPr>
          <p:spPr bwMode="auto">
            <a:xfrm>
              <a:off x="8651716" y="4264878"/>
              <a:ext cx="31856" cy="50968"/>
            </a:xfrm>
            <a:custGeom>
              <a:avLst/>
              <a:gdLst>
                <a:gd name="T0" fmla="*/ 6 w 7"/>
                <a:gd name="T1" fmla="*/ 1 h 11"/>
                <a:gd name="T2" fmla="*/ 3 w 7"/>
                <a:gd name="T3" fmla="*/ 5 h 11"/>
                <a:gd name="T4" fmla="*/ 3 w 7"/>
                <a:gd name="T5" fmla="*/ 9 h 11"/>
                <a:gd name="T6" fmla="*/ 5 w 7"/>
                <a:gd name="T7" fmla="*/ 6 h 11"/>
                <a:gd name="T8" fmla="*/ 6 w 7"/>
                <a:gd name="T9" fmla="*/ 1 h 11"/>
                <a:gd name="T10" fmla="*/ 6 w 7"/>
                <a:gd name="T11" fmla="*/ 1 h 11"/>
              </a:gdLst>
              <a:ahLst/>
              <a:cxnLst>
                <a:cxn ang="0">
                  <a:pos x="T0" y="T1"/>
                </a:cxn>
                <a:cxn ang="0">
                  <a:pos x="T2" y="T3"/>
                </a:cxn>
                <a:cxn ang="0">
                  <a:pos x="T4" y="T5"/>
                </a:cxn>
                <a:cxn ang="0">
                  <a:pos x="T6" y="T7"/>
                </a:cxn>
                <a:cxn ang="0">
                  <a:pos x="T8" y="T9"/>
                </a:cxn>
                <a:cxn ang="0">
                  <a:pos x="T10" y="T11"/>
                </a:cxn>
              </a:cxnLst>
              <a:rect l="0" t="0" r="r" b="b"/>
              <a:pathLst>
                <a:path w="7" h="11">
                  <a:moveTo>
                    <a:pt x="6" y="1"/>
                  </a:moveTo>
                  <a:cubicBezTo>
                    <a:pt x="3" y="1"/>
                    <a:pt x="4" y="4"/>
                    <a:pt x="3" y="5"/>
                  </a:cubicBezTo>
                  <a:cubicBezTo>
                    <a:pt x="0" y="7"/>
                    <a:pt x="1" y="7"/>
                    <a:pt x="3" y="9"/>
                  </a:cubicBezTo>
                  <a:cubicBezTo>
                    <a:pt x="6" y="11"/>
                    <a:pt x="4" y="8"/>
                    <a:pt x="5" y="6"/>
                  </a:cubicBezTo>
                  <a:cubicBezTo>
                    <a:pt x="5" y="6"/>
                    <a:pt x="7" y="0"/>
                    <a:pt x="6" y="1"/>
                  </a:cubicBezTo>
                  <a:cubicBezTo>
                    <a:pt x="5" y="1"/>
                    <a:pt x="6" y="0"/>
                    <a:pt x="6" y="1"/>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38" name="Freeform 446">
              <a:extLst>
                <a:ext uri="{FF2B5EF4-FFF2-40B4-BE49-F238E27FC236}">
                  <a16:creationId xmlns:a16="http://schemas.microsoft.com/office/drawing/2014/main" id="{CD4565A4-320B-4231-B52E-31CC6491A7F8}"/>
                </a:ext>
              </a:extLst>
            </p:cNvPr>
            <p:cNvSpPr>
              <a:spLocks/>
            </p:cNvSpPr>
            <p:nvPr/>
          </p:nvSpPr>
          <p:spPr bwMode="auto">
            <a:xfrm>
              <a:off x="8678791" y="4260100"/>
              <a:ext cx="19114" cy="36635"/>
            </a:xfrm>
            <a:custGeom>
              <a:avLst/>
              <a:gdLst>
                <a:gd name="T0" fmla="*/ 3 w 4"/>
                <a:gd name="T1" fmla="*/ 1 h 8"/>
                <a:gd name="T2" fmla="*/ 0 w 4"/>
                <a:gd name="T3" fmla="*/ 8 h 8"/>
                <a:gd name="T4" fmla="*/ 3 w 4"/>
                <a:gd name="T5" fmla="*/ 5 h 8"/>
                <a:gd name="T6" fmla="*/ 3 w 4"/>
                <a:gd name="T7" fmla="*/ 1 h 8"/>
                <a:gd name="T8" fmla="*/ 3 w 4"/>
                <a:gd name="T9" fmla="*/ 1 h 8"/>
              </a:gdLst>
              <a:ahLst/>
              <a:cxnLst>
                <a:cxn ang="0">
                  <a:pos x="T0" y="T1"/>
                </a:cxn>
                <a:cxn ang="0">
                  <a:pos x="T2" y="T3"/>
                </a:cxn>
                <a:cxn ang="0">
                  <a:pos x="T4" y="T5"/>
                </a:cxn>
                <a:cxn ang="0">
                  <a:pos x="T6" y="T7"/>
                </a:cxn>
                <a:cxn ang="0">
                  <a:pos x="T8" y="T9"/>
                </a:cxn>
              </a:cxnLst>
              <a:rect l="0" t="0" r="r" b="b"/>
              <a:pathLst>
                <a:path w="4" h="8">
                  <a:moveTo>
                    <a:pt x="3" y="1"/>
                  </a:moveTo>
                  <a:cubicBezTo>
                    <a:pt x="2" y="1"/>
                    <a:pt x="0" y="7"/>
                    <a:pt x="0" y="8"/>
                  </a:cubicBezTo>
                  <a:cubicBezTo>
                    <a:pt x="0" y="8"/>
                    <a:pt x="2" y="6"/>
                    <a:pt x="3" y="5"/>
                  </a:cubicBezTo>
                  <a:cubicBezTo>
                    <a:pt x="3" y="5"/>
                    <a:pt x="4" y="0"/>
                    <a:pt x="3" y="1"/>
                  </a:cubicBezTo>
                  <a:cubicBezTo>
                    <a:pt x="2" y="1"/>
                    <a:pt x="3" y="1"/>
                    <a:pt x="3" y="1"/>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39" name="Freeform 447">
              <a:extLst>
                <a:ext uri="{FF2B5EF4-FFF2-40B4-BE49-F238E27FC236}">
                  <a16:creationId xmlns:a16="http://schemas.microsoft.com/office/drawing/2014/main" id="{017F8BCB-E2C4-47C4-B707-A573C436C1FB}"/>
                </a:ext>
              </a:extLst>
            </p:cNvPr>
            <p:cNvSpPr>
              <a:spLocks/>
            </p:cNvSpPr>
            <p:nvPr/>
          </p:nvSpPr>
          <p:spPr bwMode="auto">
            <a:xfrm>
              <a:off x="8688349" y="4283991"/>
              <a:ext cx="28669" cy="17521"/>
            </a:xfrm>
            <a:custGeom>
              <a:avLst/>
              <a:gdLst>
                <a:gd name="T0" fmla="*/ 1 w 6"/>
                <a:gd name="T1" fmla="*/ 1 h 4"/>
                <a:gd name="T2" fmla="*/ 3 w 6"/>
                <a:gd name="T3" fmla="*/ 3 h 4"/>
                <a:gd name="T4" fmla="*/ 1 w 6"/>
                <a:gd name="T5" fmla="*/ 1 h 4"/>
                <a:gd name="T6" fmla="*/ 1 w 6"/>
                <a:gd name="T7" fmla="*/ 1 h 4"/>
              </a:gdLst>
              <a:ahLst/>
              <a:cxnLst>
                <a:cxn ang="0">
                  <a:pos x="T0" y="T1"/>
                </a:cxn>
                <a:cxn ang="0">
                  <a:pos x="T2" y="T3"/>
                </a:cxn>
                <a:cxn ang="0">
                  <a:pos x="T4" y="T5"/>
                </a:cxn>
                <a:cxn ang="0">
                  <a:pos x="T6" y="T7"/>
                </a:cxn>
              </a:cxnLst>
              <a:rect l="0" t="0" r="r" b="b"/>
              <a:pathLst>
                <a:path w="6" h="4">
                  <a:moveTo>
                    <a:pt x="1" y="1"/>
                  </a:moveTo>
                  <a:cubicBezTo>
                    <a:pt x="0" y="3"/>
                    <a:pt x="1" y="4"/>
                    <a:pt x="3" y="3"/>
                  </a:cubicBezTo>
                  <a:cubicBezTo>
                    <a:pt x="6" y="3"/>
                    <a:pt x="2" y="0"/>
                    <a:pt x="1" y="1"/>
                  </a:cubicBezTo>
                  <a:cubicBezTo>
                    <a:pt x="1" y="2"/>
                    <a:pt x="2" y="1"/>
                    <a:pt x="1" y="1"/>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40" name="Freeform 450">
              <a:extLst>
                <a:ext uri="{FF2B5EF4-FFF2-40B4-BE49-F238E27FC236}">
                  <a16:creationId xmlns:a16="http://schemas.microsoft.com/office/drawing/2014/main" id="{E5A9BFD1-EC4F-42EE-A2E4-6C8CBAE50EC8}"/>
                </a:ext>
              </a:extLst>
            </p:cNvPr>
            <p:cNvSpPr>
              <a:spLocks/>
            </p:cNvSpPr>
            <p:nvPr/>
          </p:nvSpPr>
          <p:spPr bwMode="auto">
            <a:xfrm>
              <a:off x="8533850" y="4269657"/>
              <a:ext cx="55747" cy="55747"/>
            </a:xfrm>
            <a:custGeom>
              <a:avLst/>
              <a:gdLst>
                <a:gd name="T0" fmla="*/ 11 w 12"/>
                <a:gd name="T1" fmla="*/ 0 h 12"/>
                <a:gd name="T2" fmla="*/ 6 w 12"/>
                <a:gd name="T3" fmla="*/ 6 h 12"/>
                <a:gd name="T4" fmla="*/ 0 w 12"/>
                <a:gd name="T5" fmla="*/ 12 h 12"/>
                <a:gd name="T6" fmla="*/ 4 w 12"/>
                <a:gd name="T7" fmla="*/ 10 h 12"/>
                <a:gd name="T8" fmla="*/ 8 w 12"/>
                <a:gd name="T9" fmla="*/ 7 h 12"/>
                <a:gd name="T10" fmla="*/ 10 w 12"/>
                <a:gd name="T11" fmla="*/ 3 h 12"/>
                <a:gd name="T12" fmla="*/ 11 w 12"/>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11" y="0"/>
                  </a:moveTo>
                  <a:cubicBezTo>
                    <a:pt x="9" y="1"/>
                    <a:pt x="7" y="4"/>
                    <a:pt x="6" y="6"/>
                  </a:cubicBezTo>
                  <a:cubicBezTo>
                    <a:pt x="5" y="7"/>
                    <a:pt x="0" y="10"/>
                    <a:pt x="0" y="12"/>
                  </a:cubicBezTo>
                  <a:cubicBezTo>
                    <a:pt x="0" y="12"/>
                    <a:pt x="3" y="11"/>
                    <a:pt x="4" y="10"/>
                  </a:cubicBezTo>
                  <a:cubicBezTo>
                    <a:pt x="5" y="10"/>
                    <a:pt x="7" y="8"/>
                    <a:pt x="8" y="7"/>
                  </a:cubicBezTo>
                  <a:cubicBezTo>
                    <a:pt x="8" y="5"/>
                    <a:pt x="9" y="4"/>
                    <a:pt x="10" y="3"/>
                  </a:cubicBezTo>
                  <a:cubicBezTo>
                    <a:pt x="11" y="3"/>
                    <a:pt x="12" y="0"/>
                    <a:pt x="11" y="0"/>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41" name="Freeform 451">
              <a:extLst>
                <a:ext uri="{FF2B5EF4-FFF2-40B4-BE49-F238E27FC236}">
                  <a16:creationId xmlns:a16="http://schemas.microsoft.com/office/drawing/2014/main" id="{8E65B14B-73CD-4FF6-B3F3-C9C12A74E775}"/>
                </a:ext>
              </a:extLst>
            </p:cNvPr>
            <p:cNvSpPr>
              <a:spLocks/>
            </p:cNvSpPr>
            <p:nvPr/>
          </p:nvSpPr>
          <p:spPr bwMode="auto">
            <a:xfrm>
              <a:off x="8697906" y="4199575"/>
              <a:ext cx="9557" cy="4778"/>
            </a:xfrm>
            <a:custGeom>
              <a:avLst/>
              <a:gdLst>
                <a:gd name="T0" fmla="*/ 0 w 2"/>
                <a:gd name="T1" fmla="*/ 1 h 1"/>
                <a:gd name="T2" fmla="*/ 1 w 2"/>
                <a:gd name="T3" fmla="*/ 0 h 1"/>
                <a:gd name="T4" fmla="*/ 0 w 2"/>
                <a:gd name="T5" fmla="*/ 1 h 1"/>
              </a:gdLst>
              <a:ahLst/>
              <a:cxnLst>
                <a:cxn ang="0">
                  <a:pos x="T0" y="T1"/>
                </a:cxn>
                <a:cxn ang="0">
                  <a:pos x="T2" y="T3"/>
                </a:cxn>
                <a:cxn ang="0">
                  <a:pos x="T4" y="T5"/>
                </a:cxn>
              </a:cxnLst>
              <a:rect l="0" t="0" r="r" b="b"/>
              <a:pathLst>
                <a:path w="2" h="1">
                  <a:moveTo>
                    <a:pt x="0" y="1"/>
                  </a:moveTo>
                  <a:cubicBezTo>
                    <a:pt x="1" y="1"/>
                    <a:pt x="2" y="0"/>
                    <a:pt x="1" y="0"/>
                  </a:cubicBezTo>
                  <a:cubicBezTo>
                    <a:pt x="0" y="0"/>
                    <a:pt x="0" y="1"/>
                    <a:pt x="0" y="1"/>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42" name="Freeform 452">
              <a:extLst>
                <a:ext uri="{FF2B5EF4-FFF2-40B4-BE49-F238E27FC236}">
                  <a16:creationId xmlns:a16="http://schemas.microsoft.com/office/drawing/2014/main" id="{7A757B84-940D-4A97-B739-AA1703FC88D3}"/>
                </a:ext>
              </a:extLst>
            </p:cNvPr>
            <p:cNvSpPr>
              <a:spLocks/>
            </p:cNvSpPr>
            <p:nvPr/>
          </p:nvSpPr>
          <p:spPr bwMode="auto">
            <a:xfrm>
              <a:off x="8020977" y="4390707"/>
              <a:ext cx="261215" cy="272364"/>
            </a:xfrm>
            <a:custGeom>
              <a:avLst/>
              <a:gdLst>
                <a:gd name="T0" fmla="*/ 12 w 56"/>
                <a:gd name="T1" fmla="*/ 3 h 58"/>
                <a:gd name="T2" fmla="*/ 4 w 56"/>
                <a:gd name="T3" fmla="*/ 2 h 58"/>
                <a:gd name="T4" fmla="*/ 2 w 56"/>
                <a:gd name="T5" fmla="*/ 3 h 58"/>
                <a:gd name="T6" fmla="*/ 6 w 56"/>
                <a:gd name="T7" fmla="*/ 9 h 58"/>
                <a:gd name="T8" fmla="*/ 11 w 56"/>
                <a:gd name="T9" fmla="*/ 13 h 58"/>
                <a:gd name="T10" fmla="*/ 13 w 56"/>
                <a:gd name="T11" fmla="*/ 17 h 58"/>
                <a:gd name="T12" fmla="*/ 17 w 56"/>
                <a:gd name="T13" fmla="*/ 19 h 58"/>
                <a:gd name="T14" fmla="*/ 20 w 56"/>
                <a:gd name="T15" fmla="*/ 26 h 58"/>
                <a:gd name="T16" fmla="*/ 22 w 56"/>
                <a:gd name="T17" fmla="*/ 28 h 58"/>
                <a:gd name="T18" fmla="*/ 26 w 56"/>
                <a:gd name="T19" fmla="*/ 33 h 58"/>
                <a:gd name="T20" fmla="*/ 30 w 56"/>
                <a:gd name="T21" fmla="*/ 42 h 58"/>
                <a:gd name="T22" fmla="*/ 41 w 56"/>
                <a:gd name="T23" fmla="*/ 52 h 58"/>
                <a:gd name="T24" fmla="*/ 46 w 56"/>
                <a:gd name="T25" fmla="*/ 57 h 58"/>
                <a:gd name="T26" fmla="*/ 54 w 56"/>
                <a:gd name="T27" fmla="*/ 57 h 58"/>
                <a:gd name="T28" fmla="*/ 54 w 56"/>
                <a:gd name="T29" fmla="*/ 46 h 58"/>
                <a:gd name="T30" fmla="*/ 55 w 56"/>
                <a:gd name="T31" fmla="*/ 44 h 58"/>
                <a:gd name="T32" fmla="*/ 52 w 56"/>
                <a:gd name="T33" fmla="*/ 41 h 58"/>
                <a:gd name="T34" fmla="*/ 50 w 56"/>
                <a:gd name="T35" fmla="*/ 40 h 58"/>
                <a:gd name="T36" fmla="*/ 48 w 56"/>
                <a:gd name="T37" fmla="*/ 42 h 58"/>
                <a:gd name="T38" fmla="*/ 48 w 56"/>
                <a:gd name="T39" fmla="*/ 38 h 58"/>
                <a:gd name="T40" fmla="*/ 47 w 56"/>
                <a:gd name="T41" fmla="*/ 36 h 58"/>
                <a:gd name="T42" fmla="*/ 44 w 56"/>
                <a:gd name="T43" fmla="*/ 34 h 58"/>
                <a:gd name="T44" fmla="*/ 42 w 56"/>
                <a:gd name="T45" fmla="*/ 30 h 58"/>
                <a:gd name="T46" fmla="*/ 42 w 56"/>
                <a:gd name="T47" fmla="*/ 29 h 58"/>
                <a:gd name="T48" fmla="*/ 43 w 56"/>
                <a:gd name="T49" fmla="*/ 28 h 58"/>
                <a:gd name="T50" fmla="*/ 38 w 56"/>
                <a:gd name="T51" fmla="*/ 27 h 58"/>
                <a:gd name="T52" fmla="*/ 38 w 56"/>
                <a:gd name="T53" fmla="*/ 25 h 58"/>
                <a:gd name="T54" fmla="*/ 36 w 56"/>
                <a:gd name="T55" fmla="*/ 24 h 58"/>
                <a:gd name="T56" fmla="*/ 37 w 56"/>
                <a:gd name="T57" fmla="*/ 23 h 58"/>
                <a:gd name="T58" fmla="*/ 35 w 56"/>
                <a:gd name="T59" fmla="*/ 22 h 58"/>
                <a:gd name="T60" fmla="*/ 34 w 56"/>
                <a:gd name="T61" fmla="*/ 21 h 58"/>
                <a:gd name="T62" fmla="*/ 31 w 56"/>
                <a:gd name="T63" fmla="*/ 19 h 58"/>
                <a:gd name="T64" fmla="*/ 30 w 56"/>
                <a:gd name="T65" fmla="*/ 19 h 58"/>
                <a:gd name="T66" fmla="*/ 25 w 56"/>
                <a:gd name="T67" fmla="*/ 16 h 58"/>
                <a:gd name="T68" fmla="*/ 21 w 56"/>
                <a:gd name="T69" fmla="*/ 11 h 58"/>
                <a:gd name="T70" fmla="*/ 16 w 56"/>
                <a:gd name="T71" fmla="*/ 7 h 58"/>
                <a:gd name="T72" fmla="*/ 12 w 56"/>
                <a:gd name="T73"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 h="58">
                  <a:moveTo>
                    <a:pt x="12" y="3"/>
                  </a:moveTo>
                  <a:cubicBezTo>
                    <a:pt x="9" y="3"/>
                    <a:pt x="7" y="3"/>
                    <a:pt x="4" y="2"/>
                  </a:cubicBezTo>
                  <a:cubicBezTo>
                    <a:pt x="2" y="1"/>
                    <a:pt x="0" y="0"/>
                    <a:pt x="2" y="3"/>
                  </a:cubicBezTo>
                  <a:cubicBezTo>
                    <a:pt x="3" y="5"/>
                    <a:pt x="4" y="8"/>
                    <a:pt x="6" y="9"/>
                  </a:cubicBezTo>
                  <a:cubicBezTo>
                    <a:pt x="8" y="10"/>
                    <a:pt x="10" y="11"/>
                    <a:pt x="11" y="13"/>
                  </a:cubicBezTo>
                  <a:cubicBezTo>
                    <a:pt x="12" y="14"/>
                    <a:pt x="12" y="16"/>
                    <a:pt x="13" y="17"/>
                  </a:cubicBezTo>
                  <a:cubicBezTo>
                    <a:pt x="15" y="18"/>
                    <a:pt x="16" y="18"/>
                    <a:pt x="17" y="19"/>
                  </a:cubicBezTo>
                  <a:cubicBezTo>
                    <a:pt x="19" y="21"/>
                    <a:pt x="19" y="24"/>
                    <a:pt x="20" y="26"/>
                  </a:cubicBezTo>
                  <a:cubicBezTo>
                    <a:pt x="21" y="27"/>
                    <a:pt x="22" y="28"/>
                    <a:pt x="22" y="28"/>
                  </a:cubicBezTo>
                  <a:cubicBezTo>
                    <a:pt x="24" y="30"/>
                    <a:pt x="25" y="31"/>
                    <a:pt x="26" y="33"/>
                  </a:cubicBezTo>
                  <a:cubicBezTo>
                    <a:pt x="28" y="36"/>
                    <a:pt x="28" y="39"/>
                    <a:pt x="30" y="42"/>
                  </a:cubicBezTo>
                  <a:cubicBezTo>
                    <a:pt x="34" y="45"/>
                    <a:pt x="37" y="49"/>
                    <a:pt x="41" y="52"/>
                  </a:cubicBezTo>
                  <a:cubicBezTo>
                    <a:pt x="43" y="54"/>
                    <a:pt x="44" y="55"/>
                    <a:pt x="46" y="57"/>
                  </a:cubicBezTo>
                  <a:cubicBezTo>
                    <a:pt x="47" y="57"/>
                    <a:pt x="53" y="58"/>
                    <a:pt x="54" y="57"/>
                  </a:cubicBezTo>
                  <a:cubicBezTo>
                    <a:pt x="55" y="56"/>
                    <a:pt x="53" y="48"/>
                    <a:pt x="54" y="46"/>
                  </a:cubicBezTo>
                  <a:cubicBezTo>
                    <a:pt x="54" y="45"/>
                    <a:pt x="56" y="45"/>
                    <a:pt x="55" y="44"/>
                  </a:cubicBezTo>
                  <a:cubicBezTo>
                    <a:pt x="54" y="43"/>
                    <a:pt x="53" y="42"/>
                    <a:pt x="52" y="41"/>
                  </a:cubicBezTo>
                  <a:cubicBezTo>
                    <a:pt x="52" y="41"/>
                    <a:pt x="51" y="40"/>
                    <a:pt x="50" y="40"/>
                  </a:cubicBezTo>
                  <a:cubicBezTo>
                    <a:pt x="49" y="40"/>
                    <a:pt x="49" y="42"/>
                    <a:pt x="48" y="42"/>
                  </a:cubicBezTo>
                  <a:cubicBezTo>
                    <a:pt x="49" y="42"/>
                    <a:pt x="48" y="38"/>
                    <a:pt x="48" y="38"/>
                  </a:cubicBezTo>
                  <a:cubicBezTo>
                    <a:pt x="47" y="37"/>
                    <a:pt x="47" y="37"/>
                    <a:pt x="47" y="36"/>
                  </a:cubicBezTo>
                  <a:cubicBezTo>
                    <a:pt x="47" y="35"/>
                    <a:pt x="45" y="34"/>
                    <a:pt x="44" y="34"/>
                  </a:cubicBezTo>
                  <a:cubicBezTo>
                    <a:pt x="43" y="33"/>
                    <a:pt x="41" y="32"/>
                    <a:pt x="42" y="30"/>
                  </a:cubicBezTo>
                  <a:cubicBezTo>
                    <a:pt x="42" y="30"/>
                    <a:pt x="41" y="29"/>
                    <a:pt x="42" y="29"/>
                  </a:cubicBezTo>
                  <a:cubicBezTo>
                    <a:pt x="42" y="28"/>
                    <a:pt x="43" y="29"/>
                    <a:pt x="43" y="28"/>
                  </a:cubicBezTo>
                  <a:cubicBezTo>
                    <a:pt x="44" y="26"/>
                    <a:pt x="38" y="26"/>
                    <a:pt x="38" y="27"/>
                  </a:cubicBezTo>
                  <a:cubicBezTo>
                    <a:pt x="38" y="26"/>
                    <a:pt x="42" y="25"/>
                    <a:pt x="38" y="25"/>
                  </a:cubicBezTo>
                  <a:cubicBezTo>
                    <a:pt x="37" y="25"/>
                    <a:pt x="36" y="24"/>
                    <a:pt x="36" y="24"/>
                  </a:cubicBezTo>
                  <a:cubicBezTo>
                    <a:pt x="36" y="23"/>
                    <a:pt x="37" y="23"/>
                    <a:pt x="37" y="23"/>
                  </a:cubicBezTo>
                  <a:cubicBezTo>
                    <a:pt x="37" y="22"/>
                    <a:pt x="35" y="22"/>
                    <a:pt x="35" y="22"/>
                  </a:cubicBezTo>
                  <a:cubicBezTo>
                    <a:pt x="35" y="22"/>
                    <a:pt x="36" y="21"/>
                    <a:pt x="34" y="21"/>
                  </a:cubicBezTo>
                  <a:cubicBezTo>
                    <a:pt x="33" y="20"/>
                    <a:pt x="32" y="20"/>
                    <a:pt x="31" y="19"/>
                  </a:cubicBezTo>
                  <a:cubicBezTo>
                    <a:pt x="28" y="15"/>
                    <a:pt x="30" y="19"/>
                    <a:pt x="30" y="19"/>
                  </a:cubicBezTo>
                  <a:cubicBezTo>
                    <a:pt x="29" y="19"/>
                    <a:pt x="26" y="16"/>
                    <a:pt x="25" y="16"/>
                  </a:cubicBezTo>
                  <a:cubicBezTo>
                    <a:pt x="24" y="14"/>
                    <a:pt x="23" y="12"/>
                    <a:pt x="21" y="11"/>
                  </a:cubicBezTo>
                  <a:cubicBezTo>
                    <a:pt x="19" y="10"/>
                    <a:pt x="18" y="9"/>
                    <a:pt x="16" y="7"/>
                  </a:cubicBezTo>
                  <a:cubicBezTo>
                    <a:pt x="15" y="6"/>
                    <a:pt x="14" y="3"/>
                    <a:pt x="12" y="3"/>
                  </a:cubicBezTo>
                  <a:close/>
                </a:path>
              </a:pathLst>
            </a:custGeom>
            <a:solidFill>
              <a:srgbClr val="CE1126"/>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43" name="Freeform 453">
              <a:extLst>
                <a:ext uri="{FF2B5EF4-FFF2-40B4-BE49-F238E27FC236}">
                  <a16:creationId xmlns:a16="http://schemas.microsoft.com/office/drawing/2014/main" id="{5B7361C5-7412-4696-8215-4485AE16059E}"/>
                </a:ext>
              </a:extLst>
            </p:cNvPr>
            <p:cNvSpPr>
              <a:spLocks/>
            </p:cNvSpPr>
            <p:nvPr/>
          </p:nvSpPr>
          <p:spPr bwMode="auto">
            <a:xfrm>
              <a:off x="8067167" y="4489461"/>
              <a:ext cx="23891" cy="23893"/>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44" name="Freeform 454">
              <a:extLst>
                <a:ext uri="{FF2B5EF4-FFF2-40B4-BE49-F238E27FC236}">
                  <a16:creationId xmlns:a16="http://schemas.microsoft.com/office/drawing/2014/main" id="{2A18810F-64B5-470A-BB81-277A34F96F9F}"/>
                </a:ext>
              </a:extLst>
            </p:cNvPr>
            <p:cNvSpPr>
              <a:spLocks/>
            </p:cNvSpPr>
            <p:nvPr/>
          </p:nvSpPr>
          <p:spPr bwMode="auto">
            <a:xfrm>
              <a:off x="8100616" y="4545208"/>
              <a:ext cx="22299" cy="23893"/>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45" name="Freeform 455">
              <a:extLst>
                <a:ext uri="{FF2B5EF4-FFF2-40B4-BE49-F238E27FC236}">
                  <a16:creationId xmlns:a16="http://schemas.microsoft.com/office/drawing/2014/main" id="{A0536748-FB66-49AD-9B5C-67CCCA2AB183}"/>
                </a:ext>
              </a:extLst>
            </p:cNvPr>
            <p:cNvSpPr>
              <a:spLocks/>
            </p:cNvSpPr>
            <p:nvPr/>
          </p:nvSpPr>
          <p:spPr bwMode="auto">
            <a:xfrm>
              <a:off x="8258301" y="4559541"/>
              <a:ext cx="33448" cy="33448"/>
            </a:xfrm>
            <a:custGeom>
              <a:avLst/>
              <a:gdLst>
                <a:gd name="T0" fmla="*/ 7 w 7"/>
                <a:gd name="T1" fmla="*/ 7 h 7"/>
                <a:gd name="T2" fmla="*/ 5 w 7"/>
                <a:gd name="T3" fmla="*/ 3 h 7"/>
                <a:gd name="T4" fmla="*/ 0 w 7"/>
                <a:gd name="T5" fmla="*/ 1 h 7"/>
                <a:gd name="T6" fmla="*/ 1 w 7"/>
                <a:gd name="T7" fmla="*/ 3 h 7"/>
                <a:gd name="T8" fmla="*/ 3 w 7"/>
                <a:gd name="T9" fmla="*/ 5 h 7"/>
                <a:gd name="T10" fmla="*/ 7 w 7"/>
                <a:gd name="T11" fmla="*/ 7 h 7"/>
              </a:gdLst>
              <a:ahLst/>
              <a:cxnLst>
                <a:cxn ang="0">
                  <a:pos x="T0" y="T1"/>
                </a:cxn>
                <a:cxn ang="0">
                  <a:pos x="T2" y="T3"/>
                </a:cxn>
                <a:cxn ang="0">
                  <a:pos x="T4" y="T5"/>
                </a:cxn>
                <a:cxn ang="0">
                  <a:pos x="T6" y="T7"/>
                </a:cxn>
                <a:cxn ang="0">
                  <a:pos x="T8" y="T9"/>
                </a:cxn>
                <a:cxn ang="0">
                  <a:pos x="T10" y="T11"/>
                </a:cxn>
              </a:cxnLst>
              <a:rect l="0" t="0" r="r" b="b"/>
              <a:pathLst>
                <a:path w="7" h="7">
                  <a:moveTo>
                    <a:pt x="7" y="7"/>
                  </a:moveTo>
                  <a:cubicBezTo>
                    <a:pt x="7" y="5"/>
                    <a:pt x="5" y="5"/>
                    <a:pt x="5" y="3"/>
                  </a:cubicBezTo>
                  <a:cubicBezTo>
                    <a:pt x="5" y="1"/>
                    <a:pt x="2" y="0"/>
                    <a:pt x="0" y="1"/>
                  </a:cubicBezTo>
                  <a:cubicBezTo>
                    <a:pt x="0" y="2"/>
                    <a:pt x="0" y="3"/>
                    <a:pt x="1" y="3"/>
                  </a:cubicBezTo>
                  <a:cubicBezTo>
                    <a:pt x="3" y="3"/>
                    <a:pt x="2" y="4"/>
                    <a:pt x="3" y="5"/>
                  </a:cubicBezTo>
                  <a:cubicBezTo>
                    <a:pt x="3" y="6"/>
                    <a:pt x="7" y="7"/>
                    <a:pt x="7" y="7"/>
                  </a:cubicBezTo>
                  <a:close/>
                </a:path>
              </a:pathLst>
            </a:custGeom>
            <a:solidFill>
              <a:srgbClr val="CE1126"/>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dirty="0"/>
            </a:p>
          </p:txBody>
        </p:sp>
        <p:sp>
          <p:nvSpPr>
            <p:cNvPr id="46" name="Freeform 456">
              <a:extLst>
                <a:ext uri="{FF2B5EF4-FFF2-40B4-BE49-F238E27FC236}">
                  <a16:creationId xmlns:a16="http://schemas.microsoft.com/office/drawing/2014/main" id="{395D860D-173C-4C69-A481-2101F65390AF}"/>
                </a:ext>
              </a:extLst>
            </p:cNvPr>
            <p:cNvSpPr>
              <a:spLocks/>
            </p:cNvSpPr>
            <p:nvPr/>
          </p:nvSpPr>
          <p:spPr bwMode="auto">
            <a:xfrm>
              <a:off x="8310862" y="4583434"/>
              <a:ext cx="17521" cy="17521"/>
            </a:xfrm>
            <a:custGeom>
              <a:avLst/>
              <a:gdLst>
                <a:gd name="T0" fmla="*/ 2 w 4"/>
                <a:gd name="T1" fmla="*/ 3 h 4"/>
                <a:gd name="T2" fmla="*/ 2 w 4"/>
                <a:gd name="T3" fmla="*/ 0 h 4"/>
                <a:gd name="T4" fmla="*/ 2 w 4"/>
                <a:gd name="T5" fmla="*/ 3 h 4"/>
                <a:gd name="T6" fmla="*/ 2 w 4"/>
                <a:gd name="T7" fmla="*/ 3 h 4"/>
              </a:gdLst>
              <a:ahLst/>
              <a:cxnLst>
                <a:cxn ang="0">
                  <a:pos x="T0" y="T1"/>
                </a:cxn>
                <a:cxn ang="0">
                  <a:pos x="T2" y="T3"/>
                </a:cxn>
                <a:cxn ang="0">
                  <a:pos x="T4" y="T5"/>
                </a:cxn>
                <a:cxn ang="0">
                  <a:pos x="T6" y="T7"/>
                </a:cxn>
              </a:cxnLst>
              <a:rect l="0" t="0" r="r" b="b"/>
              <a:pathLst>
                <a:path w="4" h="4">
                  <a:moveTo>
                    <a:pt x="2" y="3"/>
                  </a:moveTo>
                  <a:cubicBezTo>
                    <a:pt x="0" y="4"/>
                    <a:pt x="0" y="1"/>
                    <a:pt x="2" y="0"/>
                  </a:cubicBezTo>
                  <a:cubicBezTo>
                    <a:pt x="4" y="0"/>
                    <a:pt x="4" y="3"/>
                    <a:pt x="2" y="3"/>
                  </a:cubicBezTo>
                  <a:cubicBezTo>
                    <a:pt x="1" y="4"/>
                    <a:pt x="3" y="3"/>
                    <a:pt x="2" y="3"/>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47" name="Freeform 457">
              <a:extLst>
                <a:ext uri="{FF2B5EF4-FFF2-40B4-BE49-F238E27FC236}">
                  <a16:creationId xmlns:a16="http://schemas.microsoft.com/office/drawing/2014/main" id="{15502B0B-1540-4314-94E3-8EB9CF53BAA3}"/>
                </a:ext>
              </a:extLst>
            </p:cNvPr>
            <p:cNvSpPr>
              <a:spLocks/>
            </p:cNvSpPr>
            <p:nvPr/>
          </p:nvSpPr>
          <p:spPr bwMode="auto">
            <a:xfrm>
              <a:off x="8263078" y="4663072"/>
              <a:ext cx="215025" cy="70082"/>
            </a:xfrm>
            <a:custGeom>
              <a:avLst/>
              <a:gdLst>
                <a:gd name="T0" fmla="*/ 9 w 46"/>
                <a:gd name="T1" fmla="*/ 0 h 15"/>
                <a:gd name="T2" fmla="*/ 3 w 46"/>
                <a:gd name="T3" fmla="*/ 0 h 15"/>
                <a:gd name="T4" fmla="*/ 0 w 46"/>
                <a:gd name="T5" fmla="*/ 4 h 15"/>
                <a:gd name="T6" fmla="*/ 5 w 46"/>
                <a:gd name="T7" fmla="*/ 6 h 15"/>
                <a:gd name="T8" fmla="*/ 11 w 46"/>
                <a:gd name="T9" fmla="*/ 9 h 15"/>
                <a:gd name="T10" fmla="*/ 15 w 46"/>
                <a:gd name="T11" fmla="*/ 9 h 15"/>
                <a:gd name="T12" fmla="*/ 24 w 46"/>
                <a:gd name="T13" fmla="*/ 11 h 15"/>
                <a:gd name="T14" fmla="*/ 40 w 46"/>
                <a:gd name="T15" fmla="*/ 13 h 15"/>
                <a:gd name="T16" fmla="*/ 45 w 46"/>
                <a:gd name="T17" fmla="*/ 13 h 15"/>
                <a:gd name="T18" fmla="*/ 43 w 46"/>
                <a:gd name="T19" fmla="*/ 9 h 15"/>
                <a:gd name="T20" fmla="*/ 41 w 46"/>
                <a:gd name="T21" fmla="*/ 9 h 15"/>
                <a:gd name="T22" fmla="*/ 37 w 46"/>
                <a:gd name="T23" fmla="*/ 9 h 15"/>
                <a:gd name="T24" fmla="*/ 35 w 46"/>
                <a:gd name="T25" fmla="*/ 6 h 15"/>
                <a:gd name="T26" fmla="*/ 32 w 46"/>
                <a:gd name="T27" fmla="*/ 4 h 15"/>
                <a:gd name="T28" fmla="*/ 27 w 46"/>
                <a:gd name="T29" fmla="*/ 3 h 15"/>
                <a:gd name="T30" fmla="*/ 25 w 46"/>
                <a:gd name="T31" fmla="*/ 4 h 15"/>
                <a:gd name="T32" fmla="*/ 21 w 46"/>
                <a:gd name="T33" fmla="*/ 5 h 15"/>
                <a:gd name="T34" fmla="*/ 15 w 46"/>
                <a:gd name="T35" fmla="*/ 3 h 15"/>
                <a:gd name="T36" fmla="*/ 11 w 46"/>
                <a:gd name="T37" fmla="*/ 2 h 15"/>
                <a:gd name="T38" fmla="*/ 9 w 46"/>
                <a:gd name="T39" fmla="*/ 0 h 15"/>
                <a:gd name="T40" fmla="*/ 9 w 46"/>
                <a:gd name="T4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15">
                  <a:moveTo>
                    <a:pt x="9" y="0"/>
                  </a:moveTo>
                  <a:cubicBezTo>
                    <a:pt x="7" y="1"/>
                    <a:pt x="6" y="0"/>
                    <a:pt x="3" y="0"/>
                  </a:cubicBezTo>
                  <a:cubicBezTo>
                    <a:pt x="3" y="0"/>
                    <a:pt x="0" y="3"/>
                    <a:pt x="0" y="4"/>
                  </a:cubicBezTo>
                  <a:cubicBezTo>
                    <a:pt x="0" y="5"/>
                    <a:pt x="4" y="4"/>
                    <a:pt x="5" y="6"/>
                  </a:cubicBezTo>
                  <a:cubicBezTo>
                    <a:pt x="6" y="8"/>
                    <a:pt x="9" y="8"/>
                    <a:pt x="11" y="9"/>
                  </a:cubicBezTo>
                  <a:cubicBezTo>
                    <a:pt x="13" y="9"/>
                    <a:pt x="14" y="9"/>
                    <a:pt x="15" y="9"/>
                  </a:cubicBezTo>
                  <a:cubicBezTo>
                    <a:pt x="18" y="9"/>
                    <a:pt x="21" y="10"/>
                    <a:pt x="24" y="11"/>
                  </a:cubicBezTo>
                  <a:cubicBezTo>
                    <a:pt x="29" y="12"/>
                    <a:pt x="35" y="11"/>
                    <a:pt x="40" y="13"/>
                  </a:cubicBezTo>
                  <a:cubicBezTo>
                    <a:pt x="41" y="13"/>
                    <a:pt x="44" y="15"/>
                    <a:pt x="45" y="13"/>
                  </a:cubicBezTo>
                  <a:cubicBezTo>
                    <a:pt x="46" y="13"/>
                    <a:pt x="44" y="9"/>
                    <a:pt x="43" y="9"/>
                  </a:cubicBezTo>
                  <a:cubicBezTo>
                    <a:pt x="42" y="8"/>
                    <a:pt x="42" y="9"/>
                    <a:pt x="41" y="9"/>
                  </a:cubicBezTo>
                  <a:cubicBezTo>
                    <a:pt x="39" y="10"/>
                    <a:pt x="38" y="9"/>
                    <a:pt x="37" y="9"/>
                  </a:cubicBezTo>
                  <a:cubicBezTo>
                    <a:pt x="36" y="8"/>
                    <a:pt x="36" y="7"/>
                    <a:pt x="35" y="6"/>
                  </a:cubicBezTo>
                  <a:cubicBezTo>
                    <a:pt x="35" y="5"/>
                    <a:pt x="33" y="5"/>
                    <a:pt x="32" y="4"/>
                  </a:cubicBezTo>
                  <a:cubicBezTo>
                    <a:pt x="31" y="4"/>
                    <a:pt x="28" y="3"/>
                    <a:pt x="27" y="3"/>
                  </a:cubicBezTo>
                  <a:cubicBezTo>
                    <a:pt x="26" y="3"/>
                    <a:pt x="25" y="4"/>
                    <a:pt x="25" y="4"/>
                  </a:cubicBezTo>
                  <a:cubicBezTo>
                    <a:pt x="24" y="5"/>
                    <a:pt x="23" y="5"/>
                    <a:pt x="21" y="5"/>
                  </a:cubicBezTo>
                  <a:cubicBezTo>
                    <a:pt x="19" y="5"/>
                    <a:pt x="17" y="4"/>
                    <a:pt x="15" y="3"/>
                  </a:cubicBezTo>
                  <a:cubicBezTo>
                    <a:pt x="14" y="2"/>
                    <a:pt x="12" y="2"/>
                    <a:pt x="11" y="2"/>
                  </a:cubicBezTo>
                  <a:cubicBezTo>
                    <a:pt x="11" y="2"/>
                    <a:pt x="10" y="0"/>
                    <a:pt x="9" y="0"/>
                  </a:cubicBezTo>
                  <a:cubicBezTo>
                    <a:pt x="8" y="1"/>
                    <a:pt x="10" y="0"/>
                    <a:pt x="9" y="0"/>
                  </a:cubicBezTo>
                  <a:close/>
                </a:path>
              </a:pathLst>
            </a:custGeom>
            <a:solidFill>
              <a:srgbClr val="CE1126"/>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48" name="Freeform 458">
              <a:extLst>
                <a:ext uri="{FF2B5EF4-FFF2-40B4-BE49-F238E27FC236}">
                  <a16:creationId xmlns:a16="http://schemas.microsoft.com/office/drawing/2014/main" id="{97DFAC15-A5FC-44AA-B35A-FD4E207675E8}"/>
                </a:ext>
              </a:extLst>
            </p:cNvPr>
            <p:cNvSpPr>
              <a:spLocks/>
            </p:cNvSpPr>
            <p:nvPr/>
          </p:nvSpPr>
          <p:spPr bwMode="auto">
            <a:xfrm>
              <a:off x="8422356" y="4680592"/>
              <a:ext cx="36633" cy="14335"/>
            </a:xfrm>
            <a:custGeom>
              <a:avLst/>
              <a:gdLst>
                <a:gd name="T0" fmla="*/ 3 w 8"/>
                <a:gd name="T1" fmla="*/ 3 h 3"/>
                <a:gd name="T2" fmla="*/ 8 w 8"/>
                <a:gd name="T3" fmla="*/ 1 h 3"/>
                <a:gd name="T4" fmla="*/ 3 w 8"/>
                <a:gd name="T5" fmla="*/ 3 h 3"/>
                <a:gd name="T6" fmla="*/ 3 w 8"/>
                <a:gd name="T7" fmla="*/ 3 h 3"/>
              </a:gdLst>
              <a:ahLst/>
              <a:cxnLst>
                <a:cxn ang="0">
                  <a:pos x="T0" y="T1"/>
                </a:cxn>
                <a:cxn ang="0">
                  <a:pos x="T2" y="T3"/>
                </a:cxn>
                <a:cxn ang="0">
                  <a:pos x="T4" y="T5"/>
                </a:cxn>
                <a:cxn ang="0">
                  <a:pos x="T6" y="T7"/>
                </a:cxn>
              </a:cxnLst>
              <a:rect l="0" t="0" r="r" b="b"/>
              <a:pathLst>
                <a:path w="8" h="3">
                  <a:moveTo>
                    <a:pt x="3" y="3"/>
                  </a:moveTo>
                  <a:cubicBezTo>
                    <a:pt x="0" y="2"/>
                    <a:pt x="7" y="0"/>
                    <a:pt x="8" y="1"/>
                  </a:cubicBezTo>
                  <a:cubicBezTo>
                    <a:pt x="8" y="2"/>
                    <a:pt x="4" y="3"/>
                    <a:pt x="3" y="3"/>
                  </a:cubicBezTo>
                  <a:cubicBezTo>
                    <a:pt x="2" y="3"/>
                    <a:pt x="4" y="3"/>
                    <a:pt x="3" y="3"/>
                  </a:cubicBezTo>
                  <a:close/>
                </a:path>
              </a:pathLst>
            </a:custGeom>
            <a:solidFill>
              <a:srgbClr val="CE1126"/>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dirty="0"/>
            </a:p>
          </p:txBody>
        </p:sp>
        <p:sp>
          <p:nvSpPr>
            <p:cNvPr id="49" name="Freeform 459">
              <a:extLst>
                <a:ext uri="{FF2B5EF4-FFF2-40B4-BE49-F238E27FC236}">
                  <a16:creationId xmlns:a16="http://schemas.microsoft.com/office/drawing/2014/main" id="{12C403ED-DEEB-4742-8A23-E832FAE36292}"/>
                </a:ext>
              </a:extLst>
            </p:cNvPr>
            <p:cNvSpPr>
              <a:spLocks/>
            </p:cNvSpPr>
            <p:nvPr/>
          </p:nvSpPr>
          <p:spPr bwMode="auto">
            <a:xfrm>
              <a:off x="8473324" y="4714040"/>
              <a:ext cx="28669" cy="19114"/>
            </a:xfrm>
            <a:custGeom>
              <a:avLst/>
              <a:gdLst>
                <a:gd name="T0" fmla="*/ 3 w 6"/>
                <a:gd name="T1" fmla="*/ 0 h 4"/>
                <a:gd name="T2" fmla="*/ 1 w 6"/>
                <a:gd name="T3" fmla="*/ 1 h 4"/>
                <a:gd name="T4" fmla="*/ 3 w 6"/>
                <a:gd name="T5" fmla="*/ 4 h 4"/>
                <a:gd name="T6" fmla="*/ 3 w 6"/>
                <a:gd name="T7" fmla="*/ 0 h 4"/>
              </a:gdLst>
              <a:ahLst/>
              <a:cxnLst>
                <a:cxn ang="0">
                  <a:pos x="T0" y="T1"/>
                </a:cxn>
                <a:cxn ang="0">
                  <a:pos x="T2" y="T3"/>
                </a:cxn>
                <a:cxn ang="0">
                  <a:pos x="T4" y="T5"/>
                </a:cxn>
                <a:cxn ang="0">
                  <a:pos x="T6" y="T7"/>
                </a:cxn>
              </a:cxnLst>
              <a:rect l="0" t="0" r="r" b="b"/>
              <a:pathLst>
                <a:path w="6" h="4">
                  <a:moveTo>
                    <a:pt x="3" y="0"/>
                  </a:moveTo>
                  <a:cubicBezTo>
                    <a:pt x="2" y="0"/>
                    <a:pt x="0" y="0"/>
                    <a:pt x="1" y="1"/>
                  </a:cubicBezTo>
                  <a:cubicBezTo>
                    <a:pt x="1" y="1"/>
                    <a:pt x="3" y="4"/>
                    <a:pt x="3" y="4"/>
                  </a:cubicBezTo>
                  <a:cubicBezTo>
                    <a:pt x="5" y="4"/>
                    <a:pt x="6" y="0"/>
                    <a:pt x="3" y="0"/>
                  </a:cubicBezTo>
                  <a:close/>
                </a:path>
              </a:pathLst>
            </a:custGeom>
            <a:solidFill>
              <a:srgbClr val="CE1126"/>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50" name="Freeform 460">
              <a:extLst>
                <a:ext uri="{FF2B5EF4-FFF2-40B4-BE49-F238E27FC236}">
                  <a16:creationId xmlns:a16="http://schemas.microsoft.com/office/drawing/2014/main" id="{708FD6CD-9C3B-4DA4-BBF3-A7ACF1365C9F}"/>
                </a:ext>
              </a:extLst>
            </p:cNvPr>
            <p:cNvSpPr>
              <a:spLocks/>
            </p:cNvSpPr>
            <p:nvPr/>
          </p:nvSpPr>
          <p:spPr bwMode="auto">
            <a:xfrm>
              <a:off x="8501995" y="4718818"/>
              <a:ext cx="22299" cy="14335"/>
            </a:xfrm>
            <a:custGeom>
              <a:avLst/>
              <a:gdLst>
                <a:gd name="T0" fmla="*/ 4 w 5"/>
                <a:gd name="T1" fmla="*/ 1 h 3"/>
                <a:gd name="T2" fmla="*/ 2 w 5"/>
                <a:gd name="T3" fmla="*/ 0 h 3"/>
                <a:gd name="T4" fmla="*/ 1 w 5"/>
                <a:gd name="T5" fmla="*/ 2 h 3"/>
                <a:gd name="T6" fmla="*/ 2 w 5"/>
                <a:gd name="T7" fmla="*/ 2 h 3"/>
                <a:gd name="T8" fmla="*/ 4 w 5"/>
                <a:gd name="T9" fmla="*/ 1 h 3"/>
                <a:gd name="T10" fmla="*/ 4 w 5"/>
                <a:gd name="T11" fmla="*/ 1 h 3"/>
              </a:gdLst>
              <a:ahLst/>
              <a:cxnLst>
                <a:cxn ang="0">
                  <a:pos x="T0" y="T1"/>
                </a:cxn>
                <a:cxn ang="0">
                  <a:pos x="T2" y="T3"/>
                </a:cxn>
                <a:cxn ang="0">
                  <a:pos x="T4" y="T5"/>
                </a:cxn>
                <a:cxn ang="0">
                  <a:pos x="T6" y="T7"/>
                </a:cxn>
                <a:cxn ang="0">
                  <a:pos x="T8" y="T9"/>
                </a:cxn>
                <a:cxn ang="0">
                  <a:pos x="T10" y="T11"/>
                </a:cxn>
              </a:cxnLst>
              <a:rect l="0" t="0" r="r" b="b"/>
              <a:pathLst>
                <a:path w="5" h="3">
                  <a:moveTo>
                    <a:pt x="4" y="1"/>
                  </a:moveTo>
                  <a:cubicBezTo>
                    <a:pt x="4" y="1"/>
                    <a:pt x="3" y="0"/>
                    <a:pt x="2" y="0"/>
                  </a:cubicBezTo>
                  <a:cubicBezTo>
                    <a:pt x="2" y="1"/>
                    <a:pt x="0" y="2"/>
                    <a:pt x="1" y="2"/>
                  </a:cubicBezTo>
                  <a:cubicBezTo>
                    <a:pt x="1" y="2"/>
                    <a:pt x="2" y="3"/>
                    <a:pt x="2" y="2"/>
                  </a:cubicBezTo>
                  <a:cubicBezTo>
                    <a:pt x="3" y="2"/>
                    <a:pt x="5" y="2"/>
                    <a:pt x="4" y="1"/>
                  </a:cubicBezTo>
                  <a:cubicBezTo>
                    <a:pt x="4" y="1"/>
                    <a:pt x="5" y="2"/>
                    <a:pt x="4" y="1"/>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51" name="Freeform 461">
              <a:extLst>
                <a:ext uri="{FF2B5EF4-FFF2-40B4-BE49-F238E27FC236}">
                  <a16:creationId xmlns:a16="http://schemas.microsoft.com/office/drawing/2014/main" id="{76ADE133-D892-4FDB-B2D0-C69CA2B7F16B}"/>
                </a:ext>
              </a:extLst>
            </p:cNvPr>
            <p:cNvSpPr>
              <a:spLocks/>
            </p:cNvSpPr>
            <p:nvPr/>
          </p:nvSpPr>
          <p:spPr bwMode="auto">
            <a:xfrm>
              <a:off x="8519515" y="4718818"/>
              <a:ext cx="33448" cy="19114"/>
            </a:xfrm>
            <a:custGeom>
              <a:avLst/>
              <a:gdLst>
                <a:gd name="T0" fmla="*/ 2 w 7"/>
                <a:gd name="T1" fmla="*/ 1 h 4"/>
                <a:gd name="T2" fmla="*/ 2 w 7"/>
                <a:gd name="T3" fmla="*/ 4 h 4"/>
                <a:gd name="T4" fmla="*/ 6 w 7"/>
                <a:gd name="T5" fmla="*/ 3 h 4"/>
                <a:gd name="T6" fmla="*/ 5 w 7"/>
                <a:gd name="T7" fmla="*/ 1 h 4"/>
                <a:gd name="T8" fmla="*/ 2 w 7"/>
                <a:gd name="T9" fmla="*/ 1 h 4"/>
              </a:gdLst>
              <a:ahLst/>
              <a:cxnLst>
                <a:cxn ang="0">
                  <a:pos x="T0" y="T1"/>
                </a:cxn>
                <a:cxn ang="0">
                  <a:pos x="T2" y="T3"/>
                </a:cxn>
                <a:cxn ang="0">
                  <a:pos x="T4" y="T5"/>
                </a:cxn>
                <a:cxn ang="0">
                  <a:pos x="T6" y="T7"/>
                </a:cxn>
                <a:cxn ang="0">
                  <a:pos x="T8" y="T9"/>
                </a:cxn>
              </a:cxnLst>
              <a:rect l="0" t="0" r="r" b="b"/>
              <a:pathLst>
                <a:path w="7" h="4">
                  <a:moveTo>
                    <a:pt x="2" y="1"/>
                  </a:moveTo>
                  <a:cubicBezTo>
                    <a:pt x="1" y="2"/>
                    <a:pt x="0" y="4"/>
                    <a:pt x="2" y="4"/>
                  </a:cubicBezTo>
                  <a:cubicBezTo>
                    <a:pt x="4" y="4"/>
                    <a:pt x="5" y="4"/>
                    <a:pt x="6" y="3"/>
                  </a:cubicBezTo>
                  <a:cubicBezTo>
                    <a:pt x="7" y="3"/>
                    <a:pt x="5" y="2"/>
                    <a:pt x="5" y="1"/>
                  </a:cubicBezTo>
                  <a:cubicBezTo>
                    <a:pt x="4" y="0"/>
                    <a:pt x="3" y="0"/>
                    <a:pt x="2" y="1"/>
                  </a:cubicBezTo>
                  <a:close/>
                </a:path>
              </a:pathLst>
            </a:custGeom>
            <a:solidFill>
              <a:srgbClr val="CE1126"/>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52" name="Freeform 462">
              <a:extLst>
                <a:ext uri="{FF2B5EF4-FFF2-40B4-BE49-F238E27FC236}">
                  <a16:creationId xmlns:a16="http://schemas.microsoft.com/office/drawing/2014/main" id="{7F58E7E5-DAC2-4412-ACB5-12EE60520C4C}"/>
                </a:ext>
              </a:extLst>
            </p:cNvPr>
            <p:cNvSpPr>
              <a:spLocks/>
            </p:cNvSpPr>
            <p:nvPr/>
          </p:nvSpPr>
          <p:spPr bwMode="auto">
            <a:xfrm>
              <a:off x="8543406" y="4714040"/>
              <a:ext cx="38226" cy="23893"/>
            </a:xfrm>
            <a:custGeom>
              <a:avLst/>
              <a:gdLst>
                <a:gd name="T0" fmla="*/ 1 w 8"/>
                <a:gd name="T1" fmla="*/ 0 h 5"/>
                <a:gd name="T2" fmla="*/ 0 w 8"/>
                <a:gd name="T3" fmla="*/ 1 h 5"/>
                <a:gd name="T4" fmla="*/ 2 w 8"/>
                <a:gd name="T5" fmla="*/ 2 h 5"/>
                <a:gd name="T6" fmla="*/ 2 w 8"/>
                <a:gd name="T7" fmla="*/ 3 h 5"/>
                <a:gd name="T8" fmla="*/ 7 w 8"/>
                <a:gd name="T9" fmla="*/ 4 h 5"/>
                <a:gd name="T10" fmla="*/ 7 w 8"/>
                <a:gd name="T11" fmla="*/ 1 h 5"/>
                <a:gd name="T12" fmla="*/ 1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1" y="0"/>
                  </a:moveTo>
                  <a:cubicBezTo>
                    <a:pt x="0" y="0"/>
                    <a:pt x="0" y="0"/>
                    <a:pt x="0" y="1"/>
                  </a:cubicBezTo>
                  <a:cubicBezTo>
                    <a:pt x="0" y="1"/>
                    <a:pt x="2" y="1"/>
                    <a:pt x="2" y="2"/>
                  </a:cubicBezTo>
                  <a:cubicBezTo>
                    <a:pt x="2" y="2"/>
                    <a:pt x="2" y="3"/>
                    <a:pt x="2" y="3"/>
                  </a:cubicBezTo>
                  <a:cubicBezTo>
                    <a:pt x="2" y="4"/>
                    <a:pt x="6" y="5"/>
                    <a:pt x="7" y="4"/>
                  </a:cubicBezTo>
                  <a:cubicBezTo>
                    <a:pt x="8" y="3"/>
                    <a:pt x="8" y="2"/>
                    <a:pt x="7" y="1"/>
                  </a:cubicBezTo>
                  <a:cubicBezTo>
                    <a:pt x="5" y="1"/>
                    <a:pt x="3" y="1"/>
                    <a:pt x="1" y="0"/>
                  </a:cubicBezTo>
                  <a:close/>
                </a:path>
              </a:pathLst>
            </a:custGeom>
            <a:solidFill>
              <a:srgbClr val="CE1126"/>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53" name="Freeform 463">
              <a:extLst>
                <a:ext uri="{FF2B5EF4-FFF2-40B4-BE49-F238E27FC236}">
                  <a16:creationId xmlns:a16="http://schemas.microsoft.com/office/drawing/2014/main" id="{C760FAB9-441B-41D3-B23C-1C3333D932FE}"/>
                </a:ext>
              </a:extLst>
            </p:cNvPr>
            <p:cNvSpPr>
              <a:spLocks/>
            </p:cNvSpPr>
            <p:nvPr/>
          </p:nvSpPr>
          <p:spPr bwMode="auto">
            <a:xfrm>
              <a:off x="8594376" y="4718818"/>
              <a:ext cx="57340" cy="19114"/>
            </a:xfrm>
            <a:custGeom>
              <a:avLst/>
              <a:gdLst>
                <a:gd name="T0" fmla="*/ 2 w 12"/>
                <a:gd name="T1" fmla="*/ 0 h 4"/>
                <a:gd name="T2" fmla="*/ 0 w 12"/>
                <a:gd name="T3" fmla="*/ 2 h 4"/>
                <a:gd name="T4" fmla="*/ 12 w 12"/>
                <a:gd name="T5" fmla="*/ 2 h 4"/>
                <a:gd name="T6" fmla="*/ 9 w 12"/>
                <a:gd name="T7" fmla="*/ 2 h 4"/>
                <a:gd name="T8" fmla="*/ 2 w 12"/>
                <a:gd name="T9" fmla="*/ 0 h 4"/>
                <a:gd name="T10" fmla="*/ 2 w 12"/>
                <a:gd name="T11" fmla="*/ 0 h 4"/>
              </a:gdLst>
              <a:ahLst/>
              <a:cxnLst>
                <a:cxn ang="0">
                  <a:pos x="T0" y="T1"/>
                </a:cxn>
                <a:cxn ang="0">
                  <a:pos x="T2" y="T3"/>
                </a:cxn>
                <a:cxn ang="0">
                  <a:pos x="T4" y="T5"/>
                </a:cxn>
                <a:cxn ang="0">
                  <a:pos x="T6" y="T7"/>
                </a:cxn>
                <a:cxn ang="0">
                  <a:pos x="T8" y="T9"/>
                </a:cxn>
                <a:cxn ang="0">
                  <a:pos x="T10" y="T11"/>
                </a:cxn>
              </a:cxnLst>
              <a:rect l="0" t="0" r="r" b="b"/>
              <a:pathLst>
                <a:path w="12" h="4">
                  <a:moveTo>
                    <a:pt x="2" y="0"/>
                  </a:moveTo>
                  <a:cubicBezTo>
                    <a:pt x="2" y="0"/>
                    <a:pt x="0" y="1"/>
                    <a:pt x="0" y="2"/>
                  </a:cubicBezTo>
                  <a:cubicBezTo>
                    <a:pt x="0" y="2"/>
                    <a:pt x="11" y="4"/>
                    <a:pt x="12" y="2"/>
                  </a:cubicBezTo>
                  <a:cubicBezTo>
                    <a:pt x="12" y="1"/>
                    <a:pt x="9" y="2"/>
                    <a:pt x="9" y="2"/>
                  </a:cubicBezTo>
                  <a:cubicBezTo>
                    <a:pt x="7" y="2"/>
                    <a:pt x="4" y="1"/>
                    <a:pt x="2" y="0"/>
                  </a:cubicBezTo>
                  <a:cubicBezTo>
                    <a:pt x="2" y="0"/>
                    <a:pt x="3" y="0"/>
                    <a:pt x="2" y="0"/>
                  </a:cubicBezTo>
                  <a:close/>
                </a:path>
              </a:pathLst>
            </a:custGeom>
            <a:solidFill>
              <a:srgbClr val="CE1126"/>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dirty="0"/>
            </a:p>
          </p:txBody>
        </p:sp>
        <p:sp>
          <p:nvSpPr>
            <p:cNvPr id="54" name="Freeform 464">
              <a:extLst>
                <a:ext uri="{FF2B5EF4-FFF2-40B4-BE49-F238E27FC236}">
                  <a16:creationId xmlns:a16="http://schemas.microsoft.com/office/drawing/2014/main" id="{807E4CBD-2492-47AB-8AA7-B42DF13DF28E}"/>
                </a:ext>
              </a:extLst>
            </p:cNvPr>
            <p:cNvSpPr>
              <a:spLocks/>
            </p:cNvSpPr>
            <p:nvPr/>
          </p:nvSpPr>
          <p:spPr bwMode="auto">
            <a:xfrm>
              <a:off x="8576855" y="4745895"/>
              <a:ext cx="50968" cy="28669"/>
            </a:xfrm>
            <a:custGeom>
              <a:avLst/>
              <a:gdLst>
                <a:gd name="T0" fmla="*/ 0 w 11"/>
                <a:gd name="T1" fmla="*/ 0 h 6"/>
                <a:gd name="T2" fmla="*/ 8 w 11"/>
                <a:gd name="T3" fmla="*/ 4 h 6"/>
                <a:gd name="T4" fmla="*/ 0 w 11"/>
                <a:gd name="T5" fmla="*/ 0 h 6"/>
              </a:gdLst>
              <a:ahLst/>
              <a:cxnLst>
                <a:cxn ang="0">
                  <a:pos x="T0" y="T1"/>
                </a:cxn>
                <a:cxn ang="0">
                  <a:pos x="T2" y="T3"/>
                </a:cxn>
                <a:cxn ang="0">
                  <a:pos x="T4" y="T5"/>
                </a:cxn>
              </a:cxnLst>
              <a:rect l="0" t="0" r="r" b="b"/>
              <a:pathLst>
                <a:path w="11" h="6">
                  <a:moveTo>
                    <a:pt x="0" y="0"/>
                  </a:moveTo>
                  <a:cubicBezTo>
                    <a:pt x="1" y="0"/>
                    <a:pt x="7" y="6"/>
                    <a:pt x="8" y="4"/>
                  </a:cubicBezTo>
                  <a:cubicBezTo>
                    <a:pt x="11" y="1"/>
                    <a:pt x="1" y="0"/>
                    <a:pt x="0" y="0"/>
                  </a:cubicBezTo>
                  <a:close/>
                </a:path>
              </a:pathLst>
            </a:custGeom>
            <a:solidFill>
              <a:srgbClr val="CE1126"/>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55" name="Freeform 465">
              <a:extLst>
                <a:ext uri="{FF2B5EF4-FFF2-40B4-BE49-F238E27FC236}">
                  <a16:creationId xmlns:a16="http://schemas.microsoft.com/office/drawing/2014/main" id="{BD766007-46BA-401C-A1B9-98673CC00D56}"/>
                </a:ext>
              </a:extLst>
            </p:cNvPr>
            <p:cNvSpPr>
              <a:spLocks/>
            </p:cNvSpPr>
            <p:nvPr/>
          </p:nvSpPr>
          <p:spPr bwMode="auto">
            <a:xfrm>
              <a:off x="8739317" y="4596176"/>
              <a:ext cx="28669" cy="19114"/>
            </a:xfrm>
            <a:custGeom>
              <a:avLst/>
              <a:gdLst>
                <a:gd name="T0" fmla="*/ 3 w 6"/>
                <a:gd name="T1" fmla="*/ 3 h 4"/>
                <a:gd name="T2" fmla="*/ 4 w 6"/>
                <a:gd name="T3" fmla="*/ 0 h 4"/>
                <a:gd name="T4" fmla="*/ 3 w 6"/>
                <a:gd name="T5" fmla="*/ 3 h 4"/>
                <a:gd name="T6" fmla="*/ 3 w 6"/>
                <a:gd name="T7" fmla="*/ 3 h 4"/>
              </a:gdLst>
              <a:ahLst/>
              <a:cxnLst>
                <a:cxn ang="0">
                  <a:pos x="T0" y="T1"/>
                </a:cxn>
                <a:cxn ang="0">
                  <a:pos x="T2" y="T3"/>
                </a:cxn>
                <a:cxn ang="0">
                  <a:pos x="T4" y="T5"/>
                </a:cxn>
                <a:cxn ang="0">
                  <a:pos x="T6" y="T7"/>
                </a:cxn>
              </a:cxnLst>
              <a:rect l="0" t="0" r="r" b="b"/>
              <a:pathLst>
                <a:path w="6" h="4">
                  <a:moveTo>
                    <a:pt x="3" y="3"/>
                  </a:moveTo>
                  <a:cubicBezTo>
                    <a:pt x="0" y="4"/>
                    <a:pt x="1" y="0"/>
                    <a:pt x="4" y="0"/>
                  </a:cubicBezTo>
                  <a:cubicBezTo>
                    <a:pt x="6" y="0"/>
                    <a:pt x="5" y="3"/>
                    <a:pt x="3" y="3"/>
                  </a:cubicBezTo>
                  <a:cubicBezTo>
                    <a:pt x="2" y="4"/>
                    <a:pt x="5" y="3"/>
                    <a:pt x="3" y="3"/>
                  </a:cubicBezTo>
                  <a:close/>
                </a:path>
              </a:pathLst>
            </a:custGeom>
            <a:solidFill>
              <a:srgbClr val="CE1126"/>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dirty="0"/>
            </a:p>
          </p:txBody>
        </p:sp>
        <p:sp>
          <p:nvSpPr>
            <p:cNvPr id="56" name="Freeform 466">
              <a:extLst>
                <a:ext uri="{FF2B5EF4-FFF2-40B4-BE49-F238E27FC236}">
                  <a16:creationId xmlns:a16="http://schemas.microsoft.com/office/drawing/2014/main" id="{EE67BF54-5129-4573-86F0-B4B7403DD6CB}"/>
                </a:ext>
              </a:extLst>
            </p:cNvPr>
            <p:cNvSpPr>
              <a:spLocks/>
            </p:cNvSpPr>
            <p:nvPr/>
          </p:nvSpPr>
          <p:spPr bwMode="auto">
            <a:xfrm>
              <a:off x="8787101" y="4592990"/>
              <a:ext cx="70082" cy="22299"/>
            </a:xfrm>
            <a:custGeom>
              <a:avLst/>
              <a:gdLst>
                <a:gd name="T0" fmla="*/ 2 w 15"/>
                <a:gd name="T1" fmla="*/ 3 h 5"/>
                <a:gd name="T2" fmla="*/ 1 w 15"/>
                <a:gd name="T3" fmla="*/ 1 h 5"/>
                <a:gd name="T4" fmla="*/ 5 w 15"/>
                <a:gd name="T5" fmla="*/ 0 h 5"/>
                <a:gd name="T6" fmla="*/ 13 w 15"/>
                <a:gd name="T7" fmla="*/ 2 h 5"/>
                <a:gd name="T8" fmla="*/ 15 w 15"/>
                <a:gd name="T9" fmla="*/ 5 h 5"/>
                <a:gd name="T10" fmla="*/ 11 w 15"/>
                <a:gd name="T11" fmla="*/ 3 h 5"/>
                <a:gd name="T12" fmla="*/ 2 w 15"/>
                <a:gd name="T13" fmla="*/ 3 h 5"/>
                <a:gd name="T14" fmla="*/ 2 w 15"/>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5">
                  <a:moveTo>
                    <a:pt x="2" y="3"/>
                  </a:moveTo>
                  <a:cubicBezTo>
                    <a:pt x="1" y="3"/>
                    <a:pt x="0" y="2"/>
                    <a:pt x="1" y="1"/>
                  </a:cubicBezTo>
                  <a:cubicBezTo>
                    <a:pt x="2" y="0"/>
                    <a:pt x="3" y="0"/>
                    <a:pt x="5" y="0"/>
                  </a:cubicBezTo>
                  <a:cubicBezTo>
                    <a:pt x="8" y="0"/>
                    <a:pt x="10" y="0"/>
                    <a:pt x="13" y="2"/>
                  </a:cubicBezTo>
                  <a:cubicBezTo>
                    <a:pt x="14" y="3"/>
                    <a:pt x="15" y="4"/>
                    <a:pt x="15" y="5"/>
                  </a:cubicBezTo>
                  <a:cubicBezTo>
                    <a:pt x="14" y="5"/>
                    <a:pt x="11" y="3"/>
                    <a:pt x="11" y="3"/>
                  </a:cubicBezTo>
                  <a:cubicBezTo>
                    <a:pt x="8" y="2"/>
                    <a:pt x="5" y="3"/>
                    <a:pt x="2" y="3"/>
                  </a:cubicBezTo>
                  <a:cubicBezTo>
                    <a:pt x="1" y="3"/>
                    <a:pt x="3" y="3"/>
                    <a:pt x="2" y="3"/>
                  </a:cubicBezTo>
                  <a:close/>
                </a:path>
              </a:pathLst>
            </a:custGeom>
            <a:solidFill>
              <a:srgbClr val="CE1126"/>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57" name="Freeform 467">
              <a:extLst>
                <a:ext uri="{FF2B5EF4-FFF2-40B4-BE49-F238E27FC236}">
                  <a16:creationId xmlns:a16="http://schemas.microsoft.com/office/drawing/2014/main" id="{9FD488E9-86BF-4A03-BF72-763CA5EFF37C}"/>
                </a:ext>
              </a:extLst>
            </p:cNvPr>
            <p:cNvSpPr>
              <a:spLocks/>
            </p:cNvSpPr>
            <p:nvPr/>
          </p:nvSpPr>
          <p:spPr bwMode="auto">
            <a:xfrm>
              <a:off x="8572076" y="4484680"/>
              <a:ext cx="149721" cy="168834"/>
            </a:xfrm>
            <a:custGeom>
              <a:avLst/>
              <a:gdLst>
                <a:gd name="T0" fmla="*/ 13 w 32"/>
                <a:gd name="T1" fmla="*/ 32 h 36"/>
                <a:gd name="T2" fmla="*/ 14 w 32"/>
                <a:gd name="T3" fmla="*/ 30 h 36"/>
                <a:gd name="T4" fmla="*/ 11 w 32"/>
                <a:gd name="T5" fmla="*/ 28 h 36"/>
                <a:gd name="T6" fmla="*/ 12 w 32"/>
                <a:gd name="T7" fmla="*/ 23 h 36"/>
                <a:gd name="T8" fmla="*/ 8 w 32"/>
                <a:gd name="T9" fmla="*/ 23 h 36"/>
                <a:gd name="T10" fmla="*/ 8 w 32"/>
                <a:gd name="T11" fmla="*/ 29 h 36"/>
                <a:gd name="T12" fmla="*/ 8 w 32"/>
                <a:gd name="T13" fmla="*/ 30 h 36"/>
                <a:gd name="T14" fmla="*/ 7 w 32"/>
                <a:gd name="T15" fmla="*/ 34 h 36"/>
                <a:gd name="T16" fmla="*/ 4 w 32"/>
                <a:gd name="T17" fmla="*/ 36 h 36"/>
                <a:gd name="T18" fmla="*/ 4 w 32"/>
                <a:gd name="T19" fmla="*/ 31 h 36"/>
                <a:gd name="T20" fmla="*/ 2 w 32"/>
                <a:gd name="T21" fmla="*/ 26 h 36"/>
                <a:gd name="T22" fmla="*/ 1 w 32"/>
                <a:gd name="T23" fmla="*/ 21 h 36"/>
                <a:gd name="T24" fmla="*/ 3 w 32"/>
                <a:gd name="T25" fmla="*/ 14 h 36"/>
                <a:gd name="T26" fmla="*/ 9 w 32"/>
                <a:gd name="T27" fmla="*/ 5 h 36"/>
                <a:gd name="T28" fmla="*/ 11 w 32"/>
                <a:gd name="T29" fmla="*/ 2 h 36"/>
                <a:gd name="T30" fmla="*/ 18 w 32"/>
                <a:gd name="T31" fmla="*/ 4 h 36"/>
                <a:gd name="T32" fmla="*/ 25 w 32"/>
                <a:gd name="T33" fmla="*/ 4 h 36"/>
                <a:gd name="T34" fmla="*/ 32 w 32"/>
                <a:gd name="T35" fmla="*/ 1 h 36"/>
                <a:gd name="T36" fmla="*/ 29 w 32"/>
                <a:gd name="T37" fmla="*/ 6 h 36"/>
                <a:gd name="T38" fmla="*/ 23 w 32"/>
                <a:gd name="T39" fmla="*/ 7 h 36"/>
                <a:gd name="T40" fmla="*/ 10 w 32"/>
                <a:gd name="T41" fmla="*/ 7 h 36"/>
                <a:gd name="T42" fmla="*/ 6 w 32"/>
                <a:gd name="T43" fmla="*/ 10 h 36"/>
                <a:gd name="T44" fmla="*/ 10 w 32"/>
                <a:gd name="T45" fmla="*/ 15 h 36"/>
                <a:gd name="T46" fmla="*/ 13 w 32"/>
                <a:gd name="T47" fmla="*/ 14 h 36"/>
                <a:gd name="T48" fmla="*/ 20 w 32"/>
                <a:gd name="T49" fmla="*/ 13 h 36"/>
                <a:gd name="T50" fmla="*/ 17 w 32"/>
                <a:gd name="T51" fmla="*/ 16 h 36"/>
                <a:gd name="T52" fmla="*/ 13 w 32"/>
                <a:gd name="T53" fmla="*/ 17 h 36"/>
                <a:gd name="T54" fmla="*/ 14 w 32"/>
                <a:gd name="T55" fmla="*/ 20 h 36"/>
                <a:gd name="T56" fmla="*/ 18 w 32"/>
                <a:gd name="T57" fmla="*/ 25 h 36"/>
                <a:gd name="T58" fmla="*/ 19 w 32"/>
                <a:gd name="T59" fmla="*/ 28 h 36"/>
                <a:gd name="T60" fmla="*/ 22 w 32"/>
                <a:gd name="T61" fmla="*/ 30 h 36"/>
                <a:gd name="T62" fmla="*/ 13 w 32"/>
                <a:gd name="T63" fmla="*/ 32 h 36"/>
                <a:gd name="T64" fmla="*/ 13 w 32"/>
                <a:gd name="T65"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6">
                  <a:moveTo>
                    <a:pt x="13" y="32"/>
                  </a:moveTo>
                  <a:cubicBezTo>
                    <a:pt x="13" y="31"/>
                    <a:pt x="14" y="31"/>
                    <a:pt x="14" y="30"/>
                  </a:cubicBezTo>
                  <a:cubicBezTo>
                    <a:pt x="14" y="29"/>
                    <a:pt x="12" y="28"/>
                    <a:pt x="11" y="28"/>
                  </a:cubicBezTo>
                  <a:cubicBezTo>
                    <a:pt x="10" y="26"/>
                    <a:pt x="12" y="25"/>
                    <a:pt x="12" y="23"/>
                  </a:cubicBezTo>
                  <a:cubicBezTo>
                    <a:pt x="12" y="22"/>
                    <a:pt x="8" y="22"/>
                    <a:pt x="8" y="23"/>
                  </a:cubicBezTo>
                  <a:cubicBezTo>
                    <a:pt x="7" y="25"/>
                    <a:pt x="8" y="27"/>
                    <a:pt x="8" y="29"/>
                  </a:cubicBezTo>
                  <a:cubicBezTo>
                    <a:pt x="7" y="29"/>
                    <a:pt x="8" y="30"/>
                    <a:pt x="8" y="30"/>
                  </a:cubicBezTo>
                  <a:cubicBezTo>
                    <a:pt x="8" y="32"/>
                    <a:pt x="7" y="33"/>
                    <a:pt x="7" y="34"/>
                  </a:cubicBezTo>
                  <a:cubicBezTo>
                    <a:pt x="6" y="36"/>
                    <a:pt x="7" y="36"/>
                    <a:pt x="4" y="36"/>
                  </a:cubicBezTo>
                  <a:cubicBezTo>
                    <a:pt x="1" y="36"/>
                    <a:pt x="4" y="32"/>
                    <a:pt x="4" y="31"/>
                  </a:cubicBezTo>
                  <a:cubicBezTo>
                    <a:pt x="5" y="30"/>
                    <a:pt x="4" y="27"/>
                    <a:pt x="2" y="26"/>
                  </a:cubicBezTo>
                  <a:cubicBezTo>
                    <a:pt x="0" y="25"/>
                    <a:pt x="0" y="23"/>
                    <a:pt x="1" y="21"/>
                  </a:cubicBezTo>
                  <a:cubicBezTo>
                    <a:pt x="2" y="19"/>
                    <a:pt x="2" y="16"/>
                    <a:pt x="3" y="14"/>
                  </a:cubicBezTo>
                  <a:cubicBezTo>
                    <a:pt x="5" y="11"/>
                    <a:pt x="4" y="5"/>
                    <a:pt x="9" y="5"/>
                  </a:cubicBezTo>
                  <a:cubicBezTo>
                    <a:pt x="10" y="5"/>
                    <a:pt x="9" y="2"/>
                    <a:pt x="11" y="2"/>
                  </a:cubicBezTo>
                  <a:cubicBezTo>
                    <a:pt x="14" y="3"/>
                    <a:pt x="16" y="4"/>
                    <a:pt x="18" y="4"/>
                  </a:cubicBezTo>
                  <a:cubicBezTo>
                    <a:pt x="20" y="4"/>
                    <a:pt x="23" y="5"/>
                    <a:pt x="25" y="4"/>
                  </a:cubicBezTo>
                  <a:cubicBezTo>
                    <a:pt x="26" y="4"/>
                    <a:pt x="32" y="0"/>
                    <a:pt x="32" y="1"/>
                  </a:cubicBezTo>
                  <a:cubicBezTo>
                    <a:pt x="32" y="2"/>
                    <a:pt x="29" y="5"/>
                    <a:pt x="29" y="6"/>
                  </a:cubicBezTo>
                  <a:cubicBezTo>
                    <a:pt x="27" y="7"/>
                    <a:pt x="25" y="7"/>
                    <a:pt x="23" y="7"/>
                  </a:cubicBezTo>
                  <a:cubicBezTo>
                    <a:pt x="18" y="6"/>
                    <a:pt x="14" y="7"/>
                    <a:pt x="10" y="7"/>
                  </a:cubicBezTo>
                  <a:cubicBezTo>
                    <a:pt x="7" y="6"/>
                    <a:pt x="6" y="7"/>
                    <a:pt x="6" y="10"/>
                  </a:cubicBezTo>
                  <a:cubicBezTo>
                    <a:pt x="6" y="13"/>
                    <a:pt x="9" y="13"/>
                    <a:pt x="10" y="15"/>
                  </a:cubicBezTo>
                  <a:cubicBezTo>
                    <a:pt x="11" y="17"/>
                    <a:pt x="12" y="15"/>
                    <a:pt x="13" y="14"/>
                  </a:cubicBezTo>
                  <a:cubicBezTo>
                    <a:pt x="13" y="13"/>
                    <a:pt x="20" y="12"/>
                    <a:pt x="20" y="13"/>
                  </a:cubicBezTo>
                  <a:cubicBezTo>
                    <a:pt x="21" y="13"/>
                    <a:pt x="18" y="16"/>
                    <a:pt x="17" y="16"/>
                  </a:cubicBezTo>
                  <a:cubicBezTo>
                    <a:pt x="15" y="18"/>
                    <a:pt x="15" y="18"/>
                    <a:pt x="13" y="17"/>
                  </a:cubicBezTo>
                  <a:cubicBezTo>
                    <a:pt x="13" y="17"/>
                    <a:pt x="14" y="20"/>
                    <a:pt x="14" y="20"/>
                  </a:cubicBezTo>
                  <a:cubicBezTo>
                    <a:pt x="15" y="21"/>
                    <a:pt x="18" y="23"/>
                    <a:pt x="18" y="25"/>
                  </a:cubicBezTo>
                  <a:cubicBezTo>
                    <a:pt x="18" y="26"/>
                    <a:pt x="18" y="27"/>
                    <a:pt x="19" y="28"/>
                  </a:cubicBezTo>
                  <a:cubicBezTo>
                    <a:pt x="19" y="28"/>
                    <a:pt x="21" y="30"/>
                    <a:pt x="22" y="30"/>
                  </a:cubicBezTo>
                  <a:cubicBezTo>
                    <a:pt x="20" y="31"/>
                    <a:pt x="15" y="33"/>
                    <a:pt x="13" y="32"/>
                  </a:cubicBezTo>
                  <a:cubicBezTo>
                    <a:pt x="13" y="31"/>
                    <a:pt x="14" y="33"/>
                    <a:pt x="13" y="32"/>
                  </a:cubicBezTo>
                  <a:close/>
                </a:path>
              </a:pathLst>
            </a:custGeom>
            <a:solidFill>
              <a:srgbClr val="CE1126"/>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dirty="0"/>
            </a:p>
          </p:txBody>
        </p:sp>
        <p:sp>
          <p:nvSpPr>
            <p:cNvPr id="58" name="Freeform 468">
              <a:extLst>
                <a:ext uri="{FF2B5EF4-FFF2-40B4-BE49-F238E27FC236}">
                  <a16:creationId xmlns:a16="http://schemas.microsoft.com/office/drawing/2014/main" id="{D4CD14B0-E74D-492D-89F2-F46EE96A9600}"/>
                </a:ext>
              </a:extLst>
            </p:cNvPr>
            <p:cNvSpPr>
              <a:spLocks/>
            </p:cNvSpPr>
            <p:nvPr/>
          </p:nvSpPr>
          <p:spPr bwMode="auto">
            <a:xfrm>
              <a:off x="8772766" y="4475124"/>
              <a:ext cx="36633" cy="70082"/>
            </a:xfrm>
            <a:custGeom>
              <a:avLst/>
              <a:gdLst>
                <a:gd name="T0" fmla="*/ 3 w 8"/>
                <a:gd name="T1" fmla="*/ 2 h 15"/>
                <a:gd name="T2" fmla="*/ 3 w 8"/>
                <a:gd name="T3" fmla="*/ 0 h 15"/>
                <a:gd name="T4" fmla="*/ 0 w 8"/>
                <a:gd name="T5" fmla="*/ 4 h 15"/>
                <a:gd name="T6" fmla="*/ 1 w 8"/>
                <a:gd name="T7" fmla="*/ 8 h 15"/>
                <a:gd name="T8" fmla="*/ 2 w 8"/>
                <a:gd name="T9" fmla="*/ 12 h 15"/>
                <a:gd name="T10" fmla="*/ 5 w 8"/>
                <a:gd name="T11" fmla="*/ 15 h 15"/>
                <a:gd name="T12" fmla="*/ 4 w 8"/>
                <a:gd name="T13" fmla="*/ 13 h 15"/>
                <a:gd name="T14" fmla="*/ 3 w 8"/>
                <a:gd name="T15" fmla="*/ 9 h 15"/>
                <a:gd name="T16" fmla="*/ 7 w 8"/>
                <a:gd name="T17" fmla="*/ 9 h 15"/>
                <a:gd name="T18" fmla="*/ 5 w 8"/>
                <a:gd name="T19" fmla="*/ 7 h 15"/>
                <a:gd name="T20" fmla="*/ 6 w 8"/>
                <a:gd name="T21" fmla="*/ 5 h 15"/>
                <a:gd name="T22" fmla="*/ 2 w 8"/>
                <a:gd name="T23" fmla="*/ 6 h 15"/>
                <a:gd name="T24" fmla="*/ 3 w 8"/>
                <a:gd name="T25" fmla="*/ 2 h 15"/>
                <a:gd name="T26" fmla="*/ 3 w 8"/>
                <a:gd name="T2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15">
                  <a:moveTo>
                    <a:pt x="3" y="2"/>
                  </a:moveTo>
                  <a:cubicBezTo>
                    <a:pt x="3" y="1"/>
                    <a:pt x="3" y="1"/>
                    <a:pt x="3" y="0"/>
                  </a:cubicBezTo>
                  <a:cubicBezTo>
                    <a:pt x="2" y="0"/>
                    <a:pt x="0" y="3"/>
                    <a:pt x="0" y="4"/>
                  </a:cubicBezTo>
                  <a:cubicBezTo>
                    <a:pt x="0" y="5"/>
                    <a:pt x="1" y="6"/>
                    <a:pt x="1" y="8"/>
                  </a:cubicBezTo>
                  <a:cubicBezTo>
                    <a:pt x="1" y="9"/>
                    <a:pt x="1" y="11"/>
                    <a:pt x="2" y="12"/>
                  </a:cubicBezTo>
                  <a:cubicBezTo>
                    <a:pt x="2" y="12"/>
                    <a:pt x="5" y="15"/>
                    <a:pt x="5" y="15"/>
                  </a:cubicBezTo>
                  <a:cubicBezTo>
                    <a:pt x="5" y="15"/>
                    <a:pt x="4" y="13"/>
                    <a:pt x="4" y="13"/>
                  </a:cubicBezTo>
                  <a:cubicBezTo>
                    <a:pt x="3" y="12"/>
                    <a:pt x="3" y="10"/>
                    <a:pt x="3" y="9"/>
                  </a:cubicBezTo>
                  <a:cubicBezTo>
                    <a:pt x="3" y="8"/>
                    <a:pt x="7" y="9"/>
                    <a:pt x="7" y="9"/>
                  </a:cubicBezTo>
                  <a:cubicBezTo>
                    <a:pt x="8" y="9"/>
                    <a:pt x="6" y="8"/>
                    <a:pt x="5" y="7"/>
                  </a:cubicBezTo>
                  <a:cubicBezTo>
                    <a:pt x="5" y="7"/>
                    <a:pt x="6" y="6"/>
                    <a:pt x="6" y="5"/>
                  </a:cubicBezTo>
                  <a:cubicBezTo>
                    <a:pt x="7" y="1"/>
                    <a:pt x="3" y="6"/>
                    <a:pt x="2" y="6"/>
                  </a:cubicBezTo>
                  <a:cubicBezTo>
                    <a:pt x="2" y="6"/>
                    <a:pt x="4" y="3"/>
                    <a:pt x="3" y="2"/>
                  </a:cubicBezTo>
                  <a:cubicBezTo>
                    <a:pt x="3" y="1"/>
                    <a:pt x="4" y="3"/>
                    <a:pt x="3" y="2"/>
                  </a:cubicBezTo>
                  <a:close/>
                </a:path>
              </a:pathLst>
            </a:custGeom>
            <a:solidFill>
              <a:srgbClr val="CE1126"/>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59" name="Freeform 469">
              <a:extLst>
                <a:ext uri="{FF2B5EF4-FFF2-40B4-BE49-F238E27FC236}">
                  <a16:creationId xmlns:a16="http://schemas.microsoft.com/office/drawing/2014/main" id="{6BDC0766-0555-4D84-B3FB-80E6C071838E}"/>
                </a:ext>
              </a:extLst>
            </p:cNvPr>
            <p:cNvSpPr>
              <a:spLocks/>
            </p:cNvSpPr>
            <p:nvPr/>
          </p:nvSpPr>
          <p:spPr bwMode="auto">
            <a:xfrm>
              <a:off x="8791880" y="4465568"/>
              <a:ext cx="12742" cy="9557"/>
            </a:xfrm>
            <a:custGeom>
              <a:avLst/>
              <a:gdLst>
                <a:gd name="T0" fmla="*/ 1 w 3"/>
                <a:gd name="T1" fmla="*/ 2 h 2"/>
                <a:gd name="T2" fmla="*/ 2 w 3"/>
                <a:gd name="T3" fmla="*/ 0 h 2"/>
                <a:gd name="T4" fmla="*/ 1 w 3"/>
                <a:gd name="T5" fmla="*/ 2 h 2"/>
              </a:gdLst>
              <a:ahLst/>
              <a:cxnLst>
                <a:cxn ang="0">
                  <a:pos x="T0" y="T1"/>
                </a:cxn>
                <a:cxn ang="0">
                  <a:pos x="T2" y="T3"/>
                </a:cxn>
                <a:cxn ang="0">
                  <a:pos x="T4" y="T5"/>
                </a:cxn>
              </a:cxnLst>
              <a:rect l="0" t="0" r="r" b="b"/>
              <a:pathLst>
                <a:path w="3" h="2">
                  <a:moveTo>
                    <a:pt x="1" y="2"/>
                  </a:moveTo>
                  <a:cubicBezTo>
                    <a:pt x="0" y="2"/>
                    <a:pt x="1" y="0"/>
                    <a:pt x="2" y="0"/>
                  </a:cubicBezTo>
                  <a:cubicBezTo>
                    <a:pt x="3" y="0"/>
                    <a:pt x="2" y="2"/>
                    <a:pt x="1" y="2"/>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60" name="Freeform 470">
              <a:extLst>
                <a:ext uri="{FF2B5EF4-FFF2-40B4-BE49-F238E27FC236}">
                  <a16:creationId xmlns:a16="http://schemas.microsoft.com/office/drawing/2014/main" id="{18334BD6-083A-45D0-9DA7-E3E36C955946}"/>
                </a:ext>
              </a:extLst>
            </p:cNvPr>
            <p:cNvSpPr>
              <a:spLocks/>
            </p:cNvSpPr>
            <p:nvPr/>
          </p:nvSpPr>
          <p:spPr bwMode="auto">
            <a:xfrm>
              <a:off x="8842849" y="4526093"/>
              <a:ext cx="22299" cy="9557"/>
            </a:xfrm>
            <a:custGeom>
              <a:avLst/>
              <a:gdLst>
                <a:gd name="T0" fmla="*/ 5 w 5"/>
                <a:gd name="T1" fmla="*/ 1 h 2"/>
                <a:gd name="T2" fmla="*/ 0 w 5"/>
                <a:gd name="T3" fmla="*/ 1 h 2"/>
                <a:gd name="T4" fmla="*/ 5 w 5"/>
                <a:gd name="T5" fmla="*/ 1 h 2"/>
              </a:gdLst>
              <a:ahLst/>
              <a:cxnLst>
                <a:cxn ang="0">
                  <a:pos x="T0" y="T1"/>
                </a:cxn>
                <a:cxn ang="0">
                  <a:pos x="T2" y="T3"/>
                </a:cxn>
                <a:cxn ang="0">
                  <a:pos x="T4" y="T5"/>
                </a:cxn>
              </a:cxnLst>
              <a:rect l="0" t="0" r="r" b="b"/>
              <a:pathLst>
                <a:path w="5" h="2">
                  <a:moveTo>
                    <a:pt x="5" y="1"/>
                  </a:moveTo>
                  <a:cubicBezTo>
                    <a:pt x="5" y="0"/>
                    <a:pt x="0" y="0"/>
                    <a:pt x="0" y="1"/>
                  </a:cubicBezTo>
                  <a:cubicBezTo>
                    <a:pt x="0" y="1"/>
                    <a:pt x="5" y="2"/>
                    <a:pt x="5" y="1"/>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61" name="Freeform 471">
              <a:extLst>
                <a:ext uri="{FF2B5EF4-FFF2-40B4-BE49-F238E27FC236}">
                  <a16:creationId xmlns:a16="http://schemas.microsoft.com/office/drawing/2014/main" id="{820822DA-42D8-44B6-B4BC-8A5D1292A796}"/>
                </a:ext>
              </a:extLst>
            </p:cNvPr>
            <p:cNvSpPr>
              <a:spLocks/>
            </p:cNvSpPr>
            <p:nvPr/>
          </p:nvSpPr>
          <p:spPr bwMode="auto">
            <a:xfrm>
              <a:off x="8847628" y="4530871"/>
              <a:ext cx="87603" cy="52562"/>
            </a:xfrm>
            <a:custGeom>
              <a:avLst/>
              <a:gdLst>
                <a:gd name="T0" fmla="*/ 10 w 19"/>
                <a:gd name="T1" fmla="*/ 1 h 11"/>
                <a:gd name="T2" fmla="*/ 4 w 19"/>
                <a:gd name="T3" fmla="*/ 3 h 11"/>
                <a:gd name="T4" fmla="*/ 3 w 19"/>
                <a:gd name="T5" fmla="*/ 4 h 11"/>
                <a:gd name="T6" fmla="*/ 1 w 19"/>
                <a:gd name="T7" fmla="*/ 3 h 11"/>
                <a:gd name="T8" fmla="*/ 3 w 19"/>
                <a:gd name="T9" fmla="*/ 6 h 11"/>
                <a:gd name="T10" fmla="*/ 6 w 19"/>
                <a:gd name="T11" fmla="*/ 7 h 11"/>
                <a:gd name="T12" fmla="*/ 9 w 19"/>
                <a:gd name="T13" fmla="*/ 10 h 11"/>
                <a:gd name="T14" fmla="*/ 14 w 19"/>
                <a:gd name="T15" fmla="*/ 10 h 11"/>
                <a:gd name="T16" fmla="*/ 18 w 19"/>
                <a:gd name="T17" fmla="*/ 5 h 11"/>
                <a:gd name="T18" fmla="*/ 15 w 19"/>
                <a:gd name="T19" fmla="*/ 2 h 11"/>
                <a:gd name="T20" fmla="*/ 10 w 19"/>
                <a:gd name="T21" fmla="*/ 1 h 11"/>
                <a:gd name="T22" fmla="*/ 10 w 19"/>
                <a:gd name="T2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1">
                  <a:moveTo>
                    <a:pt x="10" y="1"/>
                  </a:moveTo>
                  <a:cubicBezTo>
                    <a:pt x="9" y="0"/>
                    <a:pt x="5" y="2"/>
                    <a:pt x="4" y="3"/>
                  </a:cubicBezTo>
                  <a:cubicBezTo>
                    <a:pt x="3" y="3"/>
                    <a:pt x="4" y="3"/>
                    <a:pt x="3" y="4"/>
                  </a:cubicBezTo>
                  <a:cubicBezTo>
                    <a:pt x="3" y="5"/>
                    <a:pt x="2" y="3"/>
                    <a:pt x="1" y="3"/>
                  </a:cubicBezTo>
                  <a:cubicBezTo>
                    <a:pt x="0" y="3"/>
                    <a:pt x="2" y="6"/>
                    <a:pt x="3" y="6"/>
                  </a:cubicBezTo>
                  <a:cubicBezTo>
                    <a:pt x="3" y="7"/>
                    <a:pt x="5" y="7"/>
                    <a:pt x="6" y="7"/>
                  </a:cubicBezTo>
                  <a:cubicBezTo>
                    <a:pt x="8" y="7"/>
                    <a:pt x="8" y="9"/>
                    <a:pt x="9" y="10"/>
                  </a:cubicBezTo>
                  <a:cubicBezTo>
                    <a:pt x="10" y="11"/>
                    <a:pt x="13" y="10"/>
                    <a:pt x="14" y="10"/>
                  </a:cubicBezTo>
                  <a:cubicBezTo>
                    <a:pt x="18" y="10"/>
                    <a:pt x="19" y="8"/>
                    <a:pt x="18" y="5"/>
                  </a:cubicBezTo>
                  <a:cubicBezTo>
                    <a:pt x="18" y="3"/>
                    <a:pt x="17" y="2"/>
                    <a:pt x="15" y="2"/>
                  </a:cubicBezTo>
                  <a:cubicBezTo>
                    <a:pt x="14" y="2"/>
                    <a:pt x="12" y="1"/>
                    <a:pt x="10" y="1"/>
                  </a:cubicBezTo>
                  <a:cubicBezTo>
                    <a:pt x="10" y="1"/>
                    <a:pt x="11" y="1"/>
                    <a:pt x="10" y="1"/>
                  </a:cubicBezTo>
                  <a:close/>
                </a:path>
              </a:pathLst>
            </a:custGeom>
            <a:solidFill>
              <a:srgbClr val="CE1126"/>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dirty="0"/>
            </a:p>
          </p:txBody>
        </p:sp>
        <p:sp>
          <p:nvSpPr>
            <p:cNvPr id="62" name="Freeform 472">
              <a:extLst>
                <a:ext uri="{FF2B5EF4-FFF2-40B4-BE49-F238E27FC236}">
                  <a16:creationId xmlns:a16="http://schemas.microsoft.com/office/drawing/2014/main" id="{8FA085E3-A613-411A-881A-20178544D19A}"/>
                </a:ext>
              </a:extLst>
            </p:cNvPr>
            <p:cNvSpPr>
              <a:spLocks/>
            </p:cNvSpPr>
            <p:nvPr/>
          </p:nvSpPr>
          <p:spPr bwMode="auto">
            <a:xfrm>
              <a:off x="9263341" y="4620067"/>
              <a:ext cx="97159" cy="55747"/>
            </a:xfrm>
            <a:custGeom>
              <a:avLst/>
              <a:gdLst>
                <a:gd name="T0" fmla="*/ 0 w 21"/>
                <a:gd name="T1" fmla="*/ 8 h 12"/>
                <a:gd name="T2" fmla="*/ 6 w 21"/>
                <a:gd name="T3" fmla="*/ 8 h 12"/>
                <a:gd name="T4" fmla="*/ 9 w 21"/>
                <a:gd name="T5" fmla="*/ 7 h 12"/>
                <a:gd name="T6" fmla="*/ 13 w 21"/>
                <a:gd name="T7" fmla="*/ 7 h 12"/>
                <a:gd name="T8" fmla="*/ 14 w 21"/>
                <a:gd name="T9" fmla="*/ 5 h 12"/>
                <a:gd name="T10" fmla="*/ 17 w 21"/>
                <a:gd name="T11" fmla="*/ 3 h 12"/>
                <a:gd name="T12" fmla="*/ 20 w 21"/>
                <a:gd name="T13" fmla="*/ 4 h 12"/>
                <a:gd name="T14" fmla="*/ 18 w 21"/>
                <a:gd name="T15" fmla="*/ 7 h 12"/>
                <a:gd name="T16" fmla="*/ 11 w 21"/>
                <a:gd name="T17" fmla="*/ 11 h 12"/>
                <a:gd name="T18" fmla="*/ 0 w 21"/>
                <a:gd name="T19" fmla="*/ 8 h 12"/>
                <a:gd name="T20" fmla="*/ 0 w 21"/>
                <a:gd name="T2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2">
                  <a:moveTo>
                    <a:pt x="0" y="8"/>
                  </a:moveTo>
                  <a:cubicBezTo>
                    <a:pt x="1" y="7"/>
                    <a:pt x="5" y="8"/>
                    <a:pt x="6" y="8"/>
                  </a:cubicBezTo>
                  <a:cubicBezTo>
                    <a:pt x="7" y="8"/>
                    <a:pt x="8" y="6"/>
                    <a:pt x="9" y="7"/>
                  </a:cubicBezTo>
                  <a:cubicBezTo>
                    <a:pt x="10" y="8"/>
                    <a:pt x="12" y="8"/>
                    <a:pt x="13" y="7"/>
                  </a:cubicBezTo>
                  <a:cubicBezTo>
                    <a:pt x="13" y="6"/>
                    <a:pt x="14" y="5"/>
                    <a:pt x="14" y="5"/>
                  </a:cubicBezTo>
                  <a:cubicBezTo>
                    <a:pt x="15" y="5"/>
                    <a:pt x="17" y="5"/>
                    <a:pt x="17" y="3"/>
                  </a:cubicBezTo>
                  <a:cubicBezTo>
                    <a:pt x="17" y="0"/>
                    <a:pt x="21" y="2"/>
                    <a:pt x="20" y="4"/>
                  </a:cubicBezTo>
                  <a:cubicBezTo>
                    <a:pt x="19" y="5"/>
                    <a:pt x="18" y="7"/>
                    <a:pt x="18" y="7"/>
                  </a:cubicBezTo>
                  <a:cubicBezTo>
                    <a:pt x="15" y="8"/>
                    <a:pt x="14" y="10"/>
                    <a:pt x="11" y="11"/>
                  </a:cubicBezTo>
                  <a:cubicBezTo>
                    <a:pt x="9" y="12"/>
                    <a:pt x="0" y="11"/>
                    <a:pt x="0" y="8"/>
                  </a:cubicBezTo>
                  <a:cubicBezTo>
                    <a:pt x="0" y="7"/>
                    <a:pt x="0" y="10"/>
                    <a:pt x="0" y="8"/>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63" name="Freeform 473">
              <a:extLst>
                <a:ext uri="{FF2B5EF4-FFF2-40B4-BE49-F238E27FC236}">
                  <a16:creationId xmlns:a16="http://schemas.microsoft.com/office/drawing/2014/main" id="{9300059F-50C2-4A14-94A5-CF1F044F8C17}"/>
                </a:ext>
              </a:extLst>
            </p:cNvPr>
            <p:cNvSpPr>
              <a:spLocks/>
            </p:cNvSpPr>
            <p:nvPr/>
          </p:nvSpPr>
          <p:spPr bwMode="auto">
            <a:xfrm>
              <a:off x="9403505" y="4648736"/>
              <a:ext cx="41412" cy="50968"/>
            </a:xfrm>
            <a:custGeom>
              <a:avLst/>
              <a:gdLst>
                <a:gd name="T0" fmla="*/ 1 w 9"/>
                <a:gd name="T1" fmla="*/ 0 h 11"/>
                <a:gd name="T2" fmla="*/ 8 w 9"/>
                <a:gd name="T3" fmla="*/ 8 h 11"/>
                <a:gd name="T4" fmla="*/ 5 w 9"/>
                <a:gd name="T5" fmla="*/ 4 h 11"/>
                <a:gd name="T6" fmla="*/ 1 w 9"/>
                <a:gd name="T7" fmla="*/ 0 h 11"/>
                <a:gd name="T8" fmla="*/ 1 w 9"/>
                <a:gd name="T9" fmla="*/ 0 h 11"/>
              </a:gdLst>
              <a:ahLst/>
              <a:cxnLst>
                <a:cxn ang="0">
                  <a:pos x="T0" y="T1"/>
                </a:cxn>
                <a:cxn ang="0">
                  <a:pos x="T2" y="T3"/>
                </a:cxn>
                <a:cxn ang="0">
                  <a:pos x="T4" y="T5"/>
                </a:cxn>
                <a:cxn ang="0">
                  <a:pos x="T6" y="T7"/>
                </a:cxn>
                <a:cxn ang="0">
                  <a:pos x="T8" y="T9"/>
                </a:cxn>
              </a:cxnLst>
              <a:rect l="0" t="0" r="r" b="b"/>
              <a:pathLst>
                <a:path w="9" h="11">
                  <a:moveTo>
                    <a:pt x="1" y="0"/>
                  </a:moveTo>
                  <a:cubicBezTo>
                    <a:pt x="0" y="1"/>
                    <a:pt x="5" y="11"/>
                    <a:pt x="8" y="8"/>
                  </a:cubicBezTo>
                  <a:cubicBezTo>
                    <a:pt x="9" y="6"/>
                    <a:pt x="6" y="4"/>
                    <a:pt x="5" y="4"/>
                  </a:cubicBezTo>
                  <a:cubicBezTo>
                    <a:pt x="4" y="3"/>
                    <a:pt x="1" y="0"/>
                    <a:pt x="1" y="0"/>
                  </a:cubicBezTo>
                  <a:cubicBezTo>
                    <a:pt x="0" y="1"/>
                    <a:pt x="2" y="0"/>
                    <a:pt x="1" y="0"/>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64" name="Freeform 474">
              <a:extLst>
                <a:ext uri="{FF2B5EF4-FFF2-40B4-BE49-F238E27FC236}">
                  <a16:creationId xmlns:a16="http://schemas.microsoft.com/office/drawing/2014/main" id="{C590D177-3248-4120-84D7-EE84E1581D6E}"/>
                </a:ext>
              </a:extLst>
            </p:cNvPr>
            <p:cNvSpPr>
              <a:spLocks/>
            </p:cNvSpPr>
            <p:nvPr/>
          </p:nvSpPr>
          <p:spPr bwMode="auto">
            <a:xfrm>
              <a:off x="9524555" y="4742711"/>
              <a:ext cx="27077" cy="27077"/>
            </a:xfrm>
            <a:custGeom>
              <a:avLst/>
              <a:gdLst>
                <a:gd name="T0" fmla="*/ 6 w 6"/>
                <a:gd name="T1" fmla="*/ 4 h 6"/>
                <a:gd name="T2" fmla="*/ 1 w 6"/>
                <a:gd name="T3" fmla="*/ 2 h 6"/>
                <a:gd name="T4" fmla="*/ 6 w 6"/>
                <a:gd name="T5" fmla="*/ 4 h 6"/>
                <a:gd name="T6" fmla="*/ 6 w 6"/>
                <a:gd name="T7" fmla="*/ 4 h 6"/>
              </a:gdLst>
              <a:ahLst/>
              <a:cxnLst>
                <a:cxn ang="0">
                  <a:pos x="T0" y="T1"/>
                </a:cxn>
                <a:cxn ang="0">
                  <a:pos x="T2" y="T3"/>
                </a:cxn>
                <a:cxn ang="0">
                  <a:pos x="T4" y="T5"/>
                </a:cxn>
                <a:cxn ang="0">
                  <a:pos x="T6" y="T7"/>
                </a:cxn>
              </a:cxnLst>
              <a:rect l="0" t="0" r="r" b="b"/>
              <a:pathLst>
                <a:path w="6" h="6">
                  <a:moveTo>
                    <a:pt x="6" y="4"/>
                  </a:moveTo>
                  <a:cubicBezTo>
                    <a:pt x="6" y="2"/>
                    <a:pt x="0" y="0"/>
                    <a:pt x="1" y="2"/>
                  </a:cubicBezTo>
                  <a:cubicBezTo>
                    <a:pt x="1" y="3"/>
                    <a:pt x="6" y="5"/>
                    <a:pt x="6" y="4"/>
                  </a:cubicBezTo>
                  <a:cubicBezTo>
                    <a:pt x="6" y="3"/>
                    <a:pt x="6" y="6"/>
                    <a:pt x="6" y="4"/>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65" name="Freeform 475">
              <a:extLst>
                <a:ext uri="{FF2B5EF4-FFF2-40B4-BE49-F238E27FC236}">
                  <a16:creationId xmlns:a16="http://schemas.microsoft.com/office/drawing/2014/main" id="{458B1AAB-C3E6-4D95-ABBC-0E853210AD17}"/>
                </a:ext>
              </a:extLst>
            </p:cNvPr>
            <p:cNvSpPr>
              <a:spLocks/>
            </p:cNvSpPr>
            <p:nvPr/>
          </p:nvSpPr>
          <p:spPr bwMode="auto">
            <a:xfrm>
              <a:off x="9495885" y="4699705"/>
              <a:ext cx="43005" cy="28669"/>
            </a:xfrm>
            <a:custGeom>
              <a:avLst/>
              <a:gdLst>
                <a:gd name="T0" fmla="*/ 8 w 9"/>
                <a:gd name="T1" fmla="*/ 6 h 6"/>
                <a:gd name="T2" fmla="*/ 0 w 9"/>
                <a:gd name="T3" fmla="*/ 1 h 6"/>
                <a:gd name="T4" fmla="*/ 3 w 9"/>
                <a:gd name="T5" fmla="*/ 4 h 6"/>
                <a:gd name="T6" fmla="*/ 8 w 9"/>
                <a:gd name="T7" fmla="*/ 6 h 6"/>
                <a:gd name="T8" fmla="*/ 8 w 9"/>
                <a:gd name="T9" fmla="*/ 6 h 6"/>
              </a:gdLst>
              <a:ahLst/>
              <a:cxnLst>
                <a:cxn ang="0">
                  <a:pos x="T0" y="T1"/>
                </a:cxn>
                <a:cxn ang="0">
                  <a:pos x="T2" y="T3"/>
                </a:cxn>
                <a:cxn ang="0">
                  <a:pos x="T4" y="T5"/>
                </a:cxn>
                <a:cxn ang="0">
                  <a:pos x="T6" y="T7"/>
                </a:cxn>
                <a:cxn ang="0">
                  <a:pos x="T8" y="T9"/>
                </a:cxn>
              </a:cxnLst>
              <a:rect l="0" t="0" r="r" b="b"/>
              <a:pathLst>
                <a:path w="9" h="6">
                  <a:moveTo>
                    <a:pt x="8" y="6"/>
                  </a:moveTo>
                  <a:cubicBezTo>
                    <a:pt x="6" y="5"/>
                    <a:pt x="3" y="0"/>
                    <a:pt x="0" y="1"/>
                  </a:cubicBezTo>
                  <a:cubicBezTo>
                    <a:pt x="0" y="2"/>
                    <a:pt x="3" y="3"/>
                    <a:pt x="3" y="4"/>
                  </a:cubicBezTo>
                  <a:cubicBezTo>
                    <a:pt x="5" y="4"/>
                    <a:pt x="6" y="5"/>
                    <a:pt x="8" y="6"/>
                  </a:cubicBezTo>
                  <a:cubicBezTo>
                    <a:pt x="9" y="6"/>
                    <a:pt x="6" y="5"/>
                    <a:pt x="8" y="6"/>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66" name="Freeform 476">
              <a:extLst>
                <a:ext uri="{FF2B5EF4-FFF2-40B4-BE49-F238E27FC236}">
                  <a16:creationId xmlns:a16="http://schemas.microsoft.com/office/drawing/2014/main" id="{15994C7B-4DB5-4D72-8FF1-1A0EBFCCE8A5}"/>
                </a:ext>
              </a:extLst>
            </p:cNvPr>
            <p:cNvSpPr>
              <a:spLocks/>
            </p:cNvSpPr>
            <p:nvPr/>
          </p:nvSpPr>
          <p:spPr bwMode="auto">
            <a:xfrm>
              <a:off x="9454473" y="4680592"/>
              <a:ext cx="19114" cy="23893"/>
            </a:xfrm>
            <a:custGeom>
              <a:avLst/>
              <a:gdLst>
                <a:gd name="T0" fmla="*/ 4 w 4"/>
                <a:gd name="T1" fmla="*/ 4 h 5"/>
                <a:gd name="T2" fmla="*/ 0 w 4"/>
                <a:gd name="T3" fmla="*/ 0 h 5"/>
                <a:gd name="T4" fmla="*/ 4 w 4"/>
                <a:gd name="T5" fmla="*/ 4 h 5"/>
              </a:gdLst>
              <a:ahLst/>
              <a:cxnLst>
                <a:cxn ang="0">
                  <a:pos x="T0" y="T1"/>
                </a:cxn>
                <a:cxn ang="0">
                  <a:pos x="T2" y="T3"/>
                </a:cxn>
                <a:cxn ang="0">
                  <a:pos x="T4" y="T5"/>
                </a:cxn>
              </a:cxnLst>
              <a:rect l="0" t="0" r="r" b="b"/>
              <a:pathLst>
                <a:path w="4" h="5">
                  <a:moveTo>
                    <a:pt x="4" y="4"/>
                  </a:moveTo>
                  <a:cubicBezTo>
                    <a:pt x="4" y="2"/>
                    <a:pt x="0" y="0"/>
                    <a:pt x="0" y="0"/>
                  </a:cubicBezTo>
                  <a:cubicBezTo>
                    <a:pt x="0" y="1"/>
                    <a:pt x="4" y="5"/>
                    <a:pt x="4" y="4"/>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67" name="Freeform 477">
              <a:extLst>
                <a:ext uri="{FF2B5EF4-FFF2-40B4-BE49-F238E27FC236}">
                  <a16:creationId xmlns:a16="http://schemas.microsoft.com/office/drawing/2014/main" id="{0F79C290-E38B-4AE7-8B68-460858DAEF93}"/>
                </a:ext>
              </a:extLst>
            </p:cNvPr>
            <p:cNvSpPr>
              <a:spLocks/>
            </p:cNvSpPr>
            <p:nvPr/>
          </p:nvSpPr>
          <p:spPr bwMode="auto">
            <a:xfrm>
              <a:off x="9626492" y="5008703"/>
              <a:ext cx="74859" cy="55747"/>
            </a:xfrm>
            <a:custGeom>
              <a:avLst/>
              <a:gdLst>
                <a:gd name="T0" fmla="*/ 15 w 16"/>
                <a:gd name="T1" fmla="*/ 11 h 12"/>
                <a:gd name="T2" fmla="*/ 2 w 16"/>
                <a:gd name="T3" fmla="*/ 0 h 12"/>
                <a:gd name="T4" fmla="*/ 15 w 16"/>
                <a:gd name="T5" fmla="*/ 11 h 12"/>
              </a:gdLst>
              <a:ahLst/>
              <a:cxnLst>
                <a:cxn ang="0">
                  <a:pos x="T0" y="T1"/>
                </a:cxn>
                <a:cxn ang="0">
                  <a:pos x="T2" y="T3"/>
                </a:cxn>
                <a:cxn ang="0">
                  <a:pos x="T4" y="T5"/>
                </a:cxn>
              </a:cxnLst>
              <a:rect l="0" t="0" r="r" b="b"/>
              <a:pathLst>
                <a:path w="16" h="12">
                  <a:moveTo>
                    <a:pt x="15" y="11"/>
                  </a:moveTo>
                  <a:cubicBezTo>
                    <a:pt x="16" y="12"/>
                    <a:pt x="3" y="0"/>
                    <a:pt x="2" y="0"/>
                  </a:cubicBezTo>
                  <a:cubicBezTo>
                    <a:pt x="0" y="0"/>
                    <a:pt x="7" y="9"/>
                    <a:pt x="15" y="11"/>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68" name="Freeform 482">
              <a:extLst>
                <a:ext uri="{FF2B5EF4-FFF2-40B4-BE49-F238E27FC236}">
                  <a16:creationId xmlns:a16="http://schemas.microsoft.com/office/drawing/2014/main" id="{25C93373-AB47-423E-9796-3451BA57CD37}"/>
                </a:ext>
              </a:extLst>
            </p:cNvPr>
            <p:cNvSpPr>
              <a:spLocks/>
            </p:cNvSpPr>
            <p:nvPr/>
          </p:nvSpPr>
          <p:spPr bwMode="auto">
            <a:xfrm>
              <a:off x="9174145" y="5532726"/>
              <a:ext cx="89196" cy="84417"/>
            </a:xfrm>
            <a:custGeom>
              <a:avLst/>
              <a:gdLst>
                <a:gd name="T0" fmla="*/ 0 w 19"/>
                <a:gd name="T1" fmla="*/ 2 h 18"/>
                <a:gd name="T2" fmla="*/ 2 w 19"/>
                <a:gd name="T3" fmla="*/ 7 h 18"/>
                <a:gd name="T4" fmla="*/ 4 w 19"/>
                <a:gd name="T5" fmla="*/ 10 h 18"/>
                <a:gd name="T6" fmla="*/ 3 w 19"/>
                <a:gd name="T7" fmla="*/ 12 h 18"/>
                <a:gd name="T8" fmla="*/ 9 w 19"/>
                <a:gd name="T9" fmla="*/ 18 h 18"/>
                <a:gd name="T10" fmla="*/ 12 w 19"/>
                <a:gd name="T11" fmla="*/ 15 h 18"/>
                <a:gd name="T12" fmla="*/ 13 w 19"/>
                <a:gd name="T13" fmla="*/ 17 h 18"/>
                <a:gd name="T14" fmla="*/ 14 w 19"/>
                <a:gd name="T15" fmla="*/ 14 h 18"/>
                <a:gd name="T16" fmla="*/ 16 w 19"/>
                <a:gd name="T17" fmla="*/ 15 h 18"/>
                <a:gd name="T18" fmla="*/ 18 w 19"/>
                <a:gd name="T19" fmla="*/ 7 h 18"/>
                <a:gd name="T20" fmla="*/ 16 w 19"/>
                <a:gd name="T21" fmla="*/ 1 h 18"/>
                <a:gd name="T22" fmla="*/ 7 w 19"/>
                <a:gd name="T23" fmla="*/ 3 h 18"/>
                <a:gd name="T24" fmla="*/ 0 w 19"/>
                <a:gd name="T25" fmla="*/ 2 h 18"/>
                <a:gd name="T26" fmla="*/ 0 w 19"/>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8">
                  <a:moveTo>
                    <a:pt x="0" y="2"/>
                  </a:moveTo>
                  <a:cubicBezTo>
                    <a:pt x="0" y="3"/>
                    <a:pt x="2" y="6"/>
                    <a:pt x="2" y="7"/>
                  </a:cubicBezTo>
                  <a:cubicBezTo>
                    <a:pt x="3" y="8"/>
                    <a:pt x="4" y="9"/>
                    <a:pt x="4" y="10"/>
                  </a:cubicBezTo>
                  <a:cubicBezTo>
                    <a:pt x="4" y="11"/>
                    <a:pt x="3" y="11"/>
                    <a:pt x="3" y="12"/>
                  </a:cubicBezTo>
                  <a:cubicBezTo>
                    <a:pt x="4" y="15"/>
                    <a:pt x="7" y="17"/>
                    <a:pt x="9" y="18"/>
                  </a:cubicBezTo>
                  <a:cubicBezTo>
                    <a:pt x="11" y="18"/>
                    <a:pt x="11" y="16"/>
                    <a:pt x="12" y="15"/>
                  </a:cubicBezTo>
                  <a:cubicBezTo>
                    <a:pt x="12" y="15"/>
                    <a:pt x="13" y="17"/>
                    <a:pt x="13" y="17"/>
                  </a:cubicBezTo>
                  <a:cubicBezTo>
                    <a:pt x="13" y="16"/>
                    <a:pt x="13" y="14"/>
                    <a:pt x="14" y="14"/>
                  </a:cubicBezTo>
                  <a:cubicBezTo>
                    <a:pt x="15" y="13"/>
                    <a:pt x="15" y="15"/>
                    <a:pt x="16" y="15"/>
                  </a:cubicBezTo>
                  <a:cubicBezTo>
                    <a:pt x="15" y="15"/>
                    <a:pt x="18" y="8"/>
                    <a:pt x="18" y="7"/>
                  </a:cubicBezTo>
                  <a:cubicBezTo>
                    <a:pt x="18" y="6"/>
                    <a:pt x="19" y="0"/>
                    <a:pt x="16" y="1"/>
                  </a:cubicBezTo>
                  <a:cubicBezTo>
                    <a:pt x="13" y="2"/>
                    <a:pt x="10" y="4"/>
                    <a:pt x="7" y="3"/>
                  </a:cubicBezTo>
                  <a:cubicBezTo>
                    <a:pt x="6" y="3"/>
                    <a:pt x="1" y="0"/>
                    <a:pt x="0" y="2"/>
                  </a:cubicBezTo>
                  <a:cubicBezTo>
                    <a:pt x="0" y="3"/>
                    <a:pt x="1" y="0"/>
                    <a:pt x="0" y="2"/>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69" name="Freeform 483">
              <a:extLst>
                <a:ext uri="{FF2B5EF4-FFF2-40B4-BE49-F238E27FC236}">
                  <a16:creationId xmlns:a16="http://schemas.microsoft.com/office/drawing/2014/main" id="{39D347A4-D372-4A44-AF2A-0D56FBF9962E}"/>
                </a:ext>
              </a:extLst>
            </p:cNvPr>
            <p:cNvSpPr>
              <a:spLocks/>
            </p:cNvSpPr>
            <p:nvPr/>
          </p:nvSpPr>
          <p:spPr bwMode="auto">
            <a:xfrm>
              <a:off x="9244227" y="5508835"/>
              <a:ext cx="14335" cy="23893"/>
            </a:xfrm>
            <a:custGeom>
              <a:avLst/>
              <a:gdLst>
                <a:gd name="T0" fmla="*/ 3 w 3"/>
                <a:gd name="T1" fmla="*/ 4 h 5"/>
                <a:gd name="T2" fmla="*/ 1 w 3"/>
                <a:gd name="T3" fmla="*/ 0 h 5"/>
                <a:gd name="T4" fmla="*/ 3 w 3"/>
                <a:gd name="T5" fmla="*/ 4 h 5"/>
              </a:gdLst>
              <a:ahLst/>
              <a:cxnLst>
                <a:cxn ang="0">
                  <a:pos x="T0" y="T1"/>
                </a:cxn>
                <a:cxn ang="0">
                  <a:pos x="T2" y="T3"/>
                </a:cxn>
                <a:cxn ang="0">
                  <a:pos x="T4" y="T5"/>
                </a:cxn>
              </a:cxnLst>
              <a:rect l="0" t="0" r="r" b="b"/>
              <a:pathLst>
                <a:path w="3" h="5">
                  <a:moveTo>
                    <a:pt x="3" y="4"/>
                  </a:moveTo>
                  <a:cubicBezTo>
                    <a:pt x="3" y="5"/>
                    <a:pt x="0" y="1"/>
                    <a:pt x="1" y="0"/>
                  </a:cubicBezTo>
                  <a:cubicBezTo>
                    <a:pt x="2" y="0"/>
                    <a:pt x="3" y="1"/>
                    <a:pt x="3" y="4"/>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70" name="Freeform 484">
              <a:extLst>
                <a:ext uri="{FF2B5EF4-FFF2-40B4-BE49-F238E27FC236}">
                  <a16:creationId xmlns:a16="http://schemas.microsoft.com/office/drawing/2014/main" id="{740A4F81-E92B-466F-971F-183C7476F360}"/>
                </a:ext>
              </a:extLst>
            </p:cNvPr>
            <p:cNvSpPr>
              <a:spLocks/>
            </p:cNvSpPr>
            <p:nvPr/>
          </p:nvSpPr>
          <p:spPr bwMode="auto">
            <a:xfrm>
              <a:off x="9150254" y="5508835"/>
              <a:ext cx="9557" cy="9557"/>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0"/>
                    <a:pt x="1" y="0"/>
                  </a:cubicBezTo>
                  <a:cubicBezTo>
                    <a:pt x="2" y="0"/>
                    <a:pt x="2" y="2"/>
                    <a:pt x="1" y="2"/>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71" name="Freeform 486">
              <a:extLst>
                <a:ext uri="{FF2B5EF4-FFF2-40B4-BE49-F238E27FC236}">
                  <a16:creationId xmlns:a16="http://schemas.microsoft.com/office/drawing/2014/main" id="{584CD255-7DA5-4295-BC97-5DB106953820}"/>
                </a:ext>
              </a:extLst>
            </p:cNvPr>
            <p:cNvSpPr>
              <a:spLocks/>
            </p:cNvSpPr>
            <p:nvPr/>
          </p:nvSpPr>
          <p:spPr bwMode="auto">
            <a:xfrm>
              <a:off x="6834362" y="4803236"/>
              <a:ext cx="168834" cy="326518"/>
            </a:xfrm>
            <a:custGeom>
              <a:avLst/>
              <a:gdLst>
                <a:gd name="T0" fmla="*/ 31 w 36"/>
                <a:gd name="T1" fmla="*/ 2 h 70"/>
                <a:gd name="T2" fmla="*/ 29 w 36"/>
                <a:gd name="T3" fmla="*/ 0 h 70"/>
                <a:gd name="T4" fmla="*/ 28 w 36"/>
                <a:gd name="T5" fmla="*/ 3 h 70"/>
                <a:gd name="T6" fmla="*/ 26 w 36"/>
                <a:gd name="T7" fmla="*/ 8 h 70"/>
                <a:gd name="T8" fmla="*/ 23 w 36"/>
                <a:gd name="T9" fmla="*/ 8 h 70"/>
                <a:gd name="T10" fmla="*/ 23 w 36"/>
                <a:gd name="T11" fmla="*/ 10 h 70"/>
                <a:gd name="T12" fmla="*/ 22 w 36"/>
                <a:gd name="T13" fmla="*/ 12 h 70"/>
                <a:gd name="T14" fmla="*/ 23 w 36"/>
                <a:gd name="T15" fmla="*/ 13 h 70"/>
                <a:gd name="T16" fmla="*/ 21 w 36"/>
                <a:gd name="T17" fmla="*/ 14 h 70"/>
                <a:gd name="T18" fmla="*/ 19 w 36"/>
                <a:gd name="T19" fmla="*/ 16 h 70"/>
                <a:gd name="T20" fmla="*/ 15 w 36"/>
                <a:gd name="T21" fmla="*/ 18 h 70"/>
                <a:gd name="T22" fmla="*/ 15 w 36"/>
                <a:gd name="T23" fmla="*/ 19 h 70"/>
                <a:gd name="T24" fmla="*/ 13 w 36"/>
                <a:gd name="T25" fmla="*/ 19 h 70"/>
                <a:gd name="T26" fmla="*/ 8 w 36"/>
                <a:gd name="T27" fmla="*/ 21 h 70"/>
                <a:gd name="T28" fmla="*/ 6 w 36"/>
                <a:gd name="T29" fmla="*/ 21 h 70"/>
                <a:gd name="T30" fmla="*/ 4 w 36"/>
                <a:gd name="T31" fmla="*/ 27 h 70"/>
                <a:gd name="T32" fmla="*/ 4 w 36"/>
                <a:gd name="T33" fmla="*/ 44 h 70"/>
                <a:gd name="T34" fmla="*/ 0 w 36"/>
                <a:gd name="T35" fmla="*/ 51 h 70"/>
                <a:gd name="T36" fmla="*/ 0 w 36"/>
                <a:gd name="T37" fmla="*/ 55 h 70"/>
                <a:gd name="T38" fmla="*/ 2 w 36"/>
                <a:gd name="T39" fmla="*/ 59 h 70"/>
                <a:gd name="T40" fmla="*/ 5 w 36"/>
                <a:gd name="T41" fmla="*/ 68 h 70"/>
                <a:gd name="T42" fmla="*/ 16 w 36"/>
                <a:gd name="T43" fmla="*/ 68 h 70"/>
                <a:gd name="T44" fmla="*/ 24 w 36"/>
                <a:gd name="T45" fmla="*/ 50 h 70"/>
                <a:gd name="T46" fmla="*/ 31 w 36"/>
                <a:gd name="T47" fmla="*/ 30 h 70"/>
                <a:gd name="T48" fmla="*/ 32 w 36"/>
                <a:gd name="T49" fmla="*/ 23 h 70"/>
                <a:gd name="T50" fmla="*/ 34 w 36"/>
                <a:gd name="T51" fmla="*/ 19 h 70"/>
                <a:gd name="T52" fmla="*/ 36 w 36"/>
                <a:gd name="T53" fmla="*/ 17 h 70"/>
                <a:gd name="T54" fmla="*/ 35 w 36"/>
                <a:gd name="T55" fmla="*/ 11 h 70"/>
                <a:gd name="T56" fmla="*/ 31 w 36"/>
                <a:gd name="T57" fmla="*/ 2 h 70"/>
                <a:gd name="T58" fmla="*/ 31 w 36"/>
                <a:gd name="T59" fmla="*/ 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70">
                  <a:moveTo>
                    <a:pt x="31" y="2"/>
                  </a:moveTo>
                  <a:cubicBezTo>
                    <a:pt x="31" y="2"/>
                    <a:pt x="30" y="0"/>
                    <a:pt x="29" y="0"/>
                  </a:cubicBezTo>
                  <a:cubicBezTo>
                    <a:pt x="29" y="1"/>
                    <a:pt x="28" y="2"/>
                    <a:pt x="28" y="3"/>
                  </a:cubicBezTo>
                  <a:cubicBezTo>
                    <a:pt x="27" y="5"/>
                    <a:pt x="27" y="6"/>
                    <a:pt x="26" y="8"/>
                  </a:cubicBezTo>
                  <a:cubicBezTo>
                    <a:pt x="25" y="9"/>
                    <a:pt x="24" y="8"/>
                    <a:pt x="23" y="8"/>
                  </a:cubicBezTo>
                  <a:cubicBezTo>
                    <a:pt x="23" y="8"/>
                    <a:pt x="24" y="9"/>
                    <a:pt x="23" y="10"/>
                  </a:cubicBezTo>
                  <a:cubicBezTo>
                    <a:pt x="23" y="11"/>
                    <a:pt x="22" y="11"/>
                    <a:pt x="22" y="12"/>
                  </a:cubicBezTo>
                  <a:cubicBezTo>
                    <a:pt x="22" y="12"/>
                    <a:pt x="23" y="13"/>
                    <a:pt x="23" y="13"/>
                  </a:cubicBezTo>
                  <a:cubicBezTo>
                    <a:pt x="23" y="14"/>
                    <a:pt x="22" y="13"/>
                    <a:pt x="21" y="14"/>
                  </a:cubicBezTo>
                  <a:cubicBezTo>
                    <a:pt x="20" y="14"/>
                    <a:pt x="20" y="15"/>
                    <a:pt x="19" y="16"/>
                  </a:cubicBezTo>
                  <a:cubicBezTo>
                    <a:pt x="18" y="17"/>
                    <a:pt x="17" y="17"/>
                    <a:pt x="15" y="18"/>
                  </a:cubicBezTo>
                  <a:cubicBezTo>
                    <a:pt x="14" y="18"/>
                    <a:pt x="16" y="19"/>
                    <a:pt x="15" y="19"/>
                  </a:cubicBezTo>
                  <a:cubicBezTo>
                    <a:pt x="15" y="20"/>
                    <a:pt x="13" y="18"/>
                    <a:pt x="13" y="19"/>
                  </a:cubicBezTo>
                  <a:cubicBezTo>
                    <a:pt x="11" y="20"/>
                    <a:pt x="10" y="20"/>
                    <a:pt x="8" y="21"/>
                  </a:cubicBezTo>
                  <a:cubicBezTo>
                    <a:pt x="7" y="21"/>
                    <a:pt x="6" y="20"/>
                    <a:pt x="6" y="21"/>
                  </a:cubicBezTo>
                  <a:cubicBezTo>
                    <a:pt x="5" y="23"/>
                    <a:pt x="5" y="25"/>
                    <a:pt x="4" y="27"/>
                  </a:cubicBezTo>
                  <a:cubicBezTo>
                    <a:pt x="3" y="32"/>
                    <a:pt x="8" y="39"/>
                    <a:pt x="4" y="44"/>
                  </a:cubicBezTo>
                  <a:cubicBezTo>
                    <a:pt x="3" y="46"/>
                    <a:pt x="1" y="48"/>
                    <a:pt x="0" y="51"/>
                  </a:cubicBezTo>
                  <a:cubicBezTo>
                    <a:pt x="0" y="52"/>
                    <a:pt x="0" y="54"/>
                    <a:pt x="0" y="55"/>
                  </a:cubicBezTo>
                  <a:cubicBezTo>
                    <a:pt x="1" y="56"/>
                    <a:pt x="3" y="57"/>
                    <a:pt x="2" y="59"/>
                  </a:cubicBezTo>
                  <a:cubicBezTo>
                    <a:pt x="1" y="62"/>
                    <a:pt x="2" y="66"/>
                    <a:pt x="5" y="68"/>
                  </a:cubicBezTo>
                  <a:cubicBezTo>
                    <a:pt x="8" y="70"/>
                    <a:pt x="11" y="70"/>
                    <a:pt x="16" y="68"/>
                  </a:cubicBezTo>
                  <a:cubicBezTo>
                    <a:pt x="21" y="66"/>
                    <a:pt x="22" y="55"/>
                    <a:pt x="24" y="50"/>
                  </a:cubicBezTo>
                  <a:cubicBezTo>
                    <a:pt x="26" y="43"/>
                    <a:pt x="29" y="37"/>
                    <a:pt x="31" y="30"/>
                  </a:cubicBezTo>
                  <a:cubicBezTo>
                    <a:pt x="31" y="28"/>
                    <a:pt x="31" y="25"/>
                    <a:pt x="32" y="23"/>
                  </a:cubicBezTo>
                  <a:cubicBezTo>
                    <a:pt x="33" y="22"/>
                    <a:pt x="31" y="14"/>
                    <a:pt x="34" y="19"/>
                  </a:cubicBezTo>
                  <a:cubicBezTo>
                    <a:pt x="35" y="20"/>
                    <a:pt x="35" y="18"/>
                    <a:pt x="36" y="17"/>
                  </a:cubicBezTo>
                  <a:cubicBezTo>
                    <a:pt x="36" y="15"/>
                    <a:pt x="35" y="13"/>
                    <a:pt x="35" y="11"/>
                  </a:cubicBezTo>
                  <a:cubicBezTo>
                    <a:pt x="34" y="9"/>
                    <a:pt x="33" y="4"/>
                    <a:pt x="31" y="2"/>
                  </a:cubicBezTo>
                  <a:cubicBezTo>
                    <a:pt x="30" y="1"/>
                    <a:pt x="32" y="2"/>
                    <a:pt x="31" y="2"/>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72" name="Freeform 489">
              <a:extLst>
                <a:ext uri="{FF2B5EF4-FFF2-40B4-BE49-F238E27FC236}">
                  <a16:creationId xmlns:a16="http://schemas.microsoft.com/office/drawing/2014/main" id="{9450E5D5-08C1-4A90-9494-004A90C9C29D}"/>
                </a:ext>
              </a:extLst>
            </p:cNvPr>
            <p:cNvSpPr>
              <a:spLocks/>
            </p:cNvSpPr>
            <p:nvPr/>
          </p:nvSpPr>
          <p:spPr bwMode="auto">
            <a:xfrm>
              <a:off x="7474656" y="2383813"/>
              <a:ext cx="41412" cy="23893"/>
            </a:xfrm>
            <a:custGeom>
              <a:avLst/>
              <a:gdLst>
                <a:gd name="T0" fmla="*/ 9 w 9"/>
                <a:gd name="T1" fmla="*/ 3 h 5"/>
                <a:gd name="T2" fmla="*/ 4 w 9"/>
                <a:gd name="T3" fmla="*/ 5 h 5"/>
                <a:gd name="T4" fmla="*/ 1 w 9"/>
                <a:gd name="T5" fmla="*/ 1 h 5"/>
                <a:gd name="T6" fmla="*/ 6 w 9"/>
                <a:gd name="T7" fmla="*/ 1 h 5"/>
                <a:gd name="T8" fmla="*/ 9 w 9"/>
                <a:gd name="T9" fmla="*/ 3 h 5"/>
              </a:gdLst>
              <a:ahLst/>
              <a:cxnLst>
                <a:cxn ang="0">
                  <a:pos x="T0" y="T1"/>
                </a:cxn>
                <a:cxn ang="0">
                  <a:pos x="T2" y="T3"/>
                </a:cxn>
                <a:cxn ang="0">
                  <a:pos x="T4" y="T5"/>
                </a:cxn>
                <a:cxn ang="0">
                  <a:pos x="T6" y="T7"/>
                </a:cxn>
                <a:cxn ang="0">
                  <a:pos x="T8" y="T9"/>
                </a:cxn>
              </a:cxnLst>
              <a:rect l="0" t="0" r="r" b="b"/>
              <a:pathLst>
                <a:path w="9" h="5">
                  <a:moveTo>
                    <a:pt x="9" y="3"/>
                  </a:moveTo>
                  <a:cubicBezTo>
                    <a:pt x="7" y="4"/>
                    <a:pt x="6" y="4"/>
                    <a:pt x="4" y="5"/>
                  </a:cubicBezTo>
                  <a:cubicBezTo>
                    <a:pt x="2" y="5"/>
                    <a:pt x="0" y="3"/>
                    <a:pt x="1" y="1"/>
                  </a:cubicBezTo>
                  <a:cubicBezTo>
                    <a:pt x="1" y="0"/>
                    <a:pt x="5" y="0"/>
                    <a:pt x="6" y="1"/>
                  </a:cubicBezTo>
                  <a:cubicBezTo>
                    <a:pt x="7" y="1"/>
                    <a:pt x="8" y="3"/>
                    <a:pt x="9" y="3"/>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73" name="Freeform 490">
              <a:extLst>
                <a:ext uri="{FF2B5EF4-FFF2-40B4-BE49-F238E27FC236}">
                  <a16:creationId xmlns:a16="http://schemas.microsoft.com/office/drawing/2014/main" id="{71931E8E-CA1B-454B-A731-0D8893276A48}"/>
                </a:ext>
              </a:extLst>
            </p:cNvPr>
            <p:cNvSpPr>
              <a:spLocks/>
            </p:cNvSpPr>
            <p:nvPr/>
          </p:nvSpPr>
          <p:spPr bwMode="auto">
            <a:xfrm>
              <a:off x="8408021" y="2337622"/>
              <a:ext cx="46190" cy="22299"/>
            </a:xfrm>
            <a:custGeom>
              <a:avLst/>
              <a:gdLst>
                <a:gd name="T0" fmla="*/ 6 w 10"/>
                <a:gd name="T1" fmla="*/ 5 h 5"/>
                <a:gd name="T2" fmla="*/ 1 w 10"/>
                <a:gd name="T3" fmla="*/ 4 h 5"/>
                <a:gd name="T4" fmla="*/ 4 w 10"/>
                <a:gd name="T5" fmla="*/ 1 h 5"/>
                <a:gd name="T6" fmla="*/ 9 w 10"/>
                <a:gd name="T7" fmla="*/ 1 h 5"/>
                <a:gd name="T8" fmla="*/ 6 w 10"/>
                <a:gd name="T9" fmla="*/ 5 h 5"/>
                <a:gd name="T10" fmla="*/ 6 w 10"/>
                <a:gd name="T11" fmla="*/ 5 h 5"/>
              </a:gdLst>
              <a:ahLst/>
              <a:cxnLst>
                <a:cxn ang="0">
                  <a:pos x="T0" y="T1"/>
                </a:cxn>
                <a:cxn ang="0">
                  <a:pos x="T2" y="T3"/>
                </a:cxn>
                <a:cxn ang="0">
                  <a:pos x="T4" y="T5"/>
                </a:cxn>
                <a:cxn ang="0">
                  <a:pos x="T6" y="T7"/>
                </a:cxn>
                <a:cxn ang="0">
                  <a:pos x="T8" y="T9"/>
                </a:cxn>
                <a:cxn ang="0">
                  <a:pos x="T10" y="T11"/>
                </a:cxn>
              </a:cxnLst>
              <a:rect l="0" t="0" r="r" b="b"/>
              <a:pathLst>
                <a:path w="10" h="5">
                  <a:moveTo>
                    <a:pt x="6" y="5"/>
                  </a:moveTo>
                  <a:cubicBezTo>
                    <a:pt x="4" y="5"/>
                    <a:pt x="2" y="4"/>
                    <a:pt x="1" y="4"/>
                  </a:cubicBezTo>
                  <a:cubicBezTo>
                    <a:pt x="0" y="3"/>
                    <a:pt x="3" y="1"/>
                    <a:pt x="4" y="1"/>
                  </a:cubicBezTo>
                  <a:cubicBezTo>
                    <a:pt x="5" y="0"/>
                    <a:pt x="8" y="0"/>
                    <a:pt x="9" y="1"/>
                  </a:cubicBezTo>
                  <a:cubicBezTo>
                    <a:pt x="10" y="2"/>
                    <a:pt x="7" y="5"/>
                    <a:pt x="6" y="5"/>
                  </a:cubicBezTo>
                  <a:cubicBezTo>
                    <a:pt x="4" y="5"/>
                    <a:pt x="6" y="5"/>
                    <a:pt x="6" y="5"/>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74" name="Freeform 492">
              <a:extLst>
                <a:ext uri="{FF2B5EF4-FFF2-40B4-BE49-F238E27FC236}">
                  <a16:creationId xmlns:a16="http://schemas.microsoft.com/office/drawing/2014/main" id="{D51D562C-9C29-4177-8818-7156F509EC4E}"/>
                </a:ext>
              </a:extLst>
            </p:cNvPr>
            <p:cNvSpPr>
              <a:spLocks/>
            </p:cNvSpPr>
            <p:nvPr/>
          </p:nvSpPr>
          <p:spPr bwMode="auto">
            <a:xfrm>
              <a:off x="7675346" y="2402927"/>
              <a:ext cx="27077" cy="19114"/>
            </a:xfrm>
            <a:custGeom>
              <a:avLst/>
              <a:gdLst>
                <a:gd name="T0" fmla="*/ 5 w 6"/>
                <a:gd name="T1" fmla="*/ 4 h 4"/>
                <a:gd name="T2" fmla="*/ 2 w 6"/>
                <a:gd name="T3" fmla="*/ 1 h 4"/>
                <a:gd name="T4" fmla="*/ 5 w 6"/>
                <a:gd name="T5" fmla="*/ 4 h 4"/>
              </a:gdLst>
              <a:ahLst/>
              <a:cxnLst>
                <a:cxn ang="0">
                  <a:pos x="T0" y="T1"/>
                </a:cxn>
                <a:cxn ang="0">
                  <a:pos x="T2" y="T3"/>
                </a:cxn>
                <a:cxn ang="0">
                  <a:pos x="T4" y="T5"/>
                </a:cxn>
              </a:cxnLst>
              <a:rect l="0" t="0" r="r" b="b"/>
              <a:pathLst>
                <a:path w="6" h="4">
                  <a:moveTo>
                    <a:pt x="5" y="4"/>
                  </a:moveTo>
                  <a:cubicBezTo>
                    <a:pt x="4" y="4"/>
                    <a:pt x="0" y="3"/>
                    <a:pt x="2" y="1"/>
                  </a:cubicBezTo>
                  <a:cubicBezTo>
                    <a:pt x="5" y="0"/>
                    <a:pt x="6" y="4"/>
                    <a:pt x="5" y="4"/>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75" name="Freeform 493">
              <a:extLst>
                <a:ext uri="{FF2B5EF4-FFF2-40B4-BE49-F238E27FC236}">
                  <a16:creationId xmlns:a16="http://schemas.microsoft.com/office/drawing/2014/main" id="{2D657CFF-5DB1-4271-99FE-DB4BC81C7DFC}"/>
                </a:ext>
              </a:extLst>
            </p:cNvPr>
            <p:cNvSpPr>
              <a:spLocks/>
            </p:cNvSpPr>
            <p:nvPr/>
          </p:nvSpPr>
          <p:spPr bwMode="auto">
            <a:xfrm>
              <a:off x="6050716" y="3446193"/>
              <a:ext cx="27077" cy="50968"/>
            </a:xfrm>
            <a:custGeom>
              <a:avLst/>
              <a:gdLst>
                <a:gd name="T0" fmla="*/ 5 w 6"/>
                <a:gd name="T1" fmla="*/ 1 h 11"/>
                <a:gd name="T2" fmla="*/ 5 w 6"/>
                <a:gd name="T3" fmla="*/ 7 h 11"/>
                <a:gd name="T4" fmla="*/ 3 w 6"/>
                <a:gd name="T5" fmla="*/ 10 h 11"/>
                <a:gd name="T6" fmla="*/ 1 w 6"/>
                <a:gd name="T7" fmla="*/ 4 h 11"/>
                <a:gd name="T8" fmla="*/ 5 w 6"/>
                <a:gd name="T9" fmla="*/ 1 h 11"/>
                <a:gd name="T10" fmla="*/ 5 w 6"/>
                <a:gd name="T11" fmla="*/ 1 h 11"/>
              </a:gdLst>
              <a:ahLst/>
              <a:cxnLst>
                <a:cxn ang="0">
                  <a:pos x="T0" y="T1"/>
                </a:cxn>
                <a:cxn ang="0">
                  <a:pos x="T2" y="T3"/>
                </a:cxn>
                <a:cxn ang="0">
                  <a:pos x="T4" y="T5"/>
                </a:cxn>
                <a:cxn ang="0">
                  <a:pos x="T6" y="T7"/>
                </a:cxn>
                <a:cxn ang="0">
                  <a:pos x="T8" y="T9"/>
                </a:cxn>
                <a:cxn ang="0">
                  <a:pos x="T10" y="T11"/>
                </a:cxn>
              </a:cxnLst>
              <a:rect l="0" t="0" r="r" b="b"/>
              <a:pathLst>
                <a:path w="6" h="11">
                  <a:moveTo>
                    <a:pt x="5" y="1"/>
                  </a:moveTo>
                  <a:cubicBezTo>
                    <a:pt x="5" y="3"/>
                    <a:pt x="6" y="5"/>
                    <a:pt x="5" y="7"/>
                  </a:cubicBezTo>
                  <a:cubicBezTo>
                    <a:pt x="4" y="8"/>
                    <a:pt x="5" y="11"/>
                    <a:pt x="3" y="10"/>
                  </a:cubicBezTo>
                  <a:cubicBezTo>
                    <a:pt x="1" y="8"/>
                    <a:pt x="0" y="6"/>
                    <a:pt x="1" y="4"/>
                  </a:cubicBezTo>
                  <a:cubicBezTo>
                    <a:pt x="1" y="3"/>
                    <a:pt x="5" y="0"/>
                    <a:pt x="5" y="1"/>
                  </a:cubicBezTo>
                  <a:cubicBezTo>
                    <a:pt x="5" y="2"/>
                    <a:pt x="5" y="0"/>
                    <a:pt x="5" y="1"/>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76" name="Freeform 494">
              <a:extLst>
                <a:ext uri="{FF2B5EF4-FFF2-40B4-BE49-F238E27FC236}">
                  <a16:creationId xmlns:a16="http://schemas.microsoft.com/office/drawing/2014/main" id="{8B027C98-F2CF-4948-B633-546FDB1CEA68}"/>
                </a:ext>
              </a:extLst>
            </p:cNvPr>
            <p:cNvSpPr>
              <a:spLocks/>
            </p:cNvSpPr>
            <p:nvPr/>
          </p:nvSpPr>
          <p:spPr bwMode="auto">
            <a:xfrm>
              <a:off x="6041160" y="3492384"/>
              <a:ext cx="41412" cy="70082"/>
            </a:xfrm>
            <a:custGeom>
              <a:avLst/>
              <a:gdLst>
                <a:gd name="T0" fmla="*/ 7 w 9"/>
                <a:gd name="T1" fmla="*/ 3 h 15"/>
                <a:gd name="T2" fmla="*/ 5 w 9"/>
                <a:gd name="T3" fmla="*/ 2 h 15"/>
                <a:gd name="T4" fmla="*/ 0 w 9"/>
                <a:gd name="T5" fmla="*/ 2 h 15"/>
                <a:gd name="T6" fmla="*/ 1 w 9"/>
                <a:gd name="T7" fmla="*/ 8 h 15"/>
                <a:gd name="T8" fmla="*/ 2 w 9"/>
                <a:gd name="T9" fmla="*/ 13 h 15"/>
                <a:gd name="T10" fmla="*/ 4 w 9"/>
                <a:gd name="T11" fmla="*/ 14 h 15"/>
                <a:gd name="T12" fmla="*/ 8 w 9"/>
                <a:gd name="T13" fmla="*/ 10 h 15"/>
                <a:gd name="T14" fmla="*/ 7 w 9"/>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5">
                  <a:moveTo>
                    <a:pt x="7" y="3"/>
                  </a:moveTo>
                  <a:cubicBezTo>
                    <a:pt x="6" y="3"/>
                    <a:pt x="7" y="0"/>
                    <a:pt x="5" y="2"/>
                  </a:cubicBezTo>
                  <a:cubicBezTo>
                    <a:pt x="2" y="4"/>
                    <a:pt x="3" y="4"/>
                    <a:pt x="0" y="2"/>
                  </a:cubicBezTo>
                  <a:cubicBezTo>
                    <a:pt x="0" y="2"/>
                    <a:pt x="1" y="8"/>
                    <a:pt x="1" y="8"/>
                  </a:cubicBezTo>
                  <a:cubicBezTo>
                    <a:pt x="2" y="10"/>
                    <a:pt x="2" y="11"/>
                    <a:pt x="2" y="13"/>
                  </a:cubicBezTo>
                  <a:cubicBezTo>
                    <a:pt x="2" y="14"/>
                    <a:pt x="2" y="15"/>
                    <a:pt x="4" y="14"/>
                  </a:cubicBezTo>
                  <a:cubicBezTo>
                    <a:pt x="6" y="13"/>
                    <a:pt x="8" y="13"/>
                    <a:pt x="8" y="10"/>
                  </a:cubicBezTo>
                  <a:cubicBezTo>
                    <a:pt x="8" y="9"/>
                    <a:pt x="9" y="3"/>
                    <a:pt x="7" y="3"/>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77" name="Freeform 496">
              <a:extLst>
                <a:ext uri="{FF2B5EF4-FFF2-40B4-BE49-F238E27FC236}">
                  <a16:creationId xmlns:a16="http://schemas.microsoft.com/office/drawing/2014/main" id="{3955C734-E925-41E3-80F4-A925CF495E83}"/>
                </a:ext>
              </a:extLst>
            </p:cNvPr>
            <p:cNvSpPr>
              <a:spLocks/>
            </p:cNvSpPr>
            <p:nvPr/>
          </p:nvSpPr>
          <p:spPr bwMode="auto">
            <a:xfrm>
              <a:off x="6582703" y="3642104"/>
              <a:ext cx="60525" cy="33448"/>
            </a:xfrm>
            <a:custGeom>
              <a:avLst/>
              <a:gdLst>
                <a:gd name="T0" fmla="*/ 12 w 13"/>
                <a:gd name="T1" fmla="*/ 1 h 7"/>
                <a:gd name="T2" fmla="*/ 10 w 13"/>
                <a:gd name="T3" fmla="*/ 2 h 7"/>
                <a:gd name="T4" fmla="*/ 10 w 13"/>
                <a:gd name="T5" fmla="*/ 5 h 7"/>
                <a:gd name="T6" fmla="*/ 6 w 13"/>
                <a:gd name="T7" fmla="*/ 6 h 7"/>
                <a:gd name="T8" fmla="*/ 2 w 13"/>
                <a:gd name="T9" fmla="*/ 6 h 7"/>
                <a:gd name="T10" fmla="*/ 5 w 13"/>
                <a:gd name="T11" fmla="*/ 3 h 7"/>
                <a:gd name="T12" fmla="*/ 12 w 13"/>
                <a:gd name="T13" fmla="*/ 1 h 7"/>
                <a:gd name="T14" fmla="*/ 12 w 13"/>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12" y="1"/>
                  </a:moveTo>
                  <a:cubicBezTo>
                    <a:pt x="12" y="1"/>
                    <a:pt x="10" y="2"/>
                    <a:pt x="10" y="2"/>
                  </a:cubicBezTo>
                  <a:cubicBezTo>
                    <a:pt x="9" y="3"/>
                    <a:pt x="10" y="5"/>
                    <a:pt x="10" y="5"/>
                  </a:cubicBezTo>
                  <a:cubicBezTo>
                    <a:pt x="9" y="5"/>
                    <a:pt x="7" y="5"/>
                    <a:pt x="6" y="6"/>
                  </a:cubicBezTo>
                  <a:cubicBezTo>
                    <a:pt x="4" y="7"/>
                    <a:pt x="3" y="7"/>
                    <a:pt x="2" y="6"/>
                  </a:cubicBezTo>
                  <a:cubicBezTo>
                    <a:pt x="0" y="4"/>
                    <a:pt x="4" y="3"/>
                    <a:pt x="5" y="3"/>
                  </a:cubicBezTo>
                  <a:cubicBezTo>
                    <a:pt x="7" y="3"/>
                    <a:pt x="10" y="2"/>
                    <a:pt x="12" y="1"/>
                  </a:cubicBezTo>
                  <a:cubicBezTo>
                    <a:pt x="13" y="0"/>
                    <a:pt x="11" y="2"/>
                    <a:pt x="12" y="1"/>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78" name="Freeform 497">
              <a:extLst>
                <a:ext uri="{FF2B5EF4-FFF2-40B4-BE49-F238E27FC236}">
                  <a16:creationId xmlns:a16="http://schemas.microsoft.com/office/drawing/2014/main" id="{E888F3A4-0748-4961-8F56-70C8360FB06C}"/>
                </a:ext>
              </a:extLst>
            </p:cNvPr>
            <p:cNvSpPr>
              <a:spLocks/>
            </p:cNvSpPr>
            <p:nvPr/>
          </p:nvSpPr>
          <p:spPr bwMode="auto">
            <a:xfrm>
              <a:off x="6382015" y="3646882"/>
              <a:ext cx="70082" cy="19114"/>
            </a:xfrm>
            <a:custGeom>
              <a:avLst/>
              <a:gdLst>
                <a:gd name="T0" fmla="*/ 8 w 15"/>
                <a:gd name="T1" fmla="*/ 4 h 4"/>
                <a:gd name="T2" fmla="*/ 1 w 15"/>
                <a:gd name="T3" fmla="*/ 1 h 4"/>
                <a:gd name="T4" fmla="*/ 7 w 15"/>
                <a:gd name="T5" fmla="*/ 1 h 4"/>
                <a:gd name="T6" fmla="*/ 15 w 15"/>
                <a:gd name="T7" fmla="*/ 2 h 4"/>
                <a:gd name="T8" fmla="*/ 13 w 15"/>
                <a:gd name="T9" fmla="*/ 3 h 4"/>
                <a:gd name="T10" fmla="*/ 8 w 15"/>
                <a:gd name="T11" fmla="*/ 4 h 4"/>
                <a:gd name="T12" fmla="*/ 8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8" y="4"/>
                  </a:moveTo>
                  <a:cubicBezTo>
                    <a:pt x="7" y="4"/>
                    <a:pt x="0" y="2"/>
                    <a:pt x="1" y="1"/>
                  </a:cubicBezTo>
                  <a:cubicBezTo>
                    <a:pt x="1" y="0"/>
                    <a:pt x="7" y="1"/>
                    <a:pt x="7" y="1"/>
                  </a:cubicBezTo>
                  <a:cubicBezTo>
                    <a:pt x="10" y="2"/>
                    <a:pt x="12" y="2"/>
                    <a:pt x="15" y="2"/>
                  </a:cubicBezTo>
                  <a:cubicBezTo>
                    <a:pt x="15" y="2"/>
                    <a:pt x="13" y="3"/>
                    <a:pt x="13" y="3"/>
                  </a:cubicBezTo>
                  <a:cubicBezTo>
                    <a:pt x="12" y="4"/>
                    <a:pt x="10" y="4"/>
                    <a:pt x="8" y="4"/>
                  </a:cubicBezTo>
                  <a:cubicBezTo>
                    <a:pt x="6" y="4"/>
                    <a:pt x="9" y="4"/>
                    <a:pt x="8" y="4"/>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79" name="Freeform 498">
              <a:extLst>
                <a:ext uri="{FF2B5EF4-FFF2-40B4-BE49-F238E27FC236}">
                  <a16:creationId xmlns:a16="http://schemas.microsoft.com/office/drawing/2014/main" id="{CB16515C-6FE2-492C-BE0E-6A656534258F}"/>
                </a:ext>
              </a:extLst>
            </p:cNvPr>
            <p:cNvSpPr>
              <a:spLocks/>
            </p:cNvSpPr>
            <p:nvPr/>
          </p:nvSpPr>
          <p:spPr bwMode="auto">
            <a:xfrm>
              <a:off x="6348566" y="2958805"/>
              <a:ext cx="33448" cy="33448"/>
            </a:xfrm>
            <a:custGeom>
              <a:avLst/>
              <a:gdLst>
                <a:gd name="T0" fmla="*/ 1 w 7"/>
                <a:gd name="T1" fmla="*/ 4 h 7"/>
                <a:gd name="T2" fmla="*/ 1 w 7"/>
                <a:gd name="T3" fmla="*/ 1 h 7"/>
                <a:gd name="T4" fmla="*/ 7 w 7"/>
                <a:gd name="T5" fmla="*/ 1 h 7"/>
                <a:gd name="T6" fmla="*/ 1 w 7"/>
                <a:gd name="T7" fmla="*/ 4 h 7"/>
                <a:gd name="T8" fmla="*/ 1 w 7"/>
                <a:gd name="T9" fmla="*/ 4 h 7"/>
              </a:gdLst>
              <a:ahLst/>
              <a:cxnLst>
                <a:cxn ang="0">
                  <a:pos x="T0" y="T1"/>
                </a:cxn>
                <a:cxn ang="0">
                  <a:pos x="T2" y="T3"/>
                </a:cxn>
                <a:cxn ang="0">
                  <a:pos x="T4" y="T5"/>
                </a:cxn>
                <a:cxn ang="0">
                  <a:pos x="T6" y="T7"/>
                </a:cxn>
                <a:cxn ang="0">
                  <a:pos x="T8" y="T9"/>
                </a:cxn>
              </a:cxnLst>
              <a:rect l="0" t="0" r="r" b="b"/>
              <a:pathLst>
                <a:path w="7" h="7">
                  <a:moveTo>
                    <a:pt x="1" y="4"/>
                  </a:moveTo>
                  <a:cubicBezTo>
                    <a:pt x="1" y="3"/>
                    <a:pt x="0" y="1"/>
                    <a:pt x="1" y="1"/>
                  </a:cubicBezTo>
                  <a:cubicBezTo>
                    <a:pt x="2" y="1"/>
                    <a:pt x="7" y="0"/>
                    <a:pt x="7" y="1"/>
                  </a:cubicBezTo>
                  <a:cubicBezTo>
                    <a:pt x="7" y="2"/>
                    <a:pt x="2" y="6"/>
                    <a:pt x="1" y="4"/>
                  </a:cubicBezTo>
                  <a:cubicBezTo>
                    <a:pt x="1" y="1"/>
                    <a:pt x="2" y="7"/>
                    <a:pt x="1" y="4"/>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80" name="Freeform 499">
              <a:extLst>
                <a:ext uri="{FF2B5EF4-FFF2-40B4-BE49-F238E27FC236}">
                  <a16:creationId xmlns:a16="http://schemas.microsoft.com/office/drawing/2014/main" id="{7F02433B-17A1-4349-B920-6F63FCD33884}"/>
                </a:ext>
              </a:extLst>
            </p:cNvPr>
            <p:cNvSpPr>
              <a:spLocks/>
            </p:cNvSpPr>
            <p:nvPr/>
          </p:nvSpPr>
          <p:spPr bwMode="auto">
            <a:xfrm>
              <a:off x="6353344" y="2946063"/>
              <a:ext cx="23891" cy="12742"/>
            </a:xfrm>
            <a:custGeom>
              <a:avLst/>
              <a:gdLst>
                <a:gd name="T0" fmla="*/ 3 w 5"/>
                <a:gd name="T1" fmla="*/ 2 h 3"/>
                <a:gd name="T2" fmla="*/ 0 w 5"/>
                <a:gd name="T3" fmla="*/ 1 h 3"/>
                <a:gd name="T4" fmla="*/ 4 w 5"/>
                <a:gd name="T5" fmla="*/ 1 h 3"/>
                <a:gd name="T6" fmla="*/ 3 w 5"/>
                <a:gd name="T7" fmla="*/ 2 h 3"/>
                <a:gd name="T8" fmla="*/ 3 w 5"/>
                <a:gd name="T9" fmla="*/ 2 h 3"/>
              </a:gdLst>
              <a:ahLst/>
              <a:cxnLst>
                <a:cxn ang="0">
                  <a:pos x="T0" y="T1"/>
                </a:cxn>
                <a:cxn ang="0">
                  <a:pos x="T2" y="T3"/>
                </a:cxn>
                <a:cxn ang="0">
                  <a:pos x="T4" y="T5"/>
                </a:cxn>
                <a:cxn ang="0">
                  <a:pos x="T6" y="T7"/>
                </a:cxn>
                <a:cxn ang="0">
                  <a:pos x="T8" y="T9"/>
                </a:cxn>
              </a:cxnLst>
              <a:rect l="0" t="0" r="r" b="b"/>
              <a:pathLst>
                <a:path w="5" h="3">
                  <a:moveTo>
                    <a:pt x="3" y="2"/>
                  </a:moveTo>
                  <a:cubicBezTo>
                    <a:pt x="2" y="2"/>
                    <a:pt x="0" y="1"/>
                    <a:pt x="0" y="1"/>
                  </a:cubicBezTo>
                  <a:cubicBezTo>
                    <a:pt x="0" y="1"/>
                    <a:pt x="4" y="0"/>
                    <a:pt x="4" y="1"/>
                  </a:cubicBezTo>
                  <a:cubicBezTo>
                    <a:pt x="5" y="2"/>
                    <a:pt x="4" y="3"/>
                    <a:pt x="3" y="2"/>
                  </a:cubicBezTo>
                  <a:cubicBezTo>
                    <a:pt x="1" y="2"/>
                    <a:pt x="5" y="3"/>
                    <a:pt x="3" y="2"/>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81" name="Freeform 500">
              <a:extLst>
                <a:ext uri="{FF2B5EF4-FFF2-40B4-BE49-F238E27FC236}">
                  <a16:creationId xmlns:a16="http://schemas.microsoft.com/office/drawing/2014/main" id="{C485BAEE-528D-4D03-B992-B8599BD80511}"/>
                </a:ext>
              </a:extLst>
            </p:cNvPr>
            <p:cNvSpPr>
              <a:spLocks/>
            </p:cNvSpPr>
            <p:nvPr/>
          </p:nvSpPr>
          <p:spPr bwMode="auto">
            <a:xfrm>
              <a:off x="6256185" y="2977917"/>
              <a:ext cx="27077" cy="46190"/>
            </a:xfrm>
            <a:custGeom>
              <a:avLst/>
              <a:gdLst>
                <a:gd name="T0" fmla="*/ 6 w 6"/>
                <a:gd name="T1" fmla="*/ 2 h 10"/>
                <a:gd name="T2" fmla="*/ 3 w 6"/>
                <a:gd name="T3" fmla="*/ 9 h 10"/>
                <a:gd name="T4" fmla="*/ 6 w 6"/>
                <a:gd name="T5" fmla="*/ 2 h 10"/>
                <a:gd name="T6" fmla="*/ 6 w 6"/>
                <a:gd name="T7" fmla="*/ 2 h 10"/>
              </a:gdLst>
              <a:ahLst/>
              <a:cxnLst>
                <a:cxn ang="0">
                  <a:pos x="T0" y="T1"/>
                </a:cxn>
                <a:cxn ang="0">
                  <a:pos x="T2" y="T3"/>
                </a:cxn>
                <a:cxn ang="0">
                  <a:pos x="T4" y="T5"/>
                </a:cxn>
                <a:cxn ang="0">
                  <a:pos x="T6" y="T7"/>
                </a:cxn>
              </a:cxnLst>
              <a:rect l="0" t="0" r="r" b="b"/>
              <a:pathLst>
                <a:path w="6" h="10">
                  <a:moveTo>
                    <a:pt x="6" y="2"/>
                  </a:moveTo>
                  <a:cubicBezTo>
                    <a:pt x="6" y="0"/>
                    <a:pt x="0" y="10"/>
                    <a:pt x="3" y="9"/>
                  </a:cubicBezTo>
                  <a:cubicBezTo>
                    <a:pt x="4" y="9"/>
                    <a:pt x="6" y="3"/>
                    <a:pt x="6" y="2"/>
                  </a:cubicBezTo>
                  <a:cubicBezTo>
                    <a:pt x="6" y="1"/>
                    <a:pt x="6" y="3"/>
                    <a:pt x="6" y="2"/>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82" name="Freeform 501">
              <a:extLst>
                <a:ext uri="{FF2B5EF4-FFF2-40B4-BE49-F238E27FC236}">
                  <a16:creationId xmlns:a16="http://schemas.microsoft.com/office/drawing/2014/main" id="{4E584ED6-DBFE-45A6-A592-330EDA5FFBB2}"/>
                </a:ext>
              </a:extLst>
            </p:cNvPr>
            <p:cNvSpPr>
              <a:spLocks/>
            </p:cNvSpPr>
            <p:nvPr/>
          </p:nvSpPr>
          <p:spPr bwMode="auto">
            <a:xfrm>
              <a:off x="6297598" y="2898279"/>
              <a:ext cx="19114" cy="19114"/>
            </a:xfrm>
            <a:custGeom>
              <a:avLst/>
              <a:gdLst>
                <a:gd name="T0" fmla="*/ 3 w 4"/>
                <a:gd name="T1" fmla="*/ 3 h 4"/>
                <a:gd name="T2" fmla="*/ 1 w 4"/>
                <a:gd name="T3" fmla="*/ 1 h 4"/>
                <a:gd name="T4" fmla="*/ 3 w 4"/>
                <a:gd name="T5" fmla="*/ 0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3"/>
                    <a:pt x="0" y="2"/>
                    <a:pt x="1" y="1"/>
                  </a:cubicBezTo>
                  <a:cubicBezTo>
                    <a:pt x="2" y="1"/>
                    <a:pt x="3" y="0"/>
                    <a:pt x="3" y="0"/>
                  </a:cubicBezTo>
                  <a:cubicBezTo>
                    <a:pt x="4" y="0"/>
                    <a:pt x="4" y="2"/>
                    <a:pt x="3" y="3"/>
                  </a:cubicBezTo>
                  <a:cubicBezTo>
                    <a:pt x="2" y="4"/>
                    <a:pt x="4" y="2"/>
                    <a:pt x="3" y="3"/>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83" name="Freeform 502">
              <a:extLst>
                <a:ext uri="{FF2B5EF4-FFF2-40B4-BE49-F238E27FC236}">
                  <a16:creationId xmlns:a16="http://schemas.microsoft.com/office/drawing/2014/main" id="{EA68728B-41C7-4384-A0D0-3FD166198476}"/>
                </a:ext>
              </a:extLst>
            </p:cNvPr>
            <p:cNvSpPr>
              <a:spLocks/>
            </p:cNvSpPr>
            <p:nvPr/>
          </p:nvSpPr>
          <p:spPr bwMode="auto">
            <a:xfrm>
              <a:off x="6111243" y="3043221"/>
              <a:ext cx="27077" cy="43005"/>
            </a:xfrm>
            <a:custGeom>
              <a:avLst/>
              <a:gdLst>
                <a:gd name="T0" fmla="*/ 6 w 6"/>
                <a:gd name="T1" fmla="*/ 2 h 9"/>
                <a:gd name="T2" fmla="*/ 6 w 6"/>
                <a:gd name="T3" fmla="*/ 4 h 9"/>
                <a:gd name="T4" fmla="*/ 5 w 6"/>
                <a:gd name="T5" fmla="*/ 9 h 9"/>
                <a:gd name="T6" fmla="*/ 0 w 6"/>
                <a:gd name="T7" fmla="*/ 3 h 9"/>
                <a:gd name="T8" fmla="*/ 3 w 6"/>
                <a:gd name="T9" fmla="*/ 3 h 9"/>
                <a:gd name="T10" fmla="*/ 6 w 6"/>
                <a:gd name="T11" fmla="*/ 2 h 9"/>
                <a:gd name="T12" fmla="*/ 6 w 6"/>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6" h="9">
                  <a:moveTo>
                    <a:pt x="6" y="2"/>
                  </a:moveTo>
                  <a:cubicBezTo>
                    <a:pt x="6" y="1"/>
                    <a:pt x="6" y="4"/>
                    <a:pt x="6" y="4"/>
                  </a:cubicBezTo>
                  <a:cubicBezTo>
                    <a:pt x="6" y="6"/>
                    <a:pt x="6" y="8"/>
                    <a:pt x="5" y="9"/>
                  </a:cubicBezTo>
                  <a:cubicBezTo>
                    <a:pt x="5" y="9"/>
                    <a:pt x="0" y="5"/>
                    <a:pt x="0" y="3"/>
                  </a:cubicBezTo>
                  <a:cubicBezTo>
                    <a:pt x="0" y="3"/>
                    <a:pt x="2" y="2"/>
                    <a:pt x="3" y="3"/>
                  </a:cubicBezTo>
                  <a:cubicBezTo>
                    <a:pt x="4" y="4"/>
                    <a:pt x="5" y="4"/>
                    <a:pt x="6" y="2"/>
                  </a:cubicBezTo>
                  <a:cubicBezTo>
                    <a:pt x="6" y="0"/>
                    <a:pt x="6" y="3"/>
                    <a:pt x="6" y="2"/>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84" name="Freeform 503">
              <a:extLst>
                <a:ext uri="{FF2B5EF4-FFF2-40B4-BE49-F238E27FC236}">
                  <a16:creationId xmlns:a16="http://schemas.microsoft.com/office/drawing/2014/main" id="{19148662-6647-44D6-8D3F-5E0FBD8EB622}"/>
                </a:ext>
              </a:extLst>
            </p:cNvPr>
            <p:cNvSpPr>
              <a:spLocks/>
            </p:cNvSpPr>
            <p:nvPr/>
          </p:nvSpPr>
          <p:spPr bwMode="auto">
            <a:xfrm>
              <a:off x="6077796" y="3052778"/>
              <a:ext cx="38226" cy="38226"/>
            </a:xfrm>
            <a:custGeom>
              <a:avLst/>
              <a:gdLst>
                <a:gd name="T0" fmla="*/ 6 w 8"/>
                <a:gd name="T1" fmla="*/ 7 h 8"/>
                <a:gd name="T2" fmla="*/ 1 w 8"/>
                <a:gd name="T3" fmla="*/ 4 h 8"/>
                <a:gd name="T4" fmla="*/ 6 w 8"/>
                <a:gd name="T5" fmla="*/ 7 h 8"/>
                <a:gd name="T6" fmla="*/ 6 w 8"/>
                <a:gd name="T7" fmla="*/ 7 h 8"/>
              </a:gdLst>
              <a:ahLst/>
              <a:cxnLst>
                <a:cxn ang="0">
                  <a:pos x="T0" y="T1"/>
                </a:cxn>
                <a:cxn ang="0">
                  <a:pos x="T2" y="T3"/>
                </a:cxn>
                <a:cxn ang="0">
                  <a:pos x="T4" y="T5"/>
                </a:cxn>
                <a:cxn ang="0">
                  <a:pos x="T6" y="T7"/>
                </a:cxn>
              </a:cxnLst>
              <a:rect l="0" t="0" r="r" b="b"/>
              <a:pathLst>
                <a:path w="8" h="8">
                  <a:moveTo>
                    <a:pt x="6" y="7"/>
                  </a:moveTo>
                  <a:cubicBezTo>
                    <a:pt x="5" y="8"/>
                    <a:pt x="0" y="5"/>
                    <a:pt x="1" y="4"/>
                  </a:cubicBezTo>
                  <a:cubicBezTo>
                    <a:pt x="3" y="0"/>
                    <a:pt x="8" y="5"/>
                    <a:pt x="6" y="7"/>
                  </a:cubicBezTo>
                  <a:cubicBezTo>
                    <a:pt x="5" y="8"/>
                    <a:pt x="7" y="6"/>
                    <a:pt x="6" y="7"/>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85" name="Freeform 504">
              <a:extLst>
                <a:ext uri="{FF2B5EF4-FFF2-40B4-BE49-F238E27FC236}">
                  <a16:creationId xmlns:a16="http://schemas.microsoft.com/office/drawing/2014/main" id="{66EF1EA5-EC4C-4047-9F3E-E27B8DD3BA07}"/>
                </a:ext>
              </a:extLst>
            </p:cNvPr>
            <p:cNvSpPr>
              <a:spLocks/>
            </p:cNvSpPr>
            <p:nvPr/>
          </p:nvSpPr>
          <p:spPr bwMode="auto">
            <a:xfrm>
              <a:off x="5910553" y="3535388"/>
              <a:ext cx="22299" cy="17521"/>
            </a:xfrm>
            <a:custGeom>
              <a:avLst/>
              <a:gdLst>
                <a:gd name="T0" fmla="*/ 4 w 5"/>
                <a:gd name="T1" fmla="*/ 2 h 4"/>
                <a:gd name="T2" fmla="*/ 3 w 5"/>
                <a:gd name="T3" fmla="*/ 3 h 4"/>
                <a:gd name="T4" fmla="*/ 0 w 5"/>
                <a:gd name="T5" fmla="*/ 2 h 4"/>
                <a:gd name="T6" fmla="*/ 4 w 5"/>
                <a:gd name="T7" fmla="*/ 0 h 4"/>
                <a:gd name="T8" fmla="*/ 4 w 5"/>
                <a:gd name="T9" fmla="*/ 2 h 4"/>
                <a:gd name="T10" fmla="*/ 4 w 5"/>
                <a:gd name="T11" fmla="*/ 2 h 4"/>
              </a:gdLst>
              <a:ahLst/>
              <a:cxnLst>
                <a:cxn ang="0">
                  <a:pos x="T0" y="T1"/>
                </a:cxn>
                <a:cxn ang="0">
                  <a:pos x="T2" y="T3"/>
                </a:cxn>
                <a:cxn ang="0">
                  <a:pos x="T4" y="T5"/>
                </a:cxn>
                <a:cxn ang="0">
                  <a:pos x="T6" y="T7"/>
                </a:cxn>
                <a:cxn ang="0">
                  <a:pos x="T8" y="T9"/>
                </a:cxn>
                <a:cxn ang="0">
                  <a:pos x="T10" y="T11"/>
                </a:cxn>
              </a:cxnLst>
              <a:rect l="0" t="0" r="r" b="b"/>
              <a:pathLst>
                <a:path w="5" h="4">
                  <a:moveTo>
                    <a:pt x="4" y="2"/>
                  </a:moveTo>
                  <a:cubicBezTo>
                    <a:pt x="5" y="1"/>
                    <a:pt x="4" y="4"/>
                    <a:pt x="3" y="3"/>
                  </a:cubicBezTo>
                  <a:cubicBezTo>
                    <a:pt x="3" y="3"/>
                    <a:pt x="0" y="2"/>
                    <a:pt x="0" y="2"/>
                  </a:cubicBezTo>
                  <a:cubicBezTo>
                    <a:pt x="0" y="2"/>
                    <a:pt x="3" y="0"/>
                    <a:pt x="4" y="0"/>
                  </a:cubicBezTo>
                  <a:cubicBezTo>
                    <a:pt x="4" y="0"/>
                    <a:pt x="3" y="2"/>
                    <a:pt x="4" y="2"/>
                  </a:cubicBezTo>
                  <a:cubicBezTo>
                    <a:pt x="5" y="1"/>
                    <a:pt x="3" y="2"/>
                    <a:pt x="4" y="2"/>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86" name="Freeform 505">
              <a:extLst>
                <a:ext uri="{FF2B5EF4-FFF2-40B4-BE49-F238E27FC236}">
                  <a16:creationId xmlns:a16="http://schemas.microsoft.com/office/drawing/2014/main" id="{CB5A9A7C-926A-43A8-B382-F996DA29BE3F}"/>
                </a:ext>
              </a:extLst>
            </p:cNvPr>
            <p:cNvSpPr>
              <a:spLocks/>
            </p:cNvSpPr>
            <p:nvPr/>
          </p:nvSpPr>
          <p:spPr bwMode="auto">
            <a:xfrm>
              <a:off x="5681192" y="2963582"/>
              <a:ext cx="28669" cy="28669"/>
            </a:xfrm>
            <a:custGeom>
              <a:avLst/>
              <a:gdLst>
                <a:gd name="T0" fmla="*/ 5 w 6"/>
                <a:gd name="T1" fmla="*/ 1 h 6"/>
                <a:gd name="T2" fmla="*/ 4 w 6"/>
                <a:gd name="T3" fmla="*/ 5 h 6"/>
                <a:gd name="T4" fmla="*/ 1 w 6"/>
                <a:gd name="T5" fmla="*/ 5 h 6"/>
                <a:gd name="T6" fmla="*/ 5 w 6"/>
                <a:gd name="T7" fmla="*/ 1 h 6"/>
                <a:gd name="T8" fmla="*/ 5 w 6"/>
                <a:gd name="T9" fmla="*/ 1 h 6"/>
              </a:gdLst>
              <a:ahLst/>
              <a:cxnLst>
                <a:cxn ang="0">
                  <a:pos x="T0" y="T1"/>
                </a:cxn>
                <a:cxn ang="0">
                  <a:pos x="T2" y="T3"/>
                </a:cxn>
                <a:cxn ang="0">
                  <a:pos x="T4" y="T5"/>
                </a:cxn>
                <a:cxn ang="0">
                  <a:pos x="T6" y="T7"/>
                </a:cxn>
                <a:cxn ang="0">
                  <a:pos x="T8" y="T9"/>
                </a:cxn>
              </a:cxnLst>
              <a:rect l="0" t="0" r="r" b="b"/>
              <a:pathLst>
                <a:path w="6" h="6">
                  <a:moveTo>
                    <a:pt x="5" y="1"/>
                  </a:moveTo>
                  <a:cubicBezTo>
                    <a:pt x="6" y="2"/>
                    <a:pt x="4" y="3"/>
                    <a:pt x="4" y="5"/>
                  </a:cubicBezTo>
                  <a:cubicBezTo>
                    <a:pt x="3" y="6"/>
                    <a:pt x="2" y="6"/>
                    <a:pt x="1" y="5"/>
                  </a:cubicBezTo>
                  <a:cubicBezTo>
                    <a:pt x="0" y="4"/>
                    <a:pt x="5" y="0"/>
                    <a:pt x="5" y="1"/>
                  </a:cubicBezTo>
                  <a:cubicBezTo>
                    <a:pt x="6" y="2"/>
                    <a:pt x="5" y="0"/>
                    <a:pt x="5" y="1"/>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87" name="Freeform 506">
              <a:extLst>
                <a:ext uri="{FF2B5EF4-FFF2-40B4-BE49-F238E27FC236}">
                  <a16:creationId xmlns:a16="http://schemas.microsoft.com/office/drawing/2014/main" id="{E1986315-344C-4A51-AA40-466A9784FC1F}"/>
                </a:ext>
              </a:extLst>
            </p:cNvPr>
            <p:cNvSpPr>
              <a:spLocks/>
            </p:cNvSpPr>
            <p:nvPr/>
          </p:nvSpPr>
          <p:spPr bwMode="auto">
            <a:xfrm>
              <a:off x="5695529" y="2997031"/>
              <a:ext cx="14335" cy="14335"/>
            </a:xfrm>
            <a:custGeom>
              <a:avLst/>
              <a:gdLst>
                <a:gd name="T0" fmla="*/ 3 w 3"/>
                <a:gd name="T1" fmla="*/ 1 h 3"/>
                <a:gd name="T2" fmla="*/ 0 w 3"/>
                <a:gd name="T3" fmla="*/ 2 h 3"/>
                <a:gd name="T4" fmla="*/ 2 w 3"/>
                <a:gd name="T5" fmla="*/ 3 h 3"/>
                <a:gd name="T6" fmla="*/ 3 w 3"/>
                <a:gd name="T7" fmla="*/ 1 h 3"/>
                <a:gd name="T8" fmla="*/ 3 w 3"/>
                <a:gd name="T9" fmla="*/ 1 h 3"/>
              </a:gdLst>
              <a:ahLst/>
              <a:cxnLst>
                <a:cxn ang="0">
                  <a:pos x="T0" y="T1"/>
                </a:cxn>
                <a:cxn ang="0">
                  <a:pos x="T2" y="T3"/>
                </a:cxn>
                <a:cxn ang="0">
                  <a:pos x="T4" y="T5"/>
                </a:cxn>
                <a:cxn ang="0">
                  <a:pos x="T6" y="T7"/>
                </a:cxn>
                <a:cxn ang="0">
                  <a:pos x="T8" y="T9"/>
                </a:cxn>
              </a:cxnLst>
              <a:rect l="0" t="0" r="r" b="b"/>
              <a:pathLst>
                <a:path w="3" h="3">
                  <a:moveTo>
                    <a:pt x="3" y="1"/>
                  </a:moveTo>
                  <a:cubicBezTo>
                    <a:pt x="2" y="1"/>
                    <a:pt x="0" y="1"/>
                    <a:pt x="0" y="2"/>
                  </a:cubicBezTo>
                  <a:cubicBezTo>
                    <a:pt x="0" y="3"/>
                    <a:pt x="2" y="3"/>
                    <a:pt x="2" y="3"/>
                  </a:cubicBezTo>
                  <a:cubicBezTo>
                    <a:pt x="3" y="3"/>
                    <a:pt x="3" y="0"/>
                    <a:pt x="3" y="1"/>
                  </a:cubicBezTo>
                  <a:cubicBezTo>
                    <a:pt x="2" y="1"/>
                    <a:pt x="3" y="1"/>
                    <a:pt x="3" y="1"/>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88" name="Freeform 507">
              <a:extLst>
                <a:ext uri="{FF2B5EF4-FFF2-40B4-BE49-F238E27FC236}">
                  <a16:creationId xmlns:a16="http://schemas.microsoft.com/office/drawing/2014/main" id="{73FC6F5E-669E-4223-8CA6-E49E30BEF4C4}"/>
                </a:ext>
              </a:extLst>
            </p:cNvPr>
            <p:cNvSpPr>
              <a:spLocks/>
            </p:cNvSpPr>
            <p:nvPr/>
          </p:nvSpPr>
          <p:spPr bwMode="auto">
            <a:xfrm>
              <a:off x="5709864" y="3011366"/>
              <a:ext cx="7964" cy="4778"/>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89" name="Freeform 508">
              <a:extLst>
                <a:ext uri="{FF2B5EF4-FFF2-40B4-BE49-F238E27FC236}">
                  <a16:creationId xmlns:a16="http://schemas.microsoft.com/office/drawing/2014/main" id="{2749F9CB-44FF-4116-9D1B-FD892A980121}"/>
                </a:ext>
              </a:extLst>
            </p:cNvPr>
            <p:cNvSpPr>
              <a:spLocks/>
            </p:cNvSpPr>
            <p:nvPr/>
          </p:nvSpPr>
          <p:spPr bwMode="auto">
            <a:xfrm>
              <a:off x="5709864" y="3024108"/>
              <a:ext cx="4778" cy="9557"/>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2"/>
                    <a:pt x="0" y="2"/>
                  </a:cubicBezTo>
                  <a:cubicBezTo>
                    <a:pt x="1" y="2"/>
                    <a:pt x="1" y="0"/>
                    <a:pt x="1" y="0"/>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90" name="Freeform 509">
              <a:extLst>
                <a:ext uri="{FF2B5EF4-FFF2-40B4-BE49-F238E27FC236}">
                  <a16:creationId xmlns:a16="http://schemas.microsoft.com/office/drawing/2014/main" id="{BA8A30B8-D2A1-4F4B-8782-A46BC3E2BC2F}"/>
                </a:ext>
              </a:extLst>
            </p:cNvPr>
            <p:cNvSpPr>
              <a:spLocks/>
            </p:cNvSpPr>
            <p:nvPr/>
          </p:nvSpPr>
          <p:spPr bwMode="auto">
            <a:xfrm>
              <a:off x="5709864" y="3033664"/>
              <a:ext cx="7964" cy="4778"/>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91" name="Freeform 510">
              <a:extLst>
                <a:ext uri="{FF2B5EF4-FFF2-40B4-BE49-F238E27FC236}">
                  <a16:creationId xmlns:a16="http://schemas.microsoft.com/office/drawing/2014/main" id="{AB192352-8E7F-44C8-B936-F33236AB28F0}"/>
                </a:ext>
              </a:extLst>
            </p:cNvPr>
            <p:cNvSpPr>
              <a:spLocks/>
            </p:cNvSpPr>
            <p:nvPr/>
          </p:nvSpPr>
          <p:spPr bwMode="auto">
            <a:xfrm>
              <a:off x="5746497" y="3103746"/>
              <a:ext cx="4778" cy="9557"/>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2"/>
                    <a:pt x="0" y="2"/>
                  </a:cubicBezTo>
                  <a:cubicBezTo>
                    <a:pt x="0" y="2"/>
                    <a:pt x="1" y="0"/>
                    <a:pt x="0" y="0"/>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92" name="Freeform 511">
              <a:extLst>
                <a:ext uri="{FF2B5EF4-FFF2-40B4-BE49-F238E27FC236}">
                  <a16:creationId xmlns:a16="http://schemas.microsoft.com/office/drawing/2014/main" id="{13ADEB2B-D3A1-4D04-8F29-1D01D5E71076}"/>
                </a:ext>
              </a:extLst>
            </p:cNvPr>
            <p:cNvSpPr>
              <a:spLocks/>
            </p:cNvSpPr>
            <p:nvPr/>
          </p:nvSpPr>
          <p:spPr bwMode="auto">
            <a:xfrm>
              <a:off x="5816580" y="2893501"/>
              <a:ext cx="9557" cy="19114"/>
            </a:xfrm>
            <a:custGeom>
              <a:avLst/>
              <a:gdLst>
                <a:gd name="T0" fmla="*/ 1 w 2"/>
                <a:gd name="T1" fmla="*/ 4 h 4"/>
                <a:gd name="T2" fmla="*/ 2 w 2"/>
                <a:gd name="T3" fmla="*/ 1 h 4"/>
                <a:gd name="T4" fmla="*/ 1 w 2"/>
                <a:gd name="T5" fmla="*/ 4 h 4"/>
                <a:gd name="T6" fmla="*/ 1 w 2"/>
                <a:gd name="T7" fmla="*/ 4 h 4"/>
              </a:gdLst>
              <a:ahLst/>
              <a:cxnLst>
                <a:cxn ang="0">
                  <a:pos x="T0" y="T1"/>
                </a:cxn>
                <a:cxn ang="0">
                  <a:pos x="T2" y="T3"/>
                </a:cxn>
                <a:cxn ang="0">
                  <a:pos x="T4" y="T5"/>
                </a:cxn>
                <a:cxn ang="0">
                  <a:pos x="T6" y="T7"/>
                </a:cxn>
              </a:cxnLst>
              <a:rect l="0" t="0" r="r" b="b"/>
              <a:pathLst>
                <a:path w="2" h="4">
                  <a:moveTo>
                    <a:pt x="1" y="4"/>
                  </a:moveTo>
                  <a:cubicBezTo>
                    <a:pt x="0" y="3"/>
                    <a:pt x="0" y="1"/>
                    <a:pt x="2" y="1"/>
                  </a:cubicBezTo>
                  <a:cubicBezTo>
                    <a:pt x="2" y="0"/>
                    <a:pt x="2" y="4"/>
                    <a:pt x="1" y="4"/>
                  </a:cubicBezTo>
                  <a:cubicBezTo>
                    <a:pt x="0" y="3"/>
                    <a:pt x="1" y="4"/>
                    <a:pt x="1" y="4"/>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93" name="Freeform 522">
              <a:extLst>
                <a:ext uri="{FF2B5EF4-FFF2-40B4-BE49-F238E27FC236}">
                  <a16:creationId xmlns:a16="http://schemas.microsoft.com/office/drawing/2014/main" id="{33365CD4-CA18-40F6-9247-AE9DCFD0D398}"/>
                </a:ext>
              </a:extLst>
            </p:cNvPr>
            <p:cNvSpPr>
              <a:spLocks/>
            </p:cNvSpPr>
            <p:nvPr/>
          </p:nvSpPr>
          <p:spPr bwMode="auto">
            <a:xfrm>
              <a:off x="4112313" y="5556617"/>
              <a:ext cx="28669" cy="50968"/>
            </a:xfrm>
            <a:custGeom>
              <a:avLst/>
              <a:gdLst>
                <a:gd name="T0" fmla="*/ 3 w 6"/>
                <a:gd name="T1" fmla="*/ 10 h 11"/>
                <a:gd name="T2" fmla="*/ 0 w 6"/>
                <a:gd name="T3" fmla="*/ 9 h 11"/>
                <a:gd name="T4" fmla="*/ 1 w 6"/>
                <a:gd name="T5" fmla="*/ 2 h 11"/>
                <a:gd name="T6" fmla="*/ 4 w 6"/>
                <a:gd name="T7" fmla="*/ 3 h 11"/>
                <a:gd name="T8" fmla="*/ 3 w 6"/>
                <a:gd name="T9" fmla="*/ 10 h 11"/>
                <a:gd name="T10" fmla="*/ 3 w 6"/>
                <a:gd name="T11" fmla="*/ 10 h 11"/>
              </a:gdLst>
              <a:ahLst/>
              <a:cxnLst>
                <a:cxn ang="0">
                  <a:pos x="T0" y="T1"/>
                </a:cxn>
                <a:cxn ang="0">
                  <a:pos x="T2" y="T3"/>
                </a:cxn>
                <a:cxn ang="0">
                  <a:pos x="T4" y="T5"/>
                </a:cxn>
                <a:cxn ang="0">
                  <a:pos x="T6" y="T7"/>
                </a:cxn>
                <a:cxn ang="0">
                  <a:pos x="T8" y="T9"/>
                </a:cxn>
                <a:cxn ang="0">
                  <a:pos x="T10" y="T11"/>
                </a:cxn>
              </a:cxnLst>
              <a:rect l="0" t="0" r="r" b="b"/>
              <a:pathLst>
                <a:path w="6" h="11">
                  <a:moveTo>
                    <a:pt x="3" y="10"/>
                  </a:moveTo>
                  <a:cubicBezTo>
                    <a:pt x="1" y="11"/>
                    <a:pt x="0" y="11"/>
                    <a:pt x="0" y="9"/>
                  </a:cubicBezTo>
                  <a:cubicBezTo>
                    <a:pt x="1" y="7"/>
                    <a:pt x="1" y="4"/>
                    <a:pt x="1" y="2"/>
                  </a:cubicBezTo>
                  <a:cubicBezTo>
                    <a:pt x="1" y="0"/>
                    <a:pt x="5" y="0"/>
                    <a:pt x="4" y="3"/>
                  </a:cubicBezTo>
                  <a:cubicBezTo>
                    <a:pt x="4" y="5"/>
                    <a:pt x="6" y="8"/>
                    <a:pt x="3" y="10"/>
                  </a:cubicBezTo>
                  <a:cubicBezTo>
                    <a:pt x="2" y="10"/>
                    <a:pt x="4" y="9"/>
                    <a:pt x="3" y="10"/>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94" name="Freeform 523">
              <a:extLst>
                <a:ext uri="{FF2B5EF4-FFF2-40B4-BE49-F238E27FC236}">
                  <a16:creationId xmlns:a16="http://schemas.microsoft.com/office/drawing/2014/main" id="{FD9DCCDD-2C1B-4A9D-8F0F-8D367DC18AFB}"/>
                </a:ext>
              </a:extLst>
            </p:cNvPr>
            <p:cNvSpPr>
              <a:spLocks/>
            </p:cNvSpPr>
            <p:nvPr/>
          </p:nvSpPr>
          <p:spPr bwMode="auto">
            <a:xfrm>
              <a:off x="4206286" y="4231429"/>
              <a:ext cx="22299" cy="19114"/>
            </a:xfrm>
            <a:custGeom>
              <a:avLst/>
              <a:gdLst>
                <a:gd name="T0" fmla="*/ 3 w 5"/>
                <a:gd name="T1" fmla="*/ 3 h 4"/>
                <a:gd name="T2" fmla="*/ 1 w 5"/>
                <a:gd name="T3" fmla="*/ 1 h 4"/>
                <a:gd name="T4" fmla="*/ 3 w 5"/>
                <a:gd name="T5" fmla="*/ 3 h 4"/>
                <a:gd name="T6" fmla="*/ 3 w 5"/>
                <a:gd name="T7" fmla="*/ 3 h 4"/>
              </a:gdLst>
              <a:ahLst/>
              <a:cxnLst>
                <a:cxn ang="0">
                  <a:pos x="T0" y="T1"/>
                </a:cxn>
                <a:cxn ang="0">
                  <a:pos x="T2" y="T3"/>
                </a:cxn>
                <a:cxn ang="0">
                  <a:pos x="T4" y="T5"/>
                </a:cxn>
                <a:cxn ang="0">
                  <a:pos x="T6" y="T7"/>
                </a:cxn>
              </a:cxnLst>
              <a:rect l="0" t="0" r="r" b="b"/>
              <a:pathLst>
                <a:path w="5" h="4">
                  <a:moveTo>
                    <a:pt x="3" y="3"/>
                  </a:moveTo>
                  <a:cubicBezTo>
                    <a:pt x="2" y="4"/>
                    <a:pt x="0" y="3"/>
                    <a:pt x="1" y="1"/>
                  </a:cubicBezTo>
                  <a:cubicBezTo>
                    <a:pt x="1" y="0"/>
                    <a:pt x="5" y="2"/>
                    <a:pt x="3" y="3"/>
                  </a:cubicBezTo>
                  <a:cubicBezTo>
                    <a:pt x="2" y="4"/>
                    <a:pt x="5" y="2"/>
                    <a:pt x="3" y="3"/>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95" name="Freeform 524">
              <a:extLst>
                <a:ext uri="{FF2B5EF4-FFF2-40B4-BE49-F238E27FC236}">
                  <a16:creationId xmlns:a16="http://schemas.microsoft.com/office/drawing/2014/main" id="{AF0670A9-62B6-4561-AED3-20E46C4BB9F2}"/>
                </a:ext>
              </a:extLst>
            </p:cNvPr>
            <p:cNvSpPr>
              <a:spLocks/>
            </p:cNvSpPr>
            <p:nvPr/>
          </p:nvSpPr>
          <p:spPr bwMode="auto">
            <a:xfrm>
              <a:off x="4406975" y="4260100"/>
              <a:ext cx="27077" cy="36635"/>
            </a:xfrm>
            <a:custGeom>
              <a:avLst/>
              <a:gdLst>
                <a:gd name="T0" fmla="*/ 1 w 6"/>
                <a:gd name="T1" fmla="*/ 5 h 8"/>
                <a:gd name="T2" fmla="*/ 2 w 6"/>
                <a:gd name="T3" fmla="*/ 4 h 8"/>
                <a:gd name="T4" fmla="*/ 4 w 6"/>
                <a:gd name="T5" fmla="*/ 2 h 8"/>
                <a:gd name="T6" fmla="*/ 1 w 6"/>
                <a:gd name="T7" fmla="*/ 5 h 8"/>
                <a:gd name="T8" fmla="*/ 1 w 6"/>
                <a:gd name="T9" fmla="*/ 5 h 8"/>
              </a:gdLst>
              <a:ahLst/>
              <a:cxnLst>
                <a:cxn ang="0">
                  <a:pos x="T0" y="T1"/>
                </a:cxn>
                <a:cxn ang="0">
                  <a:pos x="T2" y="T3"/>
                </a:cxn>
                <a:cxn ang="0">
                  <a:pos x="T4" y="T5"/>
                </a:cxn>
                <a:cxn ang="0">
                  <a:pos x="T6" y="T7"/>
                </a:cxn>
                <a:cxn ang="0">
                  <a:pos x="T8" y="T9"/>
                </a:cxn>
              </a:cxnLst>
              <a:rect l="0" t="0" r="r" b="b"/>
              <a:pathLst>
                <a:path w="6" h="8">
                  <a:moveTo>
                    <a:pt x="1" y="5"/>
                  </a:moveTo>
                  <a:cubicBezTo>
                    <a:pt x="0" y="4"/>
                    <a:pt x="2" y="4"/>
                    <a:pt x="2" y="4"/>
                  </a:cubicBezTo>
                  <a:cubicBezTo>
                    <a:pt x="3" y="4"/>
                    <a:pt x="3" y="0"/>
                    <a:pt x="4" y="2"/>
                  </a:cubicBezTo>
                  <a:cubicBezTo>
                    <a:pt x="6" y="4"/>
                    <a:pt x="2" y="8"/>
                    <a:pt x="1" y="5"/>
                  </a:cubicBezTo>
                  <a:cubicBezTo>
                    <a:pt x="0" y="4"/>
                    <a:pt x="1" y="6"/>
                    <a:pt x="1" y="5"/>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96" name="Freeform 525">
              <a:extLst>
                <a:ext uri="{FF2B5EF4-FFF2-40B4-BE49-F238E27FC236}">
                  <a16:creationId xmlns:a16="http://schemas.microsoft.com/office/drawing/2014/main" id="{4B4280B9-472D-4EF8-881D-E40A984F0FCA}"/>
                </a:ext>
              </a:extLst>
            </p:cNvPr>
            <p:cNvSpPr>
              <a:spLocks/>
            </p:cNvSpPr>
            <p:nvPr/>
          </p:nvSpPr>
          <p:spPr bwMode="auto">
            <a:xfrm>
              <a:off x="4663413" y="4513351"/>
              <a:ext cx="65304" cy="60525"/>
            </a:xfrm>
            <a:custGeom>
              <a:avLst/>
              <a:gdLst>
                <a:gd name="T0" fmla="*/ 12 w 14"/>
                <a:gd name="T1" fmla="*/ 4 h 13"/>
                <a:gd name="T2" fmla="*/ 10 w 14"/>
                <a:gd name="T3" fmla="*/ 3 h 13"/>
                <a:gd name="T4" fmla="*/ 6 w 14"/>
                <a:gd name="T5" fmla="*/ 1 h 13"/>
                <a:gd name="T6" fmla="*/ 2 w 14"/>
                <a:gd name="T7" fmla="*/ 1 h 13"/>
                <a:gd name="T8" fmla="*/ 1 w 14"/>
                <a:gd name="T9" fmla="*/ 2 h 13"/>
                <a:gd name="T10" fmla="*/ 2 w 14"/>
                <a:gd name="T11" fmla="*/ 4 h 13"/>
                <a:gd name="T12" fmla="*/ 1 w 14"/>
                <a:gd name="T13" fmla="*/ 7 h 13"/>
                <a:gd name="T14" fmla="*/ 2 w 14"/>
                <a:gd name="T15" fmla="*/ 10 h 13"/>
                <a:gd name="T16" fmla="*/ 4 w 14"/>
                <a:gd name="T17" fmla="*/ 10 h 13"/>
                <a:gd name="T18" fmla="*/ 7 w 14"/>
                <a:gd name="T19" fmla="*/ 12 h 13"/>
                <a:gd name="T20" fmla="*/ 10 w 14"/>
                <a:gd name="T21" fmla="*/ 10 h 13"/>
                <a:gd name="T22" fmla="*/ 12 w 14"/>
                <a:gd name="T23" fmla="*/ 4 h 13"/>
                <a:gd name="T24" fmla="*/ 12 w 14"/>
                <a:gd name="T25"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3">
                  <a:moveTo>
                    <a:pt x="12" y="4"/>
                  </a:moveTo>
                  <a:cubicBezTo>
                    <a:pt x="12" y="3"/>
                    <a:pt x="11" y="3"/>
                    <a:pt x="10" y="3"/>
                  </a:cubicBezTo>
                  <a:cubicBezTo>
                    <a:pt x="8" y="2"/>
                    <a:pt x="8" y="1"/>
                    <a:pt x="6" y="1"/>
                  </a:cubicBezTo>
                  <a:cubicBezTo>
                    <a:pt x="5" y="0"/>
                    <a:pt x="3" y="0"/>
                    <a:pt x="2" y="1"/>
                  </a:cubicBezTo>
                  <a:cubicBezTo>
                    <a:pt x="2" y="1"/>
                    <a:pt x="2" y="2"/>
                    <a:pt x="1" y="2"/>
                  </a:cubicBezTo>
                  <a:cubicBezTo>
                    <a:pt x="0" y="4"/>
                    <a:pt x="1" y="3"/>
                    <a:pt x="2" y="4"/>
                  </a:cubicBezTo>
                  <a:cubicBezTo>
                    <a:pt x="2" y="4"/>
                    <a:pt x="1" y="7"/>
                    <a:pt x="1" y="7"/>
                  </a:cubicBezTo>
                  <a:cubicBezTo>
                    <a:pt x="1" y="9"/>
                    <a:pt x="1" y="9"/>
                    <a:pt x="2" y="10"/>
                  </a:cubicBezTo>
                  <a:cubicBezTo>
                    <a:pt x="3" y="11"/>
                    <a:pt x="3" y="10"/>
                    <a:pt x="4" y="10"/>
                  </a:cubicBezTo>
                  <a:cubicBezTo>
                    <a:pt x="6" y="10"/>
                    <a:pt x="5" y="12"/>
                    <a:pt x="7" y="12"/>
                  </a:cubicBezTo>
                  <a:cubicBezTo>
                    <a:pt x="9" y="13"/>
                    <a:pt x="8" y="11"/>
                    <a:pt x="10" y="10"/>
                  </a:cubicBezTo>
                  <a:cubicBezTo>
                    <a:pt x="12" y="8"/>
                    <a:pt x="14" y="7"/>
                    <a:pt x="12" y="4"/>
                  </a:cubicBezTo>
                  <a:cubicBezTo>
                    <a:pt x="12" y="2"/>
                    <a:pt x="14" y="8"/>
                    <a:pt x="12" y="4"/>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97" name="Freeform 526">
              <a:extLst>
                <a:ext uri="{FF2B5EF4-FFF2-40B4-BE49-F238E27FC236}">
                  <a16:creationId xmlns:a16="http://schemas.microsoft.com/office/drawing/2014/main" id="{704B742C-00E2-4BAB-A5FF-0FF643308439}"/>
                </a:ext>
              </a:extLst>
            </p:cNvPr>
            <p:cNvSpPr>
              <a:spLocks/>
            </p:cNvSpPr>
            <p:nvPr/>
          </p:nvSpPr>
          <p:spPr bwMode="auto">
            <a:xfrm>
              <a:off x="4281147" y="4081710"/>
              <a:ext cx="46190" cy="19114"/>
            </a:xfrm>
            <a:custGeom>
              <a:avLst/>
              <a:gdLst>
                <a:gd name="T0" fmla="*/ 9 w 10"/>
                <a:gd name="T1" fmla="*/ 2 h 4"/>
                <a:gd name="T2" fmla="*/ 4 w 10"/>
                <a:gd name="T3" fmla="*/ 0 h 4"/>
                <a:gd name="T4" fmla="*/ 1 w 10"/>
                <a:gd name="T5" fmla="*/ 3 h 4"/>
                <a:gd name="T6" fmla="*/ 9 w 10"/>
                <a:gd name="T7" fmla="*/ 2 h 4"/>
                <a:gd name="T8" fmla="*/ 9 w 10"/>
                <a:gd name="T9" fmla="*/ 2 h 4"/>
              </a:gdLst>
              <a:ahLst/>
              <a:cxnLst>
                <a:cxn ang="0">
                  <a:pos x="T0" y="T1"/>
                </a:cxn>
                <a:cxn ang="0">
                  <a:pos x="T2" y="T3"/>
                </a:cxn>
                <a:cxn ang="0">
                  <a:pos x="T4" y="T5"/>
                </a:cxn>
                <a:cxn ang="0">
                  <a:pos x="T6" y="T7"/>
                </a:cxn>
                <a:cxn ang="0">
                  <a:pos x="T8" y="T9"/>
                </a:cxn>
              </a:cxnLst>
              <a:rect l="0" t="0" r="r" b="b"/>
              <a:pathLst>
                <a:path w="10" h="4">
                  <a:moveTo>
                    <a:pt x="9" y="2"/>
                  </a:moveTo>
                  <a:cubicBezTo>
                    <a:pt x="7" y="1"/>
                    <a:pt x="6" y="0"/>
                    <a:pt x="4" y="0"/>
                  </a:cubicBezTo>
                  <a:cubicBezTo>
                    <a:pt x="3" y="0"/>
                    <a:pt x="0" y="1"/>
                    <a:pt x="1" y="3"/>
                  </a:cubicBezTo>
                  <a:cubicBezTo>
                    <a:pt x="2" y="4"/>
                    <a:pt x="9" y="2"/>
                    <a:pt x="9" y="2"/>
                  </a:cubicBezTo>
                  <a:cubicBezTo>
                    <a:pt x="6" y="1"/>
                    <a:pt x="10" y="3"/>
                    <a:pt x="9" y="2"/>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98" name="Freeform 529">
              <a:extLst>
                <a:ext uri="{FF2B5EF4-FFF2-40B4-BE49-F238E27FC236}">
                  <a16:creationId xmlns:a16="http://schemas.microsoft.com/office/drawing/2014/main" id="{B7C6C1E0-B8EC-44AC-9B19-C4FB0D14DBCB}"/>
                </a:ext>
              </a:extLst>
            </p:cNvPr>
            <p:cNvSpPr>
              <a:spLocks/>
            </p:cNvSpPr>
            <p:nvPr/>
          </p:nvSpPr>
          <p:spPr bwMode="auto">
            <a:xfrm>
              <a:off x="4018339" y="3919246"/>
              <a:ext cx="19114" cy="17521"/>
            </a:xfrm>
            <a:custGeom>
              <a:avLst/>
              <a:gdLst>
                <a:gd name="T0" fmla="*/ 2 w 4"/>
                <a:gd name="T1" fmla="*/ 4 h 4"/>
                <a:gd name="T2" fmla="*/ 1 w 4"/>
                <a:gd name="T3" fmla="*/ 0 h 4"/>
                <a:gd name="T4" fmla="*/ 2 w 4"/>
                <a:gd name="T5" fmla="*/ 4 h 4"/>
                <a:gd name="T6" fmla="*/ 2 w 4"/>
                <a:gd name="T7" fmla="*/ 4 h 4"/>
              </a:gdLst>
              <a:ahLst/>
              <a:cxnLst>
                <a:cxn ang="0">
                  <a:pos x="T0" y="T1"/>
                </a:cxn>
                <a:cxn ang="0">
                  <a:pos x="T2" y="T3"/>
                </a:cxn>
                <a:cxn ang="0">
                  <a:pos x="T4" y="T5"/>
                </a:cxn>
                <a:cxn ang="0">
                  <a:pos x="T6" y="T7"/>
                </a:cxn>
              </a:cxnLst>
              <a:rect l="0" t="0" r="r" b="b"/>
              <a:pathLst>
                <a:path w="4" h="4">
                  <a:moveTo>
                    <a:pt x="2" y="4"/>
                  </a:moveTo>
                  <a:cubicBezTo>
                    <a:pt x="0" y="4"/>
                    <a:pt x="1" y="1"/>
                    <a:pt x="1" y="0"/>
                  </a:cubicBezTo>
                  <a:cubicBezTo>
                    <a:pt x="2" y="0"/>
                    <a:pt x="4" y="4"/>
                    <a:pt x="2" y="4"/>
                  </a:cubicBezTo>
                  <a:cubicBezTo>
                    <a:pt x="1" y="4"/>
                    <a:pt x="4" y="4"/>
                    <a:pt x="2" y="4"/>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99" name="Freeform 531">
              <a:extLst>
                <a:ext uri="{FF2B5EF4-FFF2-40B4-BE49-F238E27FC236}">
                  <a16:creationId xmlns:a16="http://schemas.microsoft.com/office/drawing/2014/main" id="{D30FC622-FB67-4230-977F-94352A895E4D}"/>
                </a:ext>
              </a:extLst>
            </p:cNvPr>
            <p:cNvSpPr>
              <a:spLocks/>
            </p:cNvSpPr>
            <p:nvPr/>
          </p:nvSpPr>
          <p:spPr bwMode="auto">
            <a:xfrm>
              <a:off x="4416532" y="3328328"/>
              <a:ext cx="27077" cy="47783"/>
            </a:xfrm>
            <a:custGeom>
              <a:avLst/>
              <a:gdLst>
                <a:gd name="T0" fmla="*/ 3 w 6"/>
                <a:gd name="T1" fmla="*/ 8 h 10"/>
                <a:gd name="T2" fmla="*/ 0 w 6"/>
                <a:gd name="T3" fmla="*/ 7 h 10"/>
                <a:gd name="T4" fmla="*/ 4 w 6"/>
                <a:gd name="T5" fmla="*/ 2 h 10"/>
                <a:gd name="T6" fmla="*/ 6 w 6"/>
                <a:gd name="T7" fmla="*/ 4 h 10"/>
                <a:gd name="T8" fmla="*/ 3 w 6"/>
                <a:gd name="T9" fmla="*/ 8 h 10"/>
                <a:gd name="T10" fmla="*/ 3 w 6"/>
                <a:gd name="T11" fmla="*/ 8 h 10"/>
              </a:gdLst>
              <a:ahLst/>
              <a:cxnLst>
                <a:cxn ang="0">
                  <a:pos x="T0" y="T1"/>
                </a:cxn>
                <a:cxn ang="0">
                  <a:pos x="T2" y="T3"/>
                </a:cxn>
                <a:cxn ang="0">
                  <a:pos x="T4" y="T5"/>
                </a:cxn>
                <a:cxn ang="0">
                  <a:pos x="T6" y="T7"/>
                </a:cxn>
                <a:cxn ang="0">
                  <a:pos x="T8" y="T9"/>
                </a:cxn>
                <a:cxn ang="0">
                  <a:pos x="T10" y="T11"/>
                </a:cxn>
              </a:cxnLst>
              <a:rect l="0" t="0" r="r" b="b"/>
              <a:pathLst>
                <a:path w="6" h="10">
                  <a:moveTo>
                    <a:pt x="3" y="8"/>
                  </a:moveTo>
                  <a:cubicBezTo>
                    <a:pt x="2" y="10"/>
                    <a:pt x="0" y="9"/>
                    <a:pt x="0" y="7"/>
                  </a:cubicBezTo>
                  <a:cubicBezTo>
                    <a:pt x="1" y="6"/>
                    <a:pt x="3" y="3"/>
                    <a:pt x="4" y="2"/>
                  </a:cubicBezTo>
                  <a:cubicBezTo>
                    <a:pt x="6" y="0"/>
                    <a:pt x="6" y="3"/>
                    <a:pt x="6" y="4"/>
                  </a:cubicBezTo>
                  <a:cubicBezTo>
                    <a:pt x="6" y="6"/>
                    <a:pt x="3" y="6"/>
                    <a:pt x="3" y="8"/>
                  </a:cubicBezTo>
                  <a:cubicBezTo>
                    <a:pt x="2" y="10"/>
                    <a:pt x="3" y="8"/>
                    <a:pt x="3" y="8"/>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00" name="Freeform 532">
              <a:extLst>
                <a:ext uri="{FF2B5EF4-FFF2-40B4-BE49-F238E27FC236}">
                  <a16:creationId xmlns:a16="http://schemas.microsoft.com/office/drawing/2014/main" id="{1D0A1C01-2705-4C50-A9F1-1BF8ED4DB112}"/>
                </a:ext>
              </a:extLst>
            </p:cNvPr>
            <p:cNvSpPr>
              <a:spLocks/>
            </p:cNvSpPr>
            <p:nvPr/>
          </p:nvSpPr>
          <p:spPr bwMode="auto">
            <a:xfrm>
              <a:off x="4429274" y="3352220"/>
              <a:ext cx="33448" cy="19114"/>
            </a:xfrm>
            <a:custGeom>
              <a:avLst/>
              <a:gdLst>
                <a:gd name="T0" fmla="*/ 3 w 7"/>
                <a:gd name="T1" fmla="*/ 4 h 4"/>
                <a:gd name="T2" fmla="*/ 5 w 7"/>
                <a:gd name="T3" fmla="*/ 1 h 4"/>
                <a:gd name="T4" fmla="*/ 3 w 7"/>
                <a:gd name="T5" fmla="*/ 4 h 4"/>
                <a:gd name="T6" fmla="*/ 3 w 7"/>
                <a:gd name="T7" fmla="*/ 4 h 4"/>
              </a:gdLst>
              <a:ahLst/>
              <a:cxnLst>
                <a:cxn ang="0">
                  <a:pos x="T0" y="T1"/>
                </a:cxn>
                <a:cxn ang="0">
                  <a:pos x="T2" y="T3"/>
                </a:cxn>
                <a:cxn ang="0">
                  <a:pos x="T4" y="T5"/>
                </a:cxn>
                <a:cxn ang="0">
                  <a:pos x="T6" y="T7"/>
                </a:cxn>
              </a:cxnLst>
              <a:rect l="0" t="0" r="r" b="b"/>
              <a:pathLst>
                <a:path w="7" h="4">
                  <a:moveTo>
                    <a:pt x="3" y="4"/>
                  </a:moveTo>
                  <a:cubicBezTo>
                    <a:pt x="0" y="4"/>
                    <a:pt x="3" y="0"/>
                    <a:pt x="5" y="1"/>
                  </a:cubicBezTo>
                  <a:cubicBezTo>
                    <a:pt x="7" y="1"/>
                    <a:pt x="4" y="4"/>
                    <a:pt x="3" y="4"/>
                  </a:cubicBezTo>
                  <a:cubicBezTo>
                    <a:pt x="2" y="4"/>
                    <a:pt x="4" y="4"/>
                    <a:pt x="3" y="4"/>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01" name="Freeform 533">
              <a:extLst>
                <a:ext uri="{FF2B5EF4-FFF2-40B4-BE49-F238E27FC236}">
                  <a16:creationId xmlns:a16="http://schemas.microsoft.com/office/drawing/2014/main" id="{7B057A3D-07D5-4421-B1DD-2059A3B00E5D}"/>
                </a:ext>
              </a:extLst>
            </p:cNvPr>
            <p:cNvSpPr>
              <a:spLocks/>
            </p:cNvSpPr>
            <p:nvPr/>
          </p:nvSpPr>
          <p:spPr bwMode="auto">
            <a:xfrm>
              <a:off x="4336893" y="3333106"/>
              <a:ext cx="70082" cy="33448"/>
            </a:xfrm>
            <a:custGeom>
              <a:avLst/>
              <a:gdLst>
                <a:gd name="T0" fmla="*/ 11 w 15"/>
                <a:gd name="T1" fmla="*/ 6 h 7"/>
                <a:gd name="T2" fmla="*/ 10 w 15"/>
                <a:gd name="T3" fmla="*/ 5 h 7"/>
                <a:gd name="T4" fmla="*/ 7 w 15"/>
                <a:gd name="T5" fmla="*/ 5 h 7"/>
                <a:gd name="T6" fmla="*/ 3 w 15"/>
                <a:gd name="T7" fmla="*/ 0 h 7"/>
                <a:gd name="T8" fmla="*/ 6 w 15"/>
                <a:gd name="T9" fmla="*/ 2 h 7"/>
                <a:gd name="T10" fmla="*/ 8 w 15"/>
                <a:gd name="T11" fmla="*/ 3 h 7"/>
                <a:gd name="T12" fmla="*/ 15 w 15"/>
                <a:gd name="T13" fmla="*/ 3 h 7"/>
                <a:gd name="T14" fmla="*/ 11 w 15"/>
                <a:gd name="T15" fmla="*/ 6 h 7"/>
                <a:gd name="T16" fmla="*/ 11 w 15"/>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7">
                  <a:moveTo>
                    <a:pt x="11" y="6"/>
                  </a:moveTo>
                  <a:cubicBezTo>
                    <a:pt x="10" y="6"/>
                    <a:pt x="10" y="6"/>
                    <a:pt x="10" y="5"/>
                  </a:cubicBezTo>
                  <a:cubicBezTo>
                    <a:pt x="10" y="5"/>
                    <a:pt x="8" y="6"/>
                    <a:pt x="7" y="5"/>
                  </a:cubicBezTo>
                  <a:cubicBezTo>
                    <a:pt x="7" y="4"/>
                    <a:pt x="0" y="1"/>
                    <a:pt x="3" y="0"/>
                  </a:cubicBezTo>
                  <a:cubicBezTo>
                    <a:pt x="4" y="0"/>
                    <a:pt x="5" y="2"/>
                    <a:pt x="6" y="2"/>
                  </a:cubicBezTo>
                  <a:cubicBezTo>
                    <a:pt x="7" y="3"/>
                    <a:pt x="7" y="2"/>
                    <a:pt x="8" y="3"/>
                  </a:cubicBezTo>
                  <a:cubicBezTo>
                    <a:pt x="9" y="4"/>
                    <a:pt x="13" y="2"/>
                    <a:pt x="15" y="3"/>
                  </a:cubicBezTo>
                  <a:cubicBezTo>
                    <a:pt x="14" y="3"/>
                    <a:pt x="12" y="6"/>
                    <a:pt x="11" y="6"/>
                  </a:cubicBezTo>
                  <a:cubicBezTo>
                    <a:pt x="9" y="7"/>
                    <a:pt x="12" y="6"/>
                    <a:pt x="11" y="6"/>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02" name="Freeform 534">
              <a:extLst>
                <a:ext uri="{FF2B5EF4-FFF2-40B4-BE49-F238E27FC236}">
                  <a16:creationId xmlns:a16="http://schemas.microsoft.com/office/drawing/2014/main" id="{C79DAB8C-5535-4649-A1C0-4424C6CE54F2}"/>
                </a:ext>
              </a:extLst>
            </p:cNvPr>
            <p:cNvSpPr>
              <a:spLocks/>
            </p:cNvSpPr>
            <p:nvPr/>
          </p:nvSpPr>
          <p:spPr bwMode="auto">
            <a:xfrm>
              <a:off x="4351230" y="3240725"/>
              <a:ext cx="73267" cy="36635"/>
            </a:xfrm>
            <a:custGeom>
              <a:avLst/>
              <a:gdLst>
                <a:gd name="T0" fmla="*/ 13 w 16"/>
                <a:gd name="T1" fmla="*/ 6 h 8"/>
                <a:gd name="T2" fmla="*/ 0 w 16"/>
                <a:gd name="T3" fmla="*/ 2 h 8"/>
                <a:gd name="T4" fmla="*/ 13 w 16"/>
                <a:gd name="T5" fmla="*/ 6 h 8"/>
                <a:gd name="T6" fmla="*/ 13 w 16"/>
                <a:gd name="T7" fmla="*/ 6 h 8"/>
              </a:gdLst>
              <a:ahLst/>
              <a:cxnLst>
                <a:cxn ang="0">
                  <a:pos x="T0" y="T1"/>
                </a:cxn>
                <a:cxn ang="0">
                  <a:pos x="T2" y="T3"/>
                </a:cxn>
                <a:cxn ang="0">
                  <a:pos x="T4" y="T5"/>
                </a:cxn>
                <a:cxn ang="0">
                  <a:pos x="T6" y="T7"/>
                </a:cxn>
              </a:cxnLst>
              <a:rect l="0" t="0" r="r" b="b"/>
              <a:pathLst>
                <a:path w="16" h="8">
                  <a:moveTo>
                    <a:pt x="13" y="6"/>
                  </a:moveTo>
                  <a:cubicBezTo>
                    <a:pt x="11" y="8"/>
                    <a:pt x="1" y="4"/>
                    <a:pt x="0" y="2"/>
                  </a:cubicBezTo>
                  <a:cubicBezTo>
                    <a:pt x="0" y="0"/>
                    <a:pt x="16" y="4"/>
                    <a:pt x="13" y="6"/>
                  </a:cubicBezTo>
                  <a:cubicBezTo>
                    <a:pt x="12" y="7"/>
                    <a:pt x="14" y="5"/>
                    <a:pt x="13" y="6"/>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03" name="Freeform 535">
              <a:extLst>
                <a:ext uri="{FF2B5EF4-FFF2-40B4-BE49-F238E27FC236}">
                  <a16:creationId xmlns:a16="http://schemas.microsoft.com/office/drawing/2014/main" id="{29637F2C-9E2F-412E-B5E4-1570FCDE4708}"/>
                </a:ext>
              </a:extLst>
            </p:cNvPr>
            <p:cNvSpPr>
              <a:spLocks/>
            </p:cNvSpPr>
            <p:nvPr/>
          </p:nvSpPr>
          <p:spPr bwMode="auto">
            <a:xfrm>
              <a:off x="4467501" y="3192942"/>
              <a:ext cx="149721" cy="144942"/>
            </a:xfrm>
            <a:custGeom>
              <a:avLst/>
              <a:gdLst>
                <a:gd name="T0" fmla="*/ 19 w 32"/>
                <a:gd name="T1" fmla="*/ 1 h 31"/>
                <a:gd name="T2" fmla="*/ 17 w 32"/>
                <a:gd name="T3" fmla="*/ 0 h 31"/>
                <a:gd name="T4" fmla="*/ 14 w 32"/>
                <a:gd name="T5" fmla="*/ 2 h 31"/>
                <a:gd name="T6" fmla="*/ 11 w 32"/>
                <a:gd name="T7" fmla="*/ 5 h 31"/>
                <a:gd name="T8" fmla="*/ 9 w 32"/>
                <a:gd name="T9" fmla="*/ 7 h 31"/>
                <a:gd name="T10" fmla="*/ 7 w 32"/>
                <a:gd name="T11" fmla="*/ 13 h 31"/>
                <a:gd name="T12" fmla="*/ 5 w 32"/>
                <a:gd name="T13" fmla="*/ 17 h 31"/>
                <a:gd name="T14" fmla="*/ 2 w 32"/>
                <a:gd name="T15" fmla="*/ 19 h 31"/>
                <a:gd name="T16" fmla="*/ 4 w 32"/>
                <a:gd name="T17" fmla="*/ 21 h 31"/>
                <a:gd name="T18" fmla="*/ 0 w 32"/>
                <a:gd name="T19" fmla="*/ 25 h 31"/>
                <a:gd name="T20" fmla="*/ 4 w 32"/>
                <a:gd name="T21" fmla="*/ 25 h 31"/>
                <a:gd name="T22" fmla="*/ 10 w 32"/>
                <a:gd name="T23" fmla="*/ 26 h 31"/>
                <a:gd name="T24" fmla="*/ 19 w 32"/>
                <a:gd name="T25" fmla="*/ 27 h 31"/>
                <a:gd name="T26" fmla="*/ 22 w 32"/>
                <a:gd name="T27" fmla="*/ 26 h 31"/>
                <a:gd name="T28" fmla="*/ 19 w 32"/>
                <a:gd name="T29" fmla="*/ 30 h 31"/>
                <a:gd name="T30" fmla="*/ 22 w 32"/>
                <a:gd name="T31" fmla="*/ 28 h 31"/>
                <a:gd name="T32" fmla="*/ 27 w 32"/>
                <a:gd name="T33" fmla="*/ 26 h 31"/>
                <a:gd name="T34" fmla="*/ 32 w 32"/>
                <a:gd name="T35" fmla="*/ 20 h 31"/>
                <a:gd name="T36" fmla="*/ 29 w 32"/>
                <a:gd name="T37" fmla="*/ 20 h 31"/>
                <a:gd name="T38" fmla="*/ 26 w 32"/>
                <a:gd name="T39" fmla="*/ 18 h 31"/>
                <a:gd name="T40" fmla="*/ 29 w 32"/>
                <a:gd name="T41" fmla="*/ 15 h 31"/>
                <a:gd name="T42" fmla="*/ 26 w 32"/>
                <a:gd name="T43" fmla="*/ 15 h 31"/>
                <a:gd name="T44" fmla="*/ 24 w 32"/>
                <a:gd name="T45" fmla="*/ 13 h 31"/>
                <a:gd name="T46" fmla="*/ 21 w 32"/>
                <a:gd name="T47" fmla="*/ 16 h 31"/>
                <a:gd name="T48" fmla="*/ 18 w 32"/>
                <a:gd name="T49" fmla="*/ 13 h 31"/>
                <a:gd name="T50" fmla="*/ 19 w 32"/>
                <a:gd name="T51" fmla="*/ 11 h 31"/>
                <a:gd name="T52" fmla="*/ 16 w 32"/>
                <a:gd name="T53" fmla="*/ 9 h 31"/>
                <a:gd name="T54" fmla="*/ 14 w 32"/>
                <a:gd name="T55" fmla="*/ 12 h 31"/>
                <a:gd name="T56" fmla="*/ 16 w 32"/>
                <a:gd name="T57" fmla="*/ 7 h 31"/>
                <a:gd name="T58" fmla="*/ 18 w 32"/>
                <a:gd name="T59" fmla="*/ 4 h 31"/>
                <a:gd name="T60" fmla="*/ 18 w 32"/>
                <a:gd name="T61" fmla="*/ 2 h 31"/>
                <a:gd name="T62" fmla="*/ 19 w 32"/>
                <a:gd name="T63" fmla="*/ 1 h 31"/>
                <a:gd name="T64" fmla="*/ 19 w 32"/>
                <a:gd name="T6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1">
                  <a:moveTo>
                    <a:pt x="19" y="1"/>
                  </a:moveTo>
                  <a:cubicBezTo>
                    <a:pt x="20" y="0"/>
                    <a:pt x="17" y="0"/>
                    <a:pt x="17" y="0"/>
                  </a:cubicBezTo>
                  <a:cubicBezTo>
                    <a:pt x="16" y="0"/>
                    <a:pt x="15" y="1"/>
                    <a:pt x="14" y="2"/>
                  </a:cubicBezTo>
                  <a:cubicBezTo>
                    <a:pt x="13" y="3"/>
                    <a:pt x="12" y="4"/>
                    <a:pt x="11" y="5"/>
                  </a:cubicBezTo>
                  <a:cubicBezTo>
                    <a:pt x="11" y="6"/>
                    <a:pt x="10" y="7"/>
                    <a:pt x="9" y="7"/>
                  </a:cubicBezTo>
                  <a:cubicBezTo>
                    <a:pt x="9" y="9"/>
                    <a:pt x="8" y="11"/>
                    <a:pt x="7" y="13"/>
                  </a:cubicBezTo>
                  <a:cubicBezTo>
                    <a:pt x="7" y="15"/>
                    <a:pt x="6" y="16"/>
                    <a:pt x="5" y="17"/>
                  </a:cubicBezTo>
                  <a:cubicBezTo>
                    <a:pt x="4" y="18"/>
                    <a:pt x="2" y="19"/>
                    <a:pt x="2" y="19"/>
                  </a:cubicBezTo>
                  <a:cubicBezTo>
                    <a:pt x="2" y="20"/>
                    <a:pt x="4" y="20"/>
                    <a:pt x="4" y="21"/>
                  </a:cubicBezTo>
                  <a:cubicBezTo>
                    <a:pt x="4" y="22"/>
                    <a:pt x="0" y="24"/>
                    <a:pt x="0" y="25"/>
                  </a:cubicBezTo>
                  <a:cubicBezTo>
                    <a:pt x="0" y="27"/>
                    <a:pt x="3" y="26"/>
                    <a:pt x="4" y="25"/>
                  </a:cubicBezTo>
                  <a:cubicBezTo>
                    <a:pt x="6" y="25"/>
                    <a:pt x="8" y="26"/>
                    <a:pt x="10" y="26"/>
                  </a:cubicBezTo>
                  <a:cubicBezTo>
                    <a:pt x="13" y="27"/>
                    <a:pt x="16" y="26"/>
                    <a:pt x="19" y="27"/>
                  </a:cubicBezTo>
                  <a:cubicBezTo>
                    <a:pt x="19" y="27"/>
                    <a:pt x="22" y="25"/>
                    <a:pt x="22" y="26"/>
                  </a:cubicBezTo>
                  <a:cubicBezTo>
                    <a:pt x="22" y="27"/>
                    <a:pt x="19" y="30"/>
                    <a:pt x="19" y="30"/>
                  </a:cubicBezTo>
                  <a:cubicBezTo>
                    <a:pt x="20" y="31"/>
                    <a:pt x="22" y="28"/>
                    <a:pt x="22" y="28"/>
                  </a:cubicBezTo>
                  <a:cubicBezTo>
                    <a:pt x="24" y="27"/>
                    <a:pt x="26" y="27"/>
                    <a:pt x="27" y="26"/>
                  </a:cubicBezTo>
                  <a:cubicBezTo>
                    <a:pt x="27" y="25"/>
                    <a:pt x="32" y="20"/>
                    <a:pt x="32" y="20"/>
                  </a:cubicBezTo>
                  <a:cubicBezTo>
                    <a:pt x="31" y="19"/>
                    <a:pt x="30" y="20"/>
                    <a:pt x="29" y="20"/>
                  </a:cubicBezTo>
                  <a:cubicBezTo>
                    <a:pt x="29" y="20"/>
                    <a:pt x="26" y="18"/>
                    <a:pt x="26" y="18"/>
                  </a:cubicBezTo>
                  <a:cubicBezTo>
                    <a:pt x="26" y="17"/>
                    <a:pt x="30" y="16"/>
                    <a:pt x="29" y="15"/>
                  </a:cubicBezTo>
                  <a:cubicBezTo>
                    <a:pt x="29" y="14"/>
                    <a:pt x="27" y="15"/>
                    <a:pt x="26" y="15"/>
                  </a:cubicBezTo>
                  <a:cubicBezTo>
                    <a:pt x="25" y="15"/>
                    <a:pt x="25" y="13"/>
                    <a:pt x="24" y="13"/>
                  </a:cubicBezTo>
                  <a:cubicBezTo>
                    <a:pt x="24" y="13"/>
                    <a:pt x="21" y="16"/>
                    <a:pt x="21" y="16"/>
                  </a:cubicBezTo>
                  <a:cubicBezTo>
                    <a:pt x="20" y="14"/>
                    <a:pt x="20" y="14"/>
                    <a:pt x="18" y="13"/>
                  </a:cubicBezTo>
                  <a:cubicBezTo>
                    <a:pt x="16" y="12"/>
                    <a:pt x="19" y="12"/>
                    <a:pt x="19" y="11"/>
                  </a:cubicBezTo>
                  <a:cubicBezTo>
                    <a:pt x="19" y="11"/>
                    <a:pt x="17" y="9"/>
                    <a:pt x="16" y="9"/>
                  </a:cubicBezTo>
                  <a:cubicBezTo>
                    <a:pt x="16" y="10"/>
                    <a:pt x="14" y="13"/>
                    <a:pt x="14" y="12"/>
                  </a:cubicBezTo>
                  <a:cubicBezTo>
                    <a:pt x="12" y="11"/>
                    <a:pt x="15" y="7"/>
                    <a:pt x="16" y="7"/>
                  </a:cubicBezTo>
                  <a:cubicBezTo>
                    <a:pt x="17" y="6"/>
                    <a:pt x="17" y="5"/>
                    <a:pt x="18" y="4"/>
                  </a:cubicBezTo>
                  <a:cubicBezTo>
                    <a:pt x="18" y="3"/>
                    <a:pt x="18" y="2"/>
                    <a:pt x="18" y="2"/>
                  </a:cubicBezTo>
                  <a:cubicBezTo>
                    <a:pt x="18" y="2"/>
                    <a:pt x="19" y="1"/>
                    <a:pt x="19" y="1"/>
                  </a:cubicBezTo>
                  <a:cubicBezTo>
                    <a:pt x="20" y="0"/>
                    <a:pt x="19" y="1"/>
                    <a:pt x="19" y="1"/>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04" name="Freeform 536">
              <a:extLst>
                <a:ext uri="{FF2B5EF4-FFF2-40B4-BE49-F238E27FC236}">
                  <a16:creationId xmlns:a16="http://schemas.microsoft.com/office/drawing/2014/main" id="{E9E79073-14BF-4753-9169-E297C45A6547}"/>
                </a:ext>
              </a:extLst>
            </p:cNvPr>
            <p:cNvSpPr>
              <a:spLocks/>
            </p:cNvSpPr>
            <p:nvPr/>
          </p:nvSpPr>
          <p:spPr bwMode="auto">
            <a:xfrm>
              <a:off x="4588552" y="3296472"/>
              <a:ext cx="38226" cy="46190"/>
            </a:xfrm>
            <a:custGeom>
              <a:avLst/>
              <a:gdLst>
                <a:gd name="T0" fmla="*/ 6 w 8"/>
                <a:gd name="T1" fmla="*/ 1 h 10"/>
                <a:gd name="T2" fmla="*/ 1 w 8"/>
                <a:gd name="T3" fmla="*/ 9 h 10"/>
                <a:gd name="T4" fmla="*/ 4 w 8"/>
                <a:gd name="T5" fmla="*/ 7 h 10"/>
                <a:gd name="T6" fmla="*/ 3 w 8"/>
                <a:gd name="T7" fmla="*/ 10 h 10"/>
                <a:gd name="T8" fmla="*/ 6 w 8"/>
                <a:gd name="T9" fmla="*/ 8 h 10"/>
                <a:gd name="T10" fmla="*/ 8 w 8"/>
                <a:gd name="T11" fmla="*/ 4 h 10"/>
                <a:gd name="T12" fmla="*/ 5 w 8"/>
                <a:gd name="T13" fmla="*/ 4 h 10"/>
                <a:gd name="T14" fmla="*/ 6 w 8"/>
                <a:gd name="T15" fmla="*/ 1 h 10"/>
                <a:gd name="T16" fmla="*/ 6 w 8"/>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0">
                  <a:moveTo>
                    <a:pt x="6" y="1"/>
                  </a:moveTo>
                  <a:cubicBezTo>
                    <a:pt x="5" y="2"/>
                    <a:pt x="0" y="6"/>
                    <a:pt x="1" y="9"/>
                  </a:cubicBezTo>
                  <a:cubicBezTo>
                    <a:pt x="1" y="9"/>
                    <a:pt x="3" y="6"/>
                    <a:pt x="4" y="7"/>
                  </a:cubicBezTo>
                  <a:cubicBezTo>
                    <a:pt x="4" y="7"/>
                    <a:pt x="3" y="10"/>
                    <a:pt x="3" y="10"/>
                  </a:cubicBezTo>
                  <a:cubicBezTo>
                    <a:pt x="4" y="10"/>
                    <a:pt x="6" y="9"/>
                    <a:pt x="6" y="8"/>
                  </a:cubicBezTo>
                  <a:cubicBezTo>
                    <a:pt x="6" y="7"/>
                    <a:pt x="7" y="6"/>
                    <a:pt x="8" y="4"/>
                  </a:cubicBezTo>
                  <a:cubicBezTo>
                    <a:pt x="8" y="2"/>
                    <a:pt x="6" y="4"/>
                    <a:pt x="5" y="4"/>
                  </a:cubicBezTo>
                  <a:cubicBezTo>
                    <a:pt x="6" y="4"/>
                    <a:pt x="6" y="0"/>
                    <a:pt x="6" y="1"/>
                  </a:cubicBezTo>
                  <a:cubicBezTo>
                    <a:pt x="5" y="1"/>
                    <a:pt x="7" y="0"/>
                    <a:pt x="6" y="1"/>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05" name="Freeform 537">
              <a:extLst>
                <a:ext uri="{FF2B5EF4-FFF2-40B4-BE49-F238E27FC236}">
                  <a16:creationId xmlns:a16="http://schemas.microsoft.com/office/drawing/2014/main" id="{C027B03D-EB54-45EA-A475-16CB078172DC}"/>
                </a:ext>
              </a:extLst>
            </p:cNvPr>
            <p:cNvSpPr>
              <a:spLocks/>
            </p:cNvSpPr>
            <p:nvPr/>
          </p:nvSpPr>
          <p:spPr bwMode="auto">
            <a:xfrm>
              <a:off x="4327338" y="2847309"/>
              <a:ext cx="14335" cy="27077"/>
            </a:xfrm>
            <a:custGeom>
              <a:avLst/>
              <a:gdLst>
                <a:gd name="T0" fmla="*/ 3 w 3"/>
                <a:gd name="T1" fmla="*/ 4 h 6"/>
                <a:gd name="T2" fmla="*/ 1 w 3"/>
                <a:gd name="T3" fmla="*/ 1 h 6"/>
                <a:gd name="T4" fmla="*/ 1 w 3"/>
                <a:gd name="T5" fmla="*/ 2 h 6"/>
                <a:gd name="T6" fmla="*/ 0 w 3"/>
                <a:gd name="T7" fmla="*/ 2 h 6"/>
                <a:gd name="T8" fmla="*/ 3 w 3"/>
                <a:gd name="T9" fmla="*/ 4 h 6"/>
                <a:gd name="T10" fmla="*/ 3 w 3"/>
                <a:gd name="T11" fmla="*/ 4 h 6"/>
              </a:gdLst>
              <a:ahLst/>
              <a:cxnLst>
                <a:cxn ang="0">
                  <a:pos x="T0" y="T1"/>
                </a:cxn>
                <a:cxn ang="0">
                  <a:pos x="T2" y="T3"/>
                </a:cxn>
                <a:cxn ang="0">
                  <a:pos x="T4" y="T5"/>
                </a:cxn>
                <a:cxn ang="0">
                  <a:pos x="T6" y="T7"/>
                </a:cxn>
                <a:cxn ang="0">
                  <a:pos x="T8" y="T9"/>
                </a:cxn>
                <a:cxn ang="0">
                  <a:pos x="T10" y="T11"/>
                </a:cxn>
              </a:cxnLst>
              <a:rect l="0" t="0" r="r" b="b"/>
              <a:pathLst>
                <a:path w="3" h="6">
                  <a:moveTo>
                    <a:pt x="3" y="4"/>
                  </a:moveTo>
                  <a:cubicBezTo>
                    <a:pt x="3" y="3"/>
                    <a:pt x="1" y="0"/>
                    <a:pt x="1" y="1"/>
                  </a:cubicBezTo>
                  <a:cubicBezTo>
                    <a:pt x="1" y="1"/>
                    <a:pt x="1" y="1"/>
                    <a:pt x="1" y="2"/>
                  </a:cubicBezTo>
                  <a:cubicBezTo>
                    <a:pt x="1" y="2"/>
                    <a:pt x="0" y="2"/>
                    <a:pt x="0" y="2"/>
                  </a:cubicBezTo>
                  <a:cubicBezTo>
                    <a:pt x="0" y="2"/>
                    <a:pt x="3" y="6"/>
                    <a:pt x="3" y="4"/>
                  </a:cubicBezTo>
                  <a:cubicBezTo>
                    <a:pt x="3" y="3"/>
                    <a:pt x="3" y="6"/>
                    <a:pt x="3" y="4"/>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06" name="Freeform 538">
              <a:extLst>
                <a:ext uri="{FF2B5EF4-FFF2-40B4-BE49-F238E27FC236}">
                  <a16:creationId xmlns:a16="http://schemas.microsoft.com/office/drawing/2014/main" id="{E90D9267-9C66-4521-8974-A04A312BE63D}"/>
                </a:ext>
              </a:extLst>
            </p:cNvPr>
            <p:cNvSpPr>
              <a:spLocks/>
            </p:cNvSpPr>
            <p:nvPr/>
          </p:nvSpPr>
          <p:spPr bwMode="auto">
            <a:xfrm>
              <a:off x="4257257" y="2893501"/>
              <a:ext cx="14335" cy="14335"/>
            </a:xfrm>
            <a:custGeom>
              <a:avLst/>
              <a:gdLst>
                <a:gd name="T0" fmla="*/ 2 w 3"/>
                <a:gd name="T1" fmla="*/ 1 h 3"/>
                <a:gd name="T2" fmla="*/ 0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2"/>
                    <a:pt x="0" y="2"/>
                  </a:cubicBezTo>
                  <a:cubicBezTo>
                    <a:pt x="1" y="3"/>
                    <a:pt x="3" y="2"/>
                    <a:pt x="2" y="1"/>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07" name="Freeform 539">
              <a:extLst>
                <a:ext uri="{FF2B5EF4-FFF2-40B4-BE49-F238E27FC236}">
                  <a16:creationId xmlns:a16="http://schemas.microsoft.com/office/drawing/2014/main" id="{6D167FF6-41EF-437C-99D0-34BEA0A6FA35}"/>
                </a:ext>
              </a:extLst>
            </p:cNvPr>
            <p:cNvSpPr>
              <a:spLocks/>
            </p:cNvSpPr>
            <p:nvPr/>
          </p:nvSpPr>
          <p:spPr bwMode="auto">
            <a:xfrm>
              <a:off x="3935515" y="3141974"/>
              <a:ext cx="31856" cy="19114"/>
            </a:xfrm>
            <a:custGeom>
              <a:avLst/>
              <a:gdLst>
                <a:gd name="T0" fmla="*/ 7 w 7"/>
                <a:gd name="T1" fmla="*/ 3 h 4"/>
                <a:gd name="T2" fmla="*/ 1 w 7"/>
                <a:gd name="T3" fmla="*/ 1 h 4"/>
                <a:gd name="T4" fmla="*/ 7 w 7"/>
                <a:gd name="T5" fmla="*/ 3 h 4"/>
                <a:gd name="T6" fmla="*/ 7 w 7"/>
                <a:gd name="T7" fmla="*/ 3 h 4"/>
              </a:gdLst>
              <a:ahLst/>
              <a:cxnLst>
                <a:cxn ang="0">
                  <a:pos x="T0" y="T1"/>
                </a:cxn>
                <a:cxn ang="0">
                  <a:pos x="T2" y="T3"/>
                </a:cxn>
                <a:cxn ang="0">
                  <a:pos x="T4" y="T5"/>
                </a:cxn>
                <a:cxn ang="0">
                  <a:pos x="T6" y="T7"/>
                </a:cxn>
              </a:cxnLst>
              <a:rect l="0" t="0" r="r" b="b"/>
              <a:pathLst>
                <a:path w="7" h="4">
                  <a:moveTo>
                    <a:pt x="7" y="3"/>
                  </a:moveTo>
                  <a:cubicBezTo>
                    <a:pt x="7" y="0"/>
                    <a:pt x="3" y="0"/>
                    <a:pt x="1" y="1"/>
                  </a:cubicBezTo>
                  <a:cubicBezTo>
                    <a:pt x="0" y="1"/>
                    <a:pt x="7" y="4"/>
                    <a:pt x="7" y="3"/>
                  </a:cubicBezTo>
                  <a:cubicBezTo>
                    <a:pt x="7" y="0"/>
                    <a:pt x="7" y="4"/>
                    <a:pt x="7" y="3"/>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08" name="Freeform 540">
              <a:extLst>
                <a:ext uri="{FF2B5EF4-FFF2-40B4-BE49-F238E27FC236}">
                  <a16:creationId xmlns:a16="http://schemas.microsoft.com/office/drawing/2014/main" id="{02C13141-AD04-4AE5-BB48-9CE7006A1A84}"/>
                </a:ext>
              </a:extLst>
            </p:cNvPr>
            <p:cNvSpPr>
              <a:spLocks/>
            </p:cNvSpPr>
            <p:nvPr/>
          </p:nvSpPr>
          <p:spPr bwMode="auto">
            <a:xfrm>
              <a:off x="3986483" y="3028887"/>
              <a:ext cx="28669" cy="28669"/>
            </a:xfrm>
            <a:custGeom>
              <a:avLst/>
              <a:gdLst>
                <a:gd name="T0" fmla="*/ 3 w 6"/>
                <a:gd name="T1" fmla="*/ 5 h 6"/>
                <a:gd name="T2" fmla="*/ 0 w 6"/>
                <a:gd name="T3" fmla="*/ 3 h 6"/>
                <a:gd name="T4" fmla="*/ 4 w 6"/>
                <a:gd name="T5" fmla="*/ 2 h 6"/>
                <a:gd name="T6" fmla="*/ 3 w 6"/>
                <a:gd name="T7" fmla="*/ 5 h 6"/>
                <a:gd name="T8" fmla="*/ 3 w 6"/>
                <a:gd name="T9" fmla="*/ 5 h 6"/>
              </a:gdLst>
              <a:ahLst/>
              <a:cxnLst>
                <a:cxn ang="0">
                  <a:pos x="T0" y="T1"/>
                </a:cxn>
                <a:cxn ang="0">
                  <a:pos x="T2" y="T3"/>
                </a:cxn>
                <a:cxn ang="0">
                  <a:pos x="T4" y="T5"/>
                </a:cxn>
                <a:cxn ang="0">
                  <a:pos x="T6" y="T7"/>
                </a:cxn>
                <a:cxn ang="0">
                  <a:pos x="T8" y="T9"/>
                </a:cxn>
              </a:cxnLst>
              <a:rect l="0" t="0" r="r" b="b"/>
              <a:pathLst>
                <a:path w="6" h="6">
                  <a:moveTo>
                    <a:pt x="3" y="5"/>
                  </a:moveTo>
                  <a:cubicBezTo>
                    <a:pt x="2" y="4"/>
                    <a:pt x="1" y="4"/>
                    <a:pt x="0" y="3"/>
                  </a:cubicBezTo>
                  <a:cubicBezTo>
                    <a:pt x="1" y="3"/>
                    <a:pt x="3" y="0"/>
                    <a:pt x="4" y="2"/>
                  </a:cubicBezTo>
                  <a:cubicBezTo>
                    <a:pt x="6" y="3"/>
                    <a:pt x="5" y="6"/>
                    <a:pt x="3" y="5"/>
                  </a:cubicBezTo>
                  <a:cubicBezTo>
                    <a:pt x="2" y="4"/>
                    <a:pt x="4" y="6"/>
                    <a:pt x="3" y="5"/>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09" name="Freeform 541">
              <a:extLst>
                <a:ext uri="{FF2B5EF4-FFF2-40B4-BE49-F238E27FC236}">
                  <a16:creationId xmlns:a16="http://schemas.microsoft.com/office/drawing/2014/main" id="{FE328E6C-CF90-4859-A171-5F91FA5AFB28}"/>
                </a:ext>
              </a:extLst>
            </p:cNvPr>
            <p:cNvSpPr>
              <a:spLocks/>
            </p:cNvSpPr>
            <p:nvPr/>
          </p:nvSpPr>
          <p:spPr bwMode="auto">
            <a:xfrm>
              <a:off x="3972149" y="2828196"/>
              <a:ext cx="28669" cy="33448"/>
            </a:xfrm>
            <a:custGeom>
              <a:avLst/>
              <a:gdLst>
                <a:gd name="T0" fmla="*/ 3 w 6"/>
                <a:gd name="T1" fmla="*/ 6 h 7"/>
                <a:gd name="T2" fmla="*/ 4 w 6"/>
                <a:gd name="T3" fmla="*/ 1 h 7"/>
                <a:gd name="T4" fmla="*/ 3 w 6"/>
                <a:gd name="T5" fmla="*/ 6 h 7"/>
                <a:gd name="T6" fmla="*/ 3 w 6"/>
                <a:gd name="T7" fmla="*/ 6 h 7"/>
              </a:gdLst>
              <a:ahLst/>
              <a:cxnLst>
                <a:cxn ang="0">
                  <a:pos x="T0" y="T1"/>
                </a:cxn>
                <a:cxn ang="0">
                  <a:pos x="T2" y="T3"/>
                </a:cxn>
                <a:cxn ang="0">
                  <a:pos x="T4" y="T5"/>
                </a:cxn>
                <a:cxn ang="0">
                  <a:pos x="T6" y="T7"/>
                </a:cxn>
              </a:cxnLst>
              <a:rect l="0" t="0" r="r" b="b"/>
              <a:pathLst>
                <a:path w="6" h="7">
                  <a:moveTo>
                    <a:pt x="3" y="6"/>
                  </a:moveTo>
                  <a:cubicBezTo>
                    <a:pt x="0" y="7"/>
                    <a:pt x="1" y="0"/>
                    <a:pt x="4" y="1"/>
                  </a:cubicBezTo>
                  <a:cubicBezTo>
                    <a:pt x="6" y="1"/>
                    <a:pt x="5" y="6"/>
                    <a:pt x="3" y="6"/>
                  </a:cubicBezTo>
                  <a:cubicBezTo>
                    <a:pt x="2" y="6"/>
                    <a:pt x="6" y="6"/>
                    <a:pt x="3" y="6"/>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10" name="Freeform 542">
              <a:extLst>
                <a:ext uri="{FF2B5EF4-FFF2-40B4-BE49-F238E27FC236}">
                  <a16:creationId xmlns:a16="http://schemas.microsoft.com/office/drawing/2014/main" id="{461AE452-3DF9-4C27-B303-ADF4A4224E90}"/>
                </a:ext>
              </a:extLst>
            </p:cNvPr>
            <p:cNvSpPr>
              <a:spLocks/>
            </p:cNvSpPr>
            <p:nvPr/>
          </p:nvSpPr>
          <p:spPr bwMode="auto">
            <a:xfrm>
              <a:off x="3892510" y="2809083"/>
              <a:ext cx="55747" cy="28669"/>
            </a:xfrm>
            <a:custGeom>
              <a:avLst/>
              <a:gdLst>
                <a:gd name="T0" fmla="*/ 4 w 12"/>
                <a:gd name="T1" fmla="*/ 6 h 6"/>
                <a:gd name="T2" fmla="*/ 1 w 12"/>
                <a:gd name="T3" fmla="*/ 3 h 6"/>
                <a:gd name="T4" fmla="*/ 8 w 12"/>
                <a:gd name="T5" fmla="*/ 0 h 6"/>
                <a:gd name="T6" fmla="*/ 4 w 12"/>
                <a:gd name="T7" fmla="*/ 6 h 6"/>
              </a:gdLst>
              <a:ahLst/>
              <a:cxnLst>
                <a:cxn ang="0">
                  <a:pos x="T0" y="T1"/>
                </a:cxn>
                <a:cxn ang="0">
                  <a:pos x="T2" y="T3"/>
                </a:cxn>
                <a:cxn ang="0">
                  <a:pos x="T4" y="T5"/>
                </a:cxn>
                <a:cxn ang="0">
                  <a:pos x="T6" y="T7"/>
                </a:cxn>
              </a:cxnLst>
              <a:rect l="0" t="0" r="r" b="b"/>
              <a:pathLst>
                <a:path w="12" h="6">
                  <a:moveTo>
                    <a:pt x="4" y="6"/>
                  </a:moveTo>
                  <a:cubicBezTo>
                    <a:pt x="2" y="6"/>
                    <a:pt x="0" y="5"/>
                    <a:pt x="1" y="3"/>
                  </a:cubicBezTo>
                  <a:cubicBezTo>
                    <a:pt x="2" y="1"/>
                    <a:pt x="5" y="1"/>
                    <a:pt x="8" y="0"/>
                  </a:cubicBezTo>
                  <a:cubicBezTo>
                    <a:pt x="12" y="0"/>
                    <a:pt x="6" y="6"/>
                    <a:pt x="4" y="6"/>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11" name="Freeform 543">
              <a:extLst>
                <a:ext uri="{FF2B5EF4-FFF2-40B4-BE49-F238E27FC236}">
                  <a16:creationId xmlns:a16="http://schemas.microsoft.com/office/drawing/2014/main" id="{3F2403BD-4144-43FD-B85A-446C7DC3DF84}"/>
                </a:ext>
              </a:extLst>
            </p:cNvPr>
            <p:cNvSpPr>
              <a:spLocks/>
            </p:cNvSpPr>
            <p:nvPr/>
          </p:nvSpPr>
          <p:spPr bwMode="auto">
            <a:xfrm>
              <a:off x="4010375" y="2791562"/>
              <a:ext cx="31856" cy="12742"/>
            </a:xfrm>
            <a:custGeom>
              <a:avLst/>
              <a:gdLst>
                <a:gd name="T0" fmla="*/ 5 w 7"/>
                <a:gd name="T1" fmla="*/ 3 h 3"/>
                <a:gd name="T2" fmla="*/ 3 w 7"/>
                <a:gd name="T3" fmla="*/ 0 h 3"/>
                <a:gd name="T4" fmla="*/ 7 w 7"/>
                <a:gd name="T5" fmla="*/ 1 h 3"/>
                <a:gd name="T6" fmla="*/ 5 w 7"/>
                <a:gd name="T7" fmla="*/ 3 h 3"/>
                <a:gd name="T8" fmla="*/ 5 w 7"/>
                <a:gd name="T9" fmla="*/ 3 h 3"/>
              </a:gdLst>
              <a:ahLst/>
              <a:cxnLst>
                <a:cxn ang="0">
                  <a:pos x="T0" y="T1"/>
                </a:cxn>
                <a:cxn ang="0">
                  <a:pos x="T2" y="T3"/>
                </a:cxn>
                <a:cxn ang="0">
                  <a:pos x="T4" y="T5"/>
                </a:cxn>
                <a:cxn ang="0">
                  <a:pos x="T6" y="T7"/>
                </a:cxn>
                <a:cxn ang="0">
                  <a:pos x="T8" y="T9"/>
                </a:cxn>
              </a:cxnLst>
              <a:rect l="0" t="0" r="r" b="b"/>
              <a:pathLst>
                <a:path w="7" h="3">
                  <a:moveTo>
                    <a:pt x="5" y="3"/>
                  </a:moveTo>
                  <a:cubicBezTo>
                    <a:pt x="4" y="3"/>
                    <a:pt x="0" y="0"/>
                    <a:pt x="3" y="0"/>
                  </a:cubicBezTo>
                  <a:cubicBezTo>
                    <a:pt x="4" y="0"/>
                    <a:pt x="6" y="0"/>
                    <a:pt x="7" y="1"/>
                  </a:cubicBezTo>
                  <a:cubicBezTo>
                    <a:pt x="7" y="1"/>
                    <a:pt x="6" y="3"/>
                    <a:pt x="5" y="3"/>
                  </a:cubicBezTo>
                  <a:cubicBezTo>
                    <a:pt x="4" y="3"/>
                    <a:pt x="7" y="3"/>
                    <a:pt x="5" y="3"/>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12" name="Freeform 544">
              <a:extLst>
                <a:ext uri="{FF2B5EF4-FFF2-40B4-BE49-F238E27FC236}">
                  <a16:creationId xmlns:a16="http://schemas.microsoft.com/office/drawing/2014/main" id="{ABC677AD-5B6F-437B-BA72-AC7DCF51C9EF}"/>
                </a:ext>
              </a:extLst>
            </p:cNvPr>
            <p:cNvSpPr>
              <a:spLocks/>
            </p:cNvSpPr>
            <p:nvPr/>
          </p:nvSpPr>
          <p:spPr bwMode="auto">
            <a:xfrm>
              <a:off x="3812871" y="2697589"/>
              <a:ext cx="159278" cy="111495"/>
            </a:xfrm>
            <a:custGeom>
              <a:avLst/>
              <a:gdLst>
                <a:gd name="T0" fmla="*/ 31 w 34"/>
                <a:gd name="T1" fmla="*/ 21 h 24"/>
                <a:gd name="T2" fmla="*/ 25 w 34"/>
                <a:gd name="T3" fmla="*/ 18 h 24"/>
                <a:gd name="T4" fmla="*/ 24 w 34"/>
                <a:gd name="T5" fmla="*/ 16 h 24"/>
                <a:gd name="T6" fmla="*/ 22 w 34"/>
                <a:gd name="T7" fmla="*/ 17 h 24"/>
                <a:gd name="T8" fmla="*/ 18 w 34"/>
                <a:gd name="T9" fmla="*/ 16 h 24"/>
                <a:gd name="T10" fmla="*/ 16 w 34"/>
                <a:gd name="T11" fmla="*/ 19 h 24"/>
                <a:gd name="T12" fmla="*/ 11 w 34"/>
                <a:gd name="T13" fmla="*/ 23 h 24"/>
                <a:gd name="T14" fmla="*/ 8 w 34"/>
                <a:gd name="T15" fmla="*/ 19 h 24"/>
                <a:gd name="T16" fmla="*/ 2 w 34"/>
                <a:gd name="T17" fmla="*/ 19 h 24"/>
                <a:gd name="T18" fmla="*/ 4 w 34"/>
                <a:gd name="T19" fmla="*/ 16 h 24"/>
                <a:gd name="T20" fmla="*/ 5 w 34"/>
                <a:gd name="T21" fmla="*/ 10 h 24"/>
                <a:gd name="T22" fmla="*/ 6 w 34"/>
                <a:gd name="T23" fmla="*/ 3 h 24"/>
                <a:gd name="T24" fmla="*/ 11 w 34"/>
                <a:gd name="T25" fmla="*/ 3 h 24"/>
                <a:gd name="T26" fmla="*/ 12 w 34"/>
                <a:gd name="T27" fmla="*/ 5 h 24"/>
                <a:gd name="T28" fmla="*/ 14 w 34"/>
                <a:gd name="T29" fmla="*/ 4 h 24"/>
                <a:gd name="T30" fmla="*/ 17 w 34"/>
                <a:gd name="T31" fmla="*/ 6 h 24"/>
                <a:gd name="T32" fmla="*/ 20 w 34"/>
                <a:gd name="T33" fmla="*/ 7 h 24"/>
                <a:gd name="T34" fmla="*/ 25 w 34"/>
                <a:gd name="T35" fmla="*/ 10 h 24"/>
                <a:gd name="T36" fmla="*/ 28 w 34"/>
                <a:gd name="T37" fmla="*/ 15 h 24"/>
                <a:gd name="T38" fmla="*/ 30 w 34"/>
                <a:gd name="T39" fmla="*/ 15 h 24"/>
                <a:gd name="T40" fmla="*/ 33 w 34"/>
                <a:gd name="T41" fmla="*/ 17 h 24"/>
                <a:gd name="T42" fmla="*/ 34 w 34"/>
                <a:gd name="T43" fmla="*/ 18 h 24"/>
                <a:gd name="T44" fmla="*/ 31 w 34"/>
                <a:gd name="T45" fmla="*/ 21 h 24"/>
                <a:gd name="T46" fmla="*/ 31 w 34"/>
                <a:gd name="T4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24">
                  <a:moveTo>
                    <a:pt x="31" y="21"/>
                  </a:moveTo>
                  <a:cubicBezTo>
                    <a:pt x="30" y="20"/>
                    <a:pt x="27" y="19"/>
                    <a:pt x="25" y="18"/>
                  </a:cubicBezTo>
                  <a:cubicBezTo>
                    <a:pt x="24" y="18"/>
                    <a:pt x="25" y="17"/>
                    <a:pt x="24" y="16"/>
                  </a:cubicBezTo>
                  <a:cubicBezTo>
                    <a:pt x="24" y="16"/>
                    <a:pt x="22" y="17"/>
                    <a:pt x="22" y="17"/>
                  </a:cubicBezTo>
                  <a:cubicBezTo>
                    <a:pt x="20" y="17"/>
                    <a:pt x="20" y="15"/>
                    <a:pt x="18" y="16"/>
                  </a:cubicBezTo>
                  <a:cubicBezTo>
                    <a:pt x="18" y="17"/>
                    <a:pt x="17" y="18"/>
                    <a:pt x="16" y="19"/>
                  </a:cubicBezTo>
                  <a:cubicBezTo>
                    <a:pt x="14" y="20"/>
                    <a:pt x="13" y="22"/>
                    <a:pt x="11" y="23"/>
                  </a:cubicBezTo>
                  <a:cubicBezTo>
                    <a:pt x="8" y="24"/>
                    <a:pt x="10" y="20"/>
                    <a:pt x="8" y="19"/>
                  </a:cubicBezTo>
                  <a:cubicBezTo>
                    <a:pt x="8" y="18"/>
                    <a:pt x="3" y="19"/>
                    <a:pt x="2" y="19"/>
                  </a:cubicBezTo>
                  <a:cubicBezTo>
                    <a:pt x="0" y="19"/>
                    <a:pt x="4" y="16"/>
                    <a:pt x="4" y="16"/>
                  </a:cubicBezTo>
                  <a:cubicBezTo>
                    <a:pt x="6" y="14"/>
                    <a:pt x="5" y="12"/>
                    <a:pt x="5" y="10"/>
                  </a:cubicBezTo>
                  <a:cubicBezTo>
                    <a:pt x="5" y="8"/>
                    <a:pt x="5" y="5"/>
                    <a:pt x="6" y="3"/>
                  </a:cubicBezTo>
                  <a:cubicBezTo>
                    <a:pt x="7" y="0"/>
                    <a:pt x="10" y="0"/>
                    <a:pt x="11" y="3"/>
                  </a:cubicBezTo>
                  <a:cubicBezTo>
                    <a:pt x="11" y="4"/>
                    <a:pt x="11" y="6"/>
                    <a:pt x="12" y="5"/>
                  </a:cubicBezTo>
                  <a:cubicBezTo>
                    <a:pt x="13" y="5"/>
                    <a:pt x="13" y="4"/>
                    <a:pt x="14" y="4"/>
                  </a:cubicBezTo>
                  <a:cubicBezTo>
                    <a:pt x="15" y="5"/>
                    <a:pt x="16" y="6"/>
                    <a:pt x="17" y="6"/>
                  </a:cubicBezTo>
                  <a:cubicBezTo>
                    <a:pt x="18" y="7"/>
                    <a:pt x="19" y="7"/>
                    <a:pt x="20" y="7"/>
                  </a:cubicBezTo>
                  <a:cubicBezTo>
                    <a:pt x="21" y="8"/>
                    <a:pt x="23" y="9"/>
                    <a:pt x="25" y="10"/>
                  </a:cubicBezTo>
                  <a:cubicBezTo>
                    <a:pt x="28" y="11"/>
                    <a:pt x="28" y="12"/>
                    <a:pt x="28" y="15"/>
                  </a:cubicBezTo>
                  <a:cubicBezTo>
                    <a:pt x="28" y="16"/>
                    <a:pt x="30" y="16"/>
                    <a:pt x="30" y="15"/>
                  </a:cubicBezTo>
                  <a:cubicBezTo>
                    <a:pt x="32" y="15"/>
                    <a:pt x="32" y="16"/>
                    <a:pt x="33" y="17"/>
                  </a:cubicBezTo>
                  <a:cubicBezTo>
                    <a:pt x="34" y="17"/>
                    <a:pt x="34" y="17"/>
                    <a:pt x="34" y="18"/>
                  </a:cubicBezTo>
                  <a:cubicBezTo>
                    <a:pt x="33" y="19"/>
                    <a:pt x="33" y="21"/>
                    <a:pt x="31" y="21"/>
                  </a:cubicBezTo>
                  <a:cubicBezTo>
                    <a:pt x="30" y="20"/>
                    <a:pt x="33" y="21"/>
                    <a:pt x="31" y="21"/>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13" name="Freeform 545">
              <a:extLst>
                <a:ext uri="{FF2B5EF4-FFF2-40B4-BE49-F238E27FC236}">
                  <a16:creationId xmlns:a16="http://schemas.microsoft.com/office/drawing/2014/main" id="{663332C3-1D2C-4705-9450-8EE191E7FF3B}"/>
                </a:ext>
              </a:extLst>
            </p:cNvPr>
            <p:cNvSpPr>
              <a:spLocks/>
            </p:cNvSpPr>
            <p:nvPr/>
          </p:nvSpPr>
          <p:spPr bwMode="auto">
            <a:xfrm>
              <a:off x="3874990" y="2688031"/>
              <a:ext cx="31856" cy="23893"/>
            </a:xfrm>
            <a:custGeom>
              <a:avLst/>
              <a:gdLst>
                <a:gd name="T0" fmla="*/ 5 w 7"/>
                <a:gd name="T1" fmla="*/ 4 h 5"/>
                <a:gd name="T2" fmla="*/ 1 w 7"/>
                <a:gd name="T3" fmla="*/ 0 h 5"/>
                <a:gd name="T4" fmla="*/ 5 w 7"/>
                <a:gd name="T5" fmla="*/ 4 h 5"/>
              </a:gdLst>
              <a:ahLst/>
              <a:cxnLst>
                <a:cxn ang="0">
                  <a:pos x="T0" y="T1"/>
                </a:cxn>
                <a:cxn ang="0">
                  <a:pos x="T2" y="T3"/>
                </a:cxn>
                <a:cxn ang="0">
                  <a:pos x="T4" y="T5"/>
                </a:cxn>
              </a:cxnLst>
              <a:rect l="0" t="0" r="r" b="b"/>
              <a:pathLst>
                <a:path w="7" h="5">
                  <a:moveTo>
                    <a:pt x="5" y="4"/>
                  </a:moveTo>
                  <a:cubicBezTo>
                    <a:pt x="3" y="5"/>
                    <a:pt x="0" y="0"/>
                    <a:pt x="1" y="0"/>
                  </a:cubicBezTo>
                  <a:cubicBezTo>
                    <a:pt x="2" y="1"/>
                    <a:pt x="7" y="3"/>
                    <a:pt x="5" y="4"/>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14" name="Freeform 546">
              <a:extLst>
                <a:ext uri="{FF2B5EF4-FFF2-40B4-BE49-F238E27FC236}">
                  <a16:creationId xmlns:a16="http://schemas.microsoft.com/office/drawing/2014/main" id="{2EC9F6A3-06EF-4504-A253-7208AC78D3BB}"/>
                </a:ext>
              </a:extLst>
            </p:cNvPr>
            <p:cNvSpPr>
              <a:spLocks/>
            </p:cNvSpPr>
            <p:nvPr/>
          </p:nvSpPr>
          <p:spPr bwMode="auto">
            <a:xfrm>
              <a:off x="3865432" y="2692810"/>
              <a:ext cx="17521" cy="23893"/>
            </a:xfrm>
            <a:custGeom>
              <a:avLst/>
              <a:gdLst>
                <a:gd name="T0" fmla="*/ 3 w 4"/>
                <a:gd name="T1" fmla="*/ 4 h 5"/>
                <a:gd name="T2" fmla="*/ 0 w 4"/>
                <a:gd name="T3" fmla="*/ 1 h 5"/>
                <a:gd name="T4" fmla="*/ 3 w 4"/>
                <a:gd name="T5" fmla="*/ 4 h 5"/>
              </a:gdLst>
              <a:ahLst/>
              <a:cxnLst>
                <a:cxn ang="0">
                  <a:pos x="T0" y="T1"/>
                </a:cxn>
                <a:cxn ang="0">
                  <a:pos x="T2" y="T3"/>
                </a:cxn>
                <a:cxn ang="0">
                  <a:pos x="T4" y="T5"/>
                </a:cxn>
              </a:cxnLst>
              <a:rect l="0" t="0" r="r" b="b"/>
              <a:pathLst>
                <a:path w="4" h="5">
                  <a:moveTo>
                    <a:pt x="3" y="4"/>
                  </a:moveTo>
                  <a:cubicBezTo>
                    <a:pt x="1" y="5"/>
                    <a:pt x="0" y="2"/>
                    <a:pt x="0" y="1"/>
                  </a:cubicBezTo>
                  <a:cubicBezTo>
                    <a:pt x="1" y="0"/>
                    <a:pt x="4" y="3"/>
                    <a:pt x="3" y="4"/>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15" name="Freeform 547">
              <a:extLst>
                <a:ext uri="{FF2B5EF4-FFF2-40B4-BE49-F238E27FC236}">
                  <a16:creationId xmlns:a16="http://schemas.microsoft.com/office/drawing/2014/main" id="{95B12718-D373-4D1B-AB8C-1838AB7CC564}"/>
                </a:ext>
              </a:extLst>
            </p:cNvPr>
            <p:cNvSpPr>
              <a:spLocks/>
            </p:cNvSpPr>
            <p:nvPr/>
          </p:nvSpPr>
          <p:spPr bwMode="auto">
            <a:xfrm>
              <a:off x="3822427" y="2603617"/>
              <a:ext cx="14335" cy="28669"/>
            </a:xfrm>
            <a:custGeom>
              <a:avLst/>
              <a:gdLst>
                <a:gd name="T0" fmla="*/ 3 w 3"/>
                <a:gd name="T1" fmla="*/ 5 h 6"/>
                <a:gd name="T2" fmla="*/ 3 w 3"/>
                <a:gd name="T3" fmla="*/ 2 h 6"/>
                <a:gd name="T4" fmla="*/ 1 w 3"/>
                <a:gd name="T5" fmla="*/ 1 h 6"/>
                <a:gd name="T6" fmla="*/ 1 w 3"/>
                <a:gd name="T7" fmla="*/ 4 h 6"/>
                <a:gd name="T8" fmla="*/ 3 w 3"/>
                <a:gd name="T9" fmla="*/ 5 h 6"/>
                <a:gd name="T10" fmla="*/ 3 w 3"/>
                <a:gd name="T11" fmla="*/ 5 h 6"/>
              </a:gdLst>
              <a:ahLst/>
              <a:cxnLst>
                <a:cxn ang="0">
                  <a:pos x="T0" y="T1"/>
                </a:cxn>
                <a:cxn ang="0">
                  <a:pos x="T2" y="T3"/>
                </a:cxn>
                <a:cxn ang="0">
                  <a:pos x="T4" y="T5"/>
                </a:cxn>
                <a:cxn ang="0">
                  <a:pos x="T6" y="T7"/>
                </a:cxn>
                <a:cxn ang="0">
                  <a:pos x="T8" y="T9"/>
                </a:cxn>
                <a:cxn ang="0">
                  <a:pos x="T10" y="T11"/>
                </a:cxn>
              </a:cxnLst>
              <a:rect l="0" t="0" r="r" b="b"/>
              <a:pathLst>
                <a:path w="3" h="6">
                  <a:moveTo>
                    <a:pt x="3" y="5"/>
                  </a:moveTo>
                  <a:cubicBezTo>
                    <a:pt x="3" y="4"/>
                    <a:pt x="3" y="3"/>
                    <a:pt x="3" y="2"/>
                  </a:cubicBezTo>
                  <a:cubicBezTo>
                    <a:pt x="3" y="2"/>
                    <a:pt x="1" y="0"/>
                    <a:pt x="1" y="1"/>
                  </a:cubicBezTo>
                  <a:cubicBezTo>
                    <a:pt x="1" y="2"/>
                    <a:pt x="0" y="4"/>
                    <a:pt x="1" y="4"/>
                  </a:cubicBezTo>
                  <a:cubicBezTo>
                    <a:pt x="1" y="5"/>
                    <a:pt x="2" y="6"/>
                    <a:pt x="3" y="5"/>
                  </a:cubicBezTo>
                  <a:cubicBezTo>
                    <a:pt x="3" y="4"/>
                    <a:pt x="2" y="6"/>
                    <a:pt x="3" y="5"/>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16" name="Freeform 548">
              <a:extLst>
                <a:ext uri="{FF2B5EF4-FFF2-40B4-BE49-F238E27FC236}">
                  <a16:creationId xmlns:a16="http://schemas.microsoft.com/office/drawing/2014/main" id="{58174FC0-EF77-4AA5-95AD-7FC58B6973DB}"/>
                </a:ext>
              </a:extLst>
            </p:cNvPr>
            <p:cNvSpPr>
              <a:spLocks/>
            </p:cNvSpPr>
            <p:nvPr/>
          </p:nvSpPr>
          <p:spPr bwMode="auto">
            <a:xfrm>
              <a:off x="3752346" y="2359922"/>
              <a:ext cx="672151" cy="492166"/>
            </a:xfrm>
            <a:custGeom>
              <a:avLst/>
              <a:gdLst>
                <a:gd name="T0" fmla="*/ 63 w 144"/>
                <a:gd name="T1" fmla="*/ 86 h 105"/>
                <a:gd name="T2" fmla="*/ 81 w 144"/>
                <a:gd name="T3" fmla="*/ 76 h 105"/>
                <a:gd name="T4" fmla="*/ 91 w 144"/>
                <a:gd name="T5" fmla="*/ 67 h 105"/>
                <a:gd name="T6" fmla="*/ 103 w 144"/>
                <a:gd name="T7" fmla="*/ 68 h 105"/>
                <a:gd name="T8" fmla="*/ 87 w 144"/>
                <a:gd name="T9" fmla="*/ 66 h 105"/>
                <a:gd name="T10" fmla="*/ 80 w 144"/>
                <a:gd name="T11" fmla="*/ 48 h 105"/>
                <a:gd name="T12" fmla="*/ 67 w 144"/>
                <a:gd name="T13" fmla="*/ 49 h 105"/>
                <a:gd name="T14" fmla="*/ 64 w 144"/>
                <a:gd name="T15" fmla="*/ 40 h 105"/>
                <a:gd name="T16" fmla="*/ 54 w 144"/>
                <a:gd name="T17" fmla="*/ 32 h 105"/>
                <a:gd name="T18" fmla="*/ 53 w 144"/>
                <a:gd name="T19" fmla="*/ 38 h 105"/>
                <a:gd name="T20" fmla="*/ 52 w 144"/>
                <a:gd name="T21" fmla="*/ 39 h 105"/>
                <a:gd name="T22" fmla="*/ 37 w 144"/>
                <a:gd name="T23" fmla="*/ 38 h 105"/>
                <a:gd name="T24" fmla="*/ 5 w 144"/>
                <a:gd name="T25" fmla="*/ 32 h 105"/>
                <a:gd name="T26" fmla="*/ 8 w 144"/>
                <a:gd name="T27" fmla="*/ 26 h 105"/>
                <a:gd name="T28" fmla="*/ 16 w 144"/>
                <a:gd name="T29" fmla="*/ 2 h 105"/>
                <a:gd name="T30" fmla="*/ 18 w 144"/>
                <a:gd name="T31" fmla="*/ 18 h 105"/>
                <a:gd name="T32" fmla="*/ 26 w 144"/>
                <a:gd name="T33" fmla="*/ 29 h 105"/>
                <a:gd name="T34" fmla="*/ 20 w 144"/>
                <a:gd name="T35" fmla="*/ 19 h 105"/>
                <a:gd name="T36" fmla="*/ 22 w 144"/>
                <a:gd name="T37" fmla="*/ 13 h 105"/>
                <a:gd name="T38" fmla="*/ 25 w 144"/>
                <a:gd name="T39" fmla="*/ 7 h 105"/>
                <a:gd name="T40" fmla="*/ 34 w 144"/>
                <a:gd name="T41" fmla="*/ 3 h 105"/>
                <a:gd name="T42" fmla="*/ 43 w 144"/>
                <a:gd name="T43" fmla="*/ 16 h 105"/>
                <a:gd name="T44" fmla="*/ 52 w 144"/>
                <a:gd name="T45" fmla="*/ 16 h 105"/>
                <a:gd name="T46" fmla="*/ 54 w 144"/>
                <a:gd name="T47" fmla="*/ 15 h 105"/>
                <a:gd name="T48" fmla="*/ 66 w 144"/>
                <a:gd name="T49" fmla="*/ 13 h 105"/>
                <a:gd name="T50" fmla="*/ 70 w 144"/>
                <a:gd name="T51" fmla="*/ 21 h 105"/>
                <a:gd name="T52" fmla="*/ 76 w 144"/>
                <a:gd name="T53" fmla="*/ 22 h 105"/>
                <a:gd name="T54" fmla="*/ 81 w 144"/>
                <a:gd name="T55" fmla="*/ 23 h 105"/>
                <a:gd name="T56" fmla="*/ 86 w 144"/>
                <a:gd name="T57" fmla="*/ 23 h 105"/>
                <a:gd name="T58" fmla="*/ 92 w 144"/>
                <a:gd name="T59" fmla="*/ 28 h 105"/>
                <a:gd name="T60" fmla="*/ 94 w 144"/>
                <a:gd name="T61" fmla="*/ 31 h 105"/>
                <a:gd name="T62" fmla="*/ 100 w 144"/>
                <a:gd name="T63" fmla="*/ 29 h 105"/>
                <a:gd name="T64" fmla="*/ 99 w 144"/>
                <a:gd name="T65" fmla="*/ 38 h 105"/>
                <a:gd name="T66" fmla="*/ 104 w 144"/>
                <a:gd name="T67" fmla="*/ 38 h 105"/>
                <a:gd name="T68" fmla="*/ 109 w 144"/>
                <a:gd name="T69" fmla="*/ 40 h 105"/>
                <a:gd name="T70" fmla="*/ 106 w 144"/>
                <a:gd name="T71" fmla="*/ 45 h 105"/>
                <a:gd name="T72" fmla="*/ 118 w 144"/>
                <a:gd name="T73" fmla="*/ 54 h 105"/>
                <a:gd name="T74" fmla="*/ 124 w 144"/>
                <a:gd name="T75" fmla="*/ 55 h 105"/>
                <a:gd name="T76" fmla="*/ 128 w 144"/>
                <a:gd name="T77" fmla="*/ 60 h 105"/>
                <a:gd name="T78" fmla="*/ 141 w 144"/>
                <a:gd name="T79" fmla="*/ 64 h 105"/>
                <a:gd name="T80" fmla="*/ 139 w 144"/>
                <a:gd name="T81" fmla="*/ 69 h 105"/>
                <a:gd name="T82" fmla="*/ 133 w 144"/>
                <a:gd name="T83" fmla="*/ 73 h 105"/>
                <a:gd name="T84" fmla="*/ 128 w 144"/>
                <a:gd name="T85" fmla="*/ 77 h 105"/>
                <a:gd name="T86" fmla="*/ 125 w 144"/>
                <a:gd name="T87" fmla="*/ 74 h 105"/>
                <a:gd name="T88" fmla="*/ 120 w 144"/>
                <a:gd name="T89" fmla="*/ 72 h 105"/>
                <a:gd name="T90" fmla="*/ 113 w 144"/>
                <a:gd name="T91" fmla="*/ 67 h 105"/>
                <a:gd name="T92" fmla="*/ 108 w 144"/>
                <a:gd name="T93" fmla="*/ 70 h 105"/>
                <a:gd name="T94" fmla="*/ 118 w 144"/>
                <a:gd name="T95" fmla="*/ 80 h 105"/>
                <a:gd name="T96" fmla="*/ 123 w 144"/>
                <a:gd name="T97" fmla="*/ 82 h 105"/>
                <a:gd name="T98" fmla="*/ 128 w 144"/>
                <a:gd name="T99" fmla="*/ 93 h 105"/>
                <a:gd name="T100" fmla="*/ 126 w 144"/>
                <a:gd name="T101" fmla="*/ 95 h 105"/>
                <a:gd name="T102" fmla="*/ 118 w 144"/>
                <a:gd name="T103" fmla="*/ 96 h 105"/>
                <a:gd name="T104" fmla="*/ 110 w 144"/>
                <a:gd name="T105" fmla="*/ 93 h 105"/>
                <a:gd name="T106" fmla="*/ 109 w 144"/>
                <a:gd name="T107" fmla="*/ 94 h 105"/>
                <a:gd name="T108" fmla="*/ 103 w 144"/>
                <a:gd name="T109" fmla="*/ 99 h 105"/>
                <a:gd name="T110" fmla="*/ 91 w 144"/>
                <a:gd name="T111" fmla="*/ 90 h 105"/>
                <a:gd name="T112" fmla="*/ 77 w 144"/>
                <a:gd name="T113" fmla="*/ 8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4" h="105">
                  <a:moveTo>
                    <a:pt x="77" y="83"/>
                  </a:moveTo>
                  <a:cubicBezTo>
                    <a:pt x="76" y="86"/>
                    <a:pt x="74" y="83"/>
                    <a:pt x="71" y="84"/>
                  </a:cubicBezTo>
                  <a:cubicBezTo>
                    <a:pt x="70" y="84"/>
                    <a:pt x="69" y="85"/>
                    <a:pt x="68" y="86"/>
                  </a:cubicBezTo>
                  <a:cubicBezTo>
                    <a:pt x="66" y="87"/>
                    <a:pt x="65" y="86"/>
                    <a:pt x="63" y="86"/>
                  </a:cubicBezTo>
                  <a:cubicBezTo>
                    <a:pt x="60" y="85"/>
                    <a:pt x="56" y="83"/>
                    <a:pt x="60" y="80"/>
                  </a:cubicBezTo>
                  <a:cubicBezTo>
                    <a:pt x="62" y="78"/>
                    <a:pt x="62" y="76"/>
                    <a:pt x="65" y="76"/>
                  </a:cubicBezTo>
                  <a:cubicBezTo>
                    <a:pt x="68" y="77"/>
                    <a:pt x="71" y="78"/>
                    <a:pt x="75" y="77"/>
                  </a:cubicBezTo>
                  <a:cubicBezTo>
                    <a:pt x="77" y="77"/>
                    <a:pt x="79" y="76"/>
                    <a:pt x="81" y="76"/>
                  </a:cubicBezTo>
                  <a:cubicBezTo>
                    <a:pt x="82" y="76"/>
                    <a:pt x="81" y="75"/>
                    <a:pt x="81" y="74"/>
                  </a:cubicBezTo>
                  <a:cubicBezTo>
                    <a:pt x="78" y="72"/>
                    <a:pt x="77" y="71"/>
                    <a:pt x="80" y="69"/>
                  </a:cubicBezTo>
                  <a:cubicBezTo>
                    <a:pt x="82" y="66"/>
                    <a:pt x="84" y="66"/>
                    <a:pt x="87" y="66"/>
                  </a:cubicBezTo>
                  <a:cubicBezTo>
                    <a:pt x="88" y="66"/>
                    <a:pt x="90" y="66"/>
                    <a:pt x="91" y="67"/>
                  </a:cubicBezTo>
                  <a:cubicBezTo>
                    <a:pt x="93" y="68"/>
                    <a:pt x="93" y="69"/>
                    <a:pt x="93" y="71"/>
                  </a:cubicBezTo>
                  <a:cubicBezTo>
                    <a:pt x="94" y="73"/>
                    <a:pt x="95" y="70"/>
                    <a:pt x="96" y="70"/>
                  </a:cubicBezTo>
                  <a:cubicBezTo>
                    <a:pt x="96" y="69"/>
                    <a:pt x="99" y="70"/>
                    <a:pt x="99" y="70"/>
                  </a:cubicBezTo>
                  <a:cubicBezTo>
                    <a:pt x="100" y="70"/>
                    <a:pt x="103" y="70"/>
                    <a:pt x="103" y="68"/>
                  </a:cubicBezTo>
                  <a:cubicBezTo>
                    <a:pt x="103" y="67"/>
                    <a:pt x="100" y="66"/>
                    <a:pt x="99" y="66"/>
                  </a:cubicBezTo>
                  <a:cubicBezTo>
                    <a:pt x="97" y="65"/>
                    <a:pt x="96" y="64"/>
                    <a:pt x="95" y="63"/>
                  </a:cubicBezTo>
                  <a:cubicBezTo>
                    <a:pt x="94" y="63"/>
                    <a:pt x="93" y="65"/>
                    <a:pt x="93" y="66"/>
                  </a:cubicBezTo>
                  <a:cubicBezTo>
                    <a:pt x="92" y="67"/>
                    <a:pt x="88" y="66"/>
                    <a:pt x="87" y="66"/>
                  </a:cubicBezTo>
                  <a:cubicBezTo>
                    <a:pt x="81" y="65"/>
                    <a:pt x="89" y="63"/>
                    <a:pt x="88" y="61"/>
                  </a:cubicBezTo>
                  <a:cubicBezTo>
                    <a:pt x="87" y="58"/>
                    <a:pt x="86" y="54"/>
                    <a:pt x="84" y="52"/>
                  </a:cubicBezTo>
                  <a:cubicBezTo>
                    <a:pt x="83" y="52"/>
                    <a:pt x="81" y="53"/>
                    <a:pt x="81" y="52"/>
                  </a:cubicBezTo>
                  <a:cubicBezTo>
                    <a:pt x="81" y="51"/>
                    <a:pt x="81" y="49"/>
                    <a:pt x="80" y="48"/>
                  </a:cubicBezTo>
                  <a:cubicBezTo>
                    <a:pt x="79" y="47"/>
                    <a:pt x="78" y="53"/>
                    <a:pt x="79" y="53"/>
                  </a:cubicBezTo>
                  <a:cubicBezTo>
                    <a:pt x="78" y="53"/>
                    <a:pt x="75" y="46"/>
                    <a:pt x="75" y="46"/>
                  </a:cubicBezTo>
                  <a:cubicBezTo>
                    <a:pt x="73" y="46"/>
                    <a:pt x="72" y="47"/>
                    <a:pt x="71" y="48"/>
                  </a:cubicBezTo>
                  <a:cubicBezTo>
                    <a:pt x="70" y="48"/>
                    <a:pt x="67" y="50"/>
                    <a:pt x="67" y="49"/>
                  </a:cubicBezTo>
                  <a:cubicBezTo>
                    <a:pt x="67" y="46"/>
                    <a:pt x="66" y="46"/>
                    <a:pt x="69" y="46"/>
                  </a:cubicBezTo>
                  <a:cubicBezTo>
                    <a:pt x="70" y="46"/>
                    <a:pt x="71" y="45"/>
                    <a:pt x="71" y="44"/>
                  </a:cubicBezTo>
                  <a:cubicBezTo>
                    <a:pt x="72" y="43"/>
                    <a:pt x="69" y="43"/>
                    <a:pt x="69" y="43"/>
                  </a:cubicBezTo>
                  <a:cubicBezTo>
                    <a:pt x="68" y="42"/>
                    <a:pt x="64" y="40"/>
                    <a:pt x="64" y="40"/>
                  </a:cubicBezTo>
                  <a:cubicBezTo>
                    <a:pt x="64" y="37"/>
                    <a:pt x="63" y="39"/>
                    <a:pt x="62" y="39"/>
                  </a:cubicBezTo>
                  <a:cubicBezTo>
                    <a:pt x="61" y="39"/>
                    <a:pt x="62" y="34"/>
                    <a:pt x="60" y="35"/>
                  </a:cubicBezTo>
                  <a:cubicBezTo>
                    <a:pt x="59" y="35"/>
                    <a:pt x="59" y="36"/>
                    <a:pt x="57" y="34"/>
                  </a:cubicBezTo>
                  <a:cubicBezTo>
                    <a:pt x="56" y="34"/>
                    <a:pt x="55" y="32"/>
                    <a:pt x="54" y="32"/>
                  </a:cubicBezTo>
                  <a:cubicBezTo>
                    <a:pt x="54" y="32"/>
                    <a:pt x="55" y="33"/>
                    <a:pt x="55" y="33"/>
                  </a:cubicBezTo>
                  <a:cubicBezTo>
                    <a:pt x="55" y="33"/>
                    <a:pt x="52" y="33"/>
                    <a:pt x="52" y="34"/>
                  </a:cubicBezTo>
                  <a:cubicBezTo>
                    <a:pt x="53" y="35"/>
                    <a:pt x="55" y="34"/>
                    <a:pt x="56" y="36"/>
                  </a:cubicBezTo>
                  <a:cubicBezTo>
                    <a:pt x="56" y="38"/>
                    <a:pt x="54" y="38"/>
                    <a:pt x="53" y="38"/>
                  </a:cubicBezTo>
                  <a:cubicBezTo>
                    <a:pt x="51" y="39"/>
                    <a:pt x="46" y="35"/>
                    <a:pt x="44" y="37"/>
                  </a:cubicBezTo>
                  <a:cubicBezTo>
                    <a:pt x="43" y="37"/>
                    <a:pt x="45" y="38"/>
                    <a:pt x="46" y="39"/>
                  </a:cubicBezTo>
                  <a:cubicBezTo>
                    <a:pt x="46" y="40"/>
                    <a:pt x="47" y="39"/>
                    <a:pt x="48" y="39"/>
                  </a:cubicBezTo>
                  <a:cubicBezTo>
                    <a:pt x="49" y="39"/>
                    <a:pt x="52" y="38"/>
                    <a:pt x="52" y="39"/>
                  </a:cubicBezTo>
                  <a:cubicBezTo>
                    <a:pt x="52" y="40"/>
                    <a:pt x="51" y="41"/>
                    <a:pt x="50" y="42"/>
                  </a:cubicBezTo>
                  <a:cubicBezTo>
                    <a:pt x="50" y="42"/>
                    <a:pt x="39" y="35"/>
                    <a:pt x="37" y="36"/>
                  </a:cubicBezTo>
                  <a:cubicBezTo>
                    <a:pt x="38" y="36"/>
                    <a:pt x="39" y="37"/>
                    <a:pt x="40" y="37"/>
                  </a:cubicBezTo>
                  <a:cubicBezTo>
                    <a:pt x="42" y="39"/>
                    <a:pt x="37" y="38"/>
                    <a:pt x="37" y="38"/>
                  </a:cubicBezTo>
                  <a:cubicBezTo>
                    <a:pt x="34" y="36"/>
                    <a:pt x="30" y="38"/>
                    <a:pt x="27" y="37"/>
                  </a:cubicBezTo>
                  <a:cubicBezTo>
                    <a:pt x="23" y="36"/>
                    <a:pt x="20" y="37"/>
                    <a:pt x="17" y="34"/>
                  </a:cubicBezTo>
                  <a:cubicBezTo>
                    <a:pt x="14" y="32"/>
                    <a:pt x="12" y="35"/>
                    <a:pt x="9" y="34"/>
                  </a:cubicBezTo>
                  <a:cubicBezTo>
                    <a:pt x="8" y="33"/>
                    <a:pt x="6" y="33"/>
                    <a:pt x="5" y="32"/>
                  </a:cubicBezTo>
                  <a:cubicBezTo>
                    <a:pt x="5" y="31"/>
                    <a:pt x="2" y="28"/>
                    <a:pt x="4" y="28"/>
                  </a:cubicBezTo>
                  <a:cubicBezTo>
                    <a:pt x="7" y="28"/>
                    <a:pt x="11" y="31"/>
                    <a:pt x="14" y="29"/>
                  </a:cubicBezTo>
                  <a:cubicBezTo>
                    <a:pt x="15" y="28"/>
                    <a:pt x="13" y="27"/>
                    <a:pt x="13" y="27"/>
                  </a:cubicBezTo>
                  <a:cubicBezTo>
                    <a:pt x="11" y="26"/>
                    <a:pt x="9" y="26"/>
                    <a:pt x="8" y="26"/>
                  </a:cubicBezTo>
                  <a:cubicBezTo>
                    <a:pt x="5" y="26"/>
                    <a:pt x="0" y="26"/>
                    <a:pt x="0" y="23"/>
                  </a:cubicBezTo>
                  <a:cubicBezTo>
                    <a:pt x="0" y="19"/>
                    <a:pt x="0" y="16"/>
                    <a:pt x="2" y="12"/>
                  </a:cubicBezTo>
                  <a:cubicBezTo>
                    <a:pt x="3" y="9"/>
                    <a:pt x="6" y="7"/>
                    <a:pt x="9" y="5"/>
                  </a:cubicBezTo>
                  <a:cubicBezTo>
                    <a:pt x="11" y="3"/>
                    <a:pt x="13" y="3"/>
                    <a:pt x="16" y="2"/>
                  </a:cubicBezTo>
                  <a:cubicBezTo>
                    <a:pt x="18" y="2"/>
                    <a:pt x="24" y="0"/>
                    <a:pt x="25" y="3"/>
                  </a:cubicBezTo>
                  <a:cubicBezTo>
                    <a:pt x="25" y="2"/>
                    <a:pt x="20" y="7"/>
                    <a:pt x="19" y="7"/>
                  </a:cubicBezTo>
                  <a:cubicBezTo>
                    <a:pt x="17" y="9"/>
                    <a:pt x="15" y="11"/>
                    <a:pt x="17" y="13"/>
                  </a:cubicBezTo>
                  <a:cubicBezTo>
                    <a:pt x="19" y="15"/>
                    <a:pt x="17" y="16"/>
                    <a:pt x="18" y="18"/>
                  </a:cubicBezTo>
                  <a:cubicBezTo>
                    <a:pt x="18" y="20"/>
                    <a:pt x="20" y="21"/>
                    <a:pt x="21" y="22"/>
                  </a:cubicBezTo>
                  <a:cubicBezTo>
                    <a:pt x="22" y="23"/>
                    <a:pt x="24" y="24"/>
                    <a:pt x="25" y="25"/>
                  </a:cubicBezTo>
                  <a:cubicBezTo>
                    <a:pt x="26" y="26"/>
                    <a:pt x="22" y="26"/>
                    <a:pt x="22" y="27"/>
                  </a:cubicBezTo>
                  <a:cubicBezTo>
                    <a:pt x="22" y="26"/>
                    <a:pt x="26" y="29"/>
                    <a:pt x="26" y="29"/>
                  </a:cubicBezTo>
                  <a:cubicBezTo>
                    <a:pt x="27" y="28"/>
                    <a:pt x="26" y="26"/>
                    <a:pt x="26" y="25"/>
                  </a:cubicBezTo>
                  <a:cubicBezTo>
                    <a:pt x="26" y="25"/>
                    <a:pt x="28" y="24"/>
                    <a:pt x="27" y="23"/>
                  </a:cubicBezTo>
                  <a:cubicBezTo>
                    <a:pt x="26" y="22"/>
                    <a:pt x="22" y="21"/>
                    <a:pt x="21" y="20"/>
                  </a:cubicBezTo>
                  <a:cubicBezTo>
                    <a:pt x="20" y="20"/>
                    <a:pt x="19" y="19"/>
                    <a:pt x="20" y="19"/>
                  </a:cubicBezTo>
                  <a:cubicBezTo>
                    <a:pt x="22" y="19"/>
                    <a:pt x="22" y="18"/>
                    <a:pt x="23" y="17"/>
                  </a:cubicBezTo>
                  <a:cubicBezTo>
                    <a:pt x="25" y="16"/>
                    <a:pt x="28" y="18"/>
                    <a:pt x="29" y="19"/>
                  </a:cubicBezTo>
                  <a:cubicBezTo>
                    <a:pt x="28" y="18"/>
                    <a:pt x="27" y="17"/>
                    <a:pt x="27" y="16"/>
                  </a:cubicBezTo>
                  <a:cubicBezTo>
                    <a:pt x="27" y="14"/>
                    <a:pt x="22" y="15"/>
                    <a:pt x="22" y="13"/>
                  </a:cubicBezTo>
                  <a:cubicBezTo>
                    <a:pt x="20" y="7"/>
                    <a:pt x="29" y="12"/>
                    <a:pt x="29" y="12"/>
                  </a:cubicBezTo>
                  <a:cubicBezTo>
                    <a:pt x="29" y="11"/>
                    <a:pt x="23" y="9"/>
                    <a:pt x="23" y="9"/>
                  </a:cubicBezTo>
                  <a:cubicBezTo>
                    <a:pt x="23" y="8"/>
                    <a:pt x="28" y="9"/>
                    <a:pt x="28" y="9"/>
                  </a:cubicBezTo>
                  <a:cubicBezTo>
                    <a:pt x="28" y="8"/>
                    <a:pt x="25" y="7"/>
                    <a:pt x="25" y="7"/>
                  </a:cubicBezTo>
                  <a:cubicBezTo>
                    <a:pt x="24" y="6"/>
                    <a:pt x="25" y="6"/>
                    <a:pt x="26" y="6"/>
                  </a:cubicBezTo>
                  <a:cubicBezTo>
                    <a:pt x="27" y="7"/>
                    <a:pt x="27" y="6"/>
                    <a:pt x="28" y="6"/>
                  </a:cubicBezTo>
                  <a:cubicBezTo>
                    <a:pt x="30" y="5"/>
                    <a:pt x="30" y="6"/>
                    <a:pt x="32" y="6"/>
                  </a:cubicBezTo>
                  <a:cubicBezTo>
                    <a:pt x="29" y="5"/>
                    <a:pt x="33" y="3"/>
                    <a:pt x="34" y="3"/>
                  </a:cubicBezTo>
                  <a:cubicBezTo>
                    <a:pt x="36" y="2"/>
                    <a:pt x="42" y="2"/>
                    <a:pt x="43" y="4"/>
                  </a:cubicBezTo>
                  <a:cubicBezTo>
                    <a:pt x="44" y="5"/>
                    <a:pt x="44" y="6"/>
                    <a:pt x="44" y="7"/>
                  </a:cubicBezTo>
                  <a:cubicBezTo>
                    <a:pt x="45" y="8"/>
                    <a:pt x="46" y="9"/>
                    <a:pt x="47" y="10"/>
                  </a:cubicBezTo>
                  <a:cubicBezTo>
                    <a:pt x="48" y="12"/>
                    <a:pt x="43" y="16"/>
                    <a:pt x="43" y="16"/>
                  </a:cubicBezTo>
                  <a:cubicBezTo>
                    <a:pt x="44" y="17"/>
                    <a:pt x="46" y="14"/>
                    <a:pt x="47" y="14"/>
                  </a:cubicBezTo>
                  <a:cubicBezTo>
                    <a:pt x="47" y="14"/>
                    <a:pt x="45" y="20"/>
                    <a:pt x="46" y="19"/>
                  </a:cubicBezTo>
                  <a:cubicBezTo>
                    <a:pt x="47" y="19"/>
                    <a:pt x="47" y="17"/>
                    <a:pt x="48" y="17"/>
                  </a:cubicBezTo>
                  <a:cubicBezTo>
                    <a:pt x="50" y="17"/>
                    <a:pt x="50" y="18"/>
                    <a:pt x="52" y="16"/>
                  </a:cubicBezTo>
                  <a:cubicBezTo>
                    <a:pt x="53" y="15"/>
                    <a:pt x="53" y="16"/>
                    <a:pt x="54" y="17"/>
                  </a:cubicBezTo>
                  <a:cubicBezTo>
                    <a:pt x="55" y="18"/>
                    <a:pt x="54" y="18"/>
                    <a:pt x="54" y="19"/>
                  </a:cubicBezTo>
                  <a:cubicBezTo>
                    <a:pt x="54" y="20"/>
                    <a:pt x="59" y="21"/>
                    <a:pt x="60" y="21"/>
                  </a:cubicBezTo>
                  <a:cubicBezTo>
                    <a:pt x="60" y="21"/>
                    <a:pt x="55" y="16"/>
                    <a:pt x="54" y="15"/>
                  </a:cubicBezTo>
                  <a:cubicBezTo>
                    <a:pt x="54" y="15"/>
                    <a:pt x="63" y="18"/>
                    <a:pt x="63" y="17"/>
                  </a:cubicBezTo>
                  <a:cubicBezTo>
                    <a:pt x="63" y="17"/>
                    <a:pt x="57" y="16"/>
                    <a:pt x="57" y="14"/>
                  </a:cubicBezTo>
                  <a:cubicBezTo>
                    <a:pt x="57" y="13"/>
                    <a:pt x="60" y="12"/>
                    <a:pt x="61" y="12"/>
                  </a:cubicBezTo>
                  <a:cubicBezTo>
                    <a:pt x="63" y="11"/>
                    <a:pt x="64" y="12"/>
                    <a:pt x="66" y="13"/>
                  </a:cubicBezTo>
                  <a:cubicBezTo>
                    <a:pt x="69" y="14"/>
                    <a:pt x="73" y="13"/>
                    <a:pt x="74" y="17"/>
                  </a:cubicBezTo>
                  <a:cubicBezTo>
                    <a:pt x="74" y="17"/>
                    <a:pt x="67" y="17"/>
                    <a:pt x="68" y="20"/>
                  </a:cubicBezTo>
                  <a:cubicBezTo>
                    <a:pt x="68" y="19"/>
                    <a:pt x="71" y="18"/>
                    <a:pt x="71" y="18"/>
                  </a:cubicBezTo>
                  <a:cubicBezTo>
                    <a:pt x="73" y="18"/>
                    <a:pt x="70" y="20"/>
                    <a:pt x="70" y="21"/>
                  </a:cubicBezTo>
                  <a:cubicBezTo>
                    <a:pt x="70" y="21"/>
                    <a:pt x="73" y="19"/>
                    <a:pt x="73" y="19"/>
                  </a:cubicBezTo>
                  <a:cubicBezTo>
                    <a:pt x="73" y="18"/>
                    <a:pt x="77" y="18"/>
                    <a:pt x="78" y="19"/>
                  </a:cubicBezTo>
                  <a:cubicBezTo>
                    <a:pt x="82" y="19"/>
                    <a:pt x="73" y="22"/>
                    <a:pt x="74" y="23"/>
                  </a:cubicBezTo>
                  <a:cubicBezTo>
                    <a:pt x="74" y="23"/>
                    <a:pt x="76" y="21"/>
                    <a:pt x="76" y="22"/>
                  </a:cubicBezTo>
                  <a:cubicBezTo>
                    <a:pt x="76" y="23"/>
                    <a:pt x="74" y="25"/>
                    <a:pt x="75" y="26"/>
                  </a:cubicBezTo>
                  <a:cubicBezTo>
                    <a:pt x="74" y="25"/>
                    <a:pt x="78" y="21"/>
                    <a:pt x="79" y="22"/>
                  </a:cubicBezTo>
                  <a:cubicBezTo>
                    <a:pt x="79" y="24"/>
                    <a:pt x="78" y="26"/>
                    <a:pt x="79" y="27"/>
                  </a:cubicBezTo>
                  <a:cubicBezTo>
                    <a:pt x="79" y="27"/>
                    <a:pt x="79" y="23"/>
                    <a:pt x="81" y="23"/>
                  </a:cubicBezTo>
                  <a:cubicBezTo>
                    <a:pt x="83" y="24"/>
                    <a:pt x="80" y="27"/>
                    <a:pt x="81" y="28"/>
                  </a:cubicBezTo>
                  <a:cubicBezTo>
                    <a:pt x="81" y="28"/>
                    <a:pt x="82" y="25"/>
                    <a:pt x="83" y="25"/>
                  </a:cubicBezTo>
                  <a:cubicBezTo>
                    <a:pt x="83" y="25"/>
                    <a:pt x="82" y="28"/>
                    <a:pt x="83" y="28"/>
                  </a:cubicBezTo>
                  <a:cubicBezTo>
                    <a:pt x="82" y="28"/>
                    <a:pt x="85" y="24"/>
                    <a:pt x="86" y="23"/>
                  </a:cubicBezTo>
                  <a:cubicBezTo>
                    <a:pt x="87" y="22"/>
                    <a:pt x="90" y="23"/>
                    <a:pt x="91" y="24"/>
                  </a:cubicBezTo>
                  <a:cubicBezTo>
                    <a:pt x="93" y="25"/>
                    <a:pt x="94" y="27"/>
                    <a:pt x="91" y="27"/>
                  </a:cubicBezTo>
                  <a:cubicBezTo>
                    <a:pt x="90" y="27"/>
                    <a:pt x="86" y="27"/>
                    <a:pt x="86" y="30"/>
                  </a:cubicBezTo>
                  <a:cubicBezTo>
                    <a:pt x="86" y="29"/>
                    <a:pt x="92" y="27"/>
                    <a:pt x="92" y="28"/>
                  </a:cubicBezTo>
                  <a:cubicBezTo>
                    <a:pt x="92" y="28"/>
                    <a:pt x="88" y="30"/>
                    <a:pt x="88" y="31"/>
                  </a:cubicBezTo>
                  <a:cubicBezTo>
                    <a:pt x="88" y="30"/>
                    <a:pt x="92" y="30"/>
                    <a:pt x="92" y="30"/>
                  </a:cubicBezTo>
                  <a:cubicBezTo>
                    <a:pt x="93" y="29"/>
                    <a:pt x="95" y="26"/>
                    <a:pt x="96" y="27"/>
                  </a:cubicBezTo>
                  <a:cubicBezTo>
                    <a:pt x="97" y="29"/>
                    <a:pt x="96" y="31"/>
                    <a:pt x="94" y="31"/>
                  </a:cubicBezTo>
                  <a:cubicBezTo>
                    <a:pt x="93" y="32"/>
                    <a:pt x="92" y="33"/>
                    <a:pt x="91" y="34"/>
                  </a:cubicBezTo>
                  <a:cubicBezTo>
                    <a:pt x="91" y="34"/>
                    <a:pt x="93" y="32"/>
                    <a:pt x="94" y="32"/>
                  </a:cubicBezTo>
                  <a:cubicBezTo>
                    <a:pt x="94" y="32"/>
                    <a:pt x="93" y="36"/>
                    <a:pt x="93" y="36"/>
                  </a:cubicBezTo>
                  <a:cubicBezTo>
                    <a:pt x="92" y="34"/>
                    <a:pt x="99" y="27"/>
                    <a:pt x="100" y="29"/>
                  </a:cubicBezTo>
                  <a:cubicBezTo>
                    <a:pt x="101" y="30"/>
                    <a:pt x="99" y="31"/>
                    <a:pt x="98" y="31"/>
                  </a:cubicBezTo>
                  <a:cubicBezTo>
                    <a:pt x="99" y="31"/>
                    <a:pt x="102" y="31"/>
                    <a:pt x="103" y="31"/>
                  </a:cubicBezTo>
                  <a:cubicBezTo>
                    <a:pt x="104" y="31"/>
                    <a:pt x="106" y="31"/>
                    <a:pt x="107" y="32"/>
                  </a:cubicBezTo>
                  <a:cubicBezTo>
                    <a:pt x="108" y="35"/>
                    <a:pt x="98" y="35"/>
                    <a:pt x="99" y="38"/>
                  </a:cubicBezTo>
                  <a:cubicBezTo>
                    <a:pt x="99" y="38"/>
                    <a:pt x="102" y="35"/>
                    <a:pt x="103" y="35"/>
                  </a:cubicBezTo>
                  <a:cubicBezTo>
                    <a:pt x="104" y="35"/>
                    <a:pt x="106" y="35"/>
                    <a:pt x="106" y="36"/>
                  </a:cubicBezTo>
                  <a:cubicBezTo>
                    <a:pt x="107" y="37"/>
                    <a:pt x="101" y="39"/>
                    <a:pt x="101" y="39"/>
                  </a:cubicBezTo>
                  <a:cubicBezTo>
                    <a:pt x="101" y="39"/>
                    <a:pt x="104" y="38"/>
                    <a:pt x="104" y="38"/>
                  </a:cubicBezTo>
                  <a:cubicBezTo>
                    <a:pt x="105" y="38"/>
                    <a:pt x="107" y="37"/>
                    <a:pt x="108" y="36"/>
                  </a:cubicBezTo>
                  <a:cubicBezTo>
                    <a:pt x="109" y="36"/>
                    <a:pt x="108" y="35"/>
                    <a:pt x="109" y="34"/>
                  </a:cubicBezTo>
                  <a:cubicBezTo>
                    <a:pt x="110" y="34"/>
                    <a:pt x="112" y="36"/>
                    <a:pt x="112" y="37"/>
                  </a:cubicBezTo>
                  <a:cubicBezTo>
                    <a:pt x="116" y="40"/>
                    <a:pt x="112" y="39"/>
                    <a:pt x="109" y="40"/>
                  </a:cubicBezTo>
                  <a:cubicBezTo>
                    <a:pt x="109" y="40"/>
                    <a:pt x="102" y="42"/>
                    <a:pt x="102" y="41"/>
                  </a:cubicBezTo>
                  <a:cubicBezTo>
                    <a:pt x="102" y="42"/>
                    <a:pt x="118" y="42"/>
                    <a:pt x="117" y="44"/>
                  </a:cubicBezTo>
                  <a:cubicBezTo>
                    <a:pt x="116" y="45"/>
                    <a:pt x="111" y="45"/>
                    <a:pt x="110" y="44"/>
                  </a:cubicBezTo>
                  <a:cubicBezTo>
                    <a:pt x="110" y="44"/>
                    <a:pt x="106" y="45"/>
                    <a:pt x="106" y="45"/>
                  </a:cubicBezTo>
                  <a:cubicBezTo>
                    <a:pt x="107" y="46"/>
                    <a:pt x="110" y="45"/>
                    <a:pt x="110" y="46"/>
                  </a:cubicBezTo>
                  <a:cubicBezTo>
                    <a:pt x="111" y="46"/>
                    <a:pt x="107" y="47"/>
                    <a:pt x="107" y="48"/>
                  </a:cubicBezTo>
                  <a:cubicBezTo>
                    <a:pt x="107" y="50"/>
                    <a:pt x="111" y="51"/>
                    <a:pt x="112" y="51"/>
                  </a:cubicBezTo>
                  <a:cubicBezTo>
                    <a:pt x="114" y="52"/>
                    <a:pt x="117" y="52"/>
                    <a:pt x="118" y="54"/>
                  </a:cubicBezTo>
                  <a:cubicBezTo>
                    <a:pt x="119" y="55"/>
                    <a:pt x="119" y="56"/>
                    <a:pt x="120" y="56"/>
                  </a:cubicBezTo>
                  <a:cubicBezTo>
                    <a:pt x="120" y="56"/>
                    <a:pt x="122" y="55"/>
                    <a:pt x="122" y="55"/>
                  </a:cubicBezTo>
                  <a:cubicBezTo>
                    <a:pt x="122" y="55"/>
                    <a:pt x="122" y="57"/>
                    <a:pt x="123" y="57"/>
                  </a:cubicBezTo>
                  <a:cubicBezTo>
                    <a:pt x="123" y="57"/>
                    <a:pt x="123" y="55"/>
                    <a:pt x="124" y="55"/>
                  </a:cubicBezTo>
                  <a:cubicBezTo>
                    <a:pt x="124" y="55"/>
                    <a:pt x="124" y="57"/>
                    <a:pt x="124" y="57"/>
                  </a:cubicBezTo>
                  <a:cubicBezTo>
                    <a:pt x="124" y="58"/>
                    <a:pt x="126" y="57"/>
                    <a:pt x="127" y="57"/>
                  </a:cubicBezTo>
                  <a:cubicBezTo>
                    <a:pt x="127" y="57"/>
                    <a:pt x="129" y="58"/>
                    <a:pt x="129" y="59"/>
                  </a:cubicBezTo>
                  <a:cubicBezTo>
                    <a:pt x="129" y="60"/>
                    <a:pt x="128" y="59"/>
                    <a:pt x="128" y="60"/>
                  </a:cubicBezTo>
                  <a:cubicBezTo>
                    <a:pt x="129" y="59"/>
                    <a:pt x="138" y="62"/>
                    <a:pt x="138" y="62"/>
                  </a:cubicBezTo>
                  <a:cubicBezTo>
                    <a:pt x="137" y="63"/>
                    <a:pt x="137" y="63"/>
                    <a:pt x="137" y="63"/>
                  </a:cubicBezTo>
                  <a:cubicBezTo>
                    <a:pt x="137" y="64"/>
                    <a:pt x="139" y="63"/>
                    <a:pt x="139" y="63"/>
                  </a:cubicBezTo>
                  <a:cubicBezTo>
                    <a:pt x="140" y="62"/>
                    <a:pt x="140" y="63"/>
                    <a:pt x="141" y="64"/>
                  </a:cubicBezTo>
                  <a:cubicBezTo>
                    <a:pt x="142" y="64"/>
                    <a:pt x="144" y="66"/>
                    <a:pt x="143" y="67"/>
                  </a:cubicBezTo>
                  <a:cubicBezTo>
                    <a:pt x="143" y="67"/>
                    <a:pt x="141" y="67"/>
                    <a:pt x="141" y="67"/>
                  </a:cubicBezTo>
                  <a:cubicBezTo>
                    <a:pt x="141" y="68"/>
                    <a:pt x="143" y="68"/>
                    <a:pt x="142" y="69"/>
                  </a:cubicBezTo>
                  <a:cubicBezTo>
                    <a:pt x="142" y="69"/>
                    <a:pt x="139" y="69"/>
                    <a:pt x="139" y="69"/>
                  </a:cubicBezTo>
                  <a:cubicBezTo>
                    <a:pt x="137" y="70"/>
                    <a:pt x="139" y="70"/>
                    <a:pt x="139" y="71"/>
                  </a:cubicBezTo>
                  <a:cubicBezTo>
                    <a:pt x="140" y="73"/>
                    <a:pt x="136" y="71"/>
                    <a:pt x="135" y="71"/>
                  </a:cubicBezTo>
                  <a:cubicBezTo>
                    <a:pt x="136" y="72"/>
                    <a:pt x="138" y="73"/>
                    <a:pt x="137" y="74"/>
                  </a:cubicBezTo>
                  <a:cubicBezTo>
                    <a:pt x="136" y="74"/>
                    <a:pt x="132" y="74"/>
                    <a:pt x="133" y="73"/>
                  </a:cubicBezTo>
                  <a:cubicBezTo>
                    <a:pt x="132" y="74"/>
                    <a:pt x="135" y="76"/>
                    <a:pt x="134" y="77"/>
                  </a:cubicBezTo>
                  <a:cubicBezTo>
                    <a:pt x="133" y="77"/>
                    <a:pt x="133" y="75"/>
                    <a:pt x="132" y="76"/>
                  </a:cubicBezTo>
                  <a:cubicBezTo>
                    <a:pt x="131" y="77"/>
                    <a:pt x="135" y="82"/>
                    <a:pt x="131" y="79"/>
                  </a:cubicBezTo>
                  <a:cubicBezTo>
                    <a:pt x="131" y="79"/>
                    <a:pt x="128" y="77"/>
                    <a:pt x="128" y="77"/>
                  </a:cubicBezTo>
                  <a:cubicBezTo>
                    <a:pt x="127" y="78"/>
                    <a:pt x="127" y="79"/>
                    <a:pt x="126" y="79"/>
                  </a:cubicBezTo>
                  <a:cubicBezTo>
                    <a:pt x="126" y="78"/>
                    <a:pt x="127" y="77"/>
                    <a:pt x="127" y="76"/>
                  </a:cubicBezTo>
                  <a:cubicBezTo>
                    <a:pt x="127" y="77"/>
                    <a:pt x="125" y="77"/>
                    <a:pt x="125" y="77"/>
                  </a:cubicBezTo>
                  <a:cubicBezTo>
                    <a:pt x="124" y="76"/>
                    <a:pt x="126" y="75"/>
                    <a:pt x="125" y="74"/>
                  </a:cubicBezTo>
                  <a:cubicBezTo>
                    <a:pt x="125" y="74"/>
                    <a:pt x="123" y="75"/>
                    <a:pt x="123" y="75"/>
                  </a:cubicBezTo>
                  <a:cubicBezTo>
                    <a:pt x="122" y="74"/>
                    <a:pt x="123" y="72"/>
                    <a:pt x="123" y="72"/>
                  </a:cubicBezTo>
                  <a:cubicBezTo>
                    <a:pt x="124" y="72"/>
                    <a:pt x="128" y="70"/>
                    <a:pt x="127" y="70"/>
                  </a:cubicBezTo>
                  <a:cubicBezTo>
                    <a:pt x="126" y="69"/>
                    <a:pt x="122" y="73"/>
                    <a:pt x="120" y="72"/>
                  </a:cubicBezTo>
                  <a:cubicBezTo>
                    <a:pt x="120" y="72"/>
                    <a:pt x="123" y="69"/>
                    <a:pt x="122" y="69"/>
                  </a:cubicBezTo>
                  <a:cubicBezTo>
                    <a:pt x="121" y="69"/>
                    <a:pt x="120" y="71"/>
                    <a:pt x="119" y="70"/>
                  </a:cubicBezTo>
                  <a:cubicBezTo>
                    <a:pt x="118" y="69"/>
                    <a:pt x="117" y="69"/>
                    <a:pt x="116" y="68"/>
                  </a:cubicBezTo>
                  <a:cubicBezTo>
                    <a:pt x="115" y="67"/>
                    <a:pt x="114" y="66"/>
                    <a:pt x="113" y="67"/>
                  </a:cubicBezTo>
                  <a:cubicBezTo>
                    <a:pt x="113" y="68"/>
                    <a:pt x="113" y="68"/>
                    <a:pt x="113" y="69"/>
                  </a:cubicBezTo>
                  <a:cubicBezTo>
                    <a:pt x="113" y="69"/>
                    <a:pt x="112" y="69"/>
                    <a:pt x="112" y="69"/>
                  </a:cubicBezTo>
                  <a:cubicBezTo>
                    <a:pt x="112" y="70"/>
                    <a:pt x="116" y="72"/>
                    <a:pt x="112" y="72"/>
                  </a:cubicBezTo>
                  <a:cubicBezTo>
                    <a:pt x="111" y="72"/>
                    <a:pt x="107" y="71"/>
                    <a:pt x="108" y="70"/>
                  </a:cubicBezTo>
                  <a:cubicBezTo>
                    <a:pt x="107" y="72"/>
                    <a:pt x="111" y="74"/>
                    <a:pt x="112" y="75"/>
                  </a:cubicBezTo>
                  <a:cubicBezTo>
                    <a:pt x="114" y="75"/>
                    <a:pt x="114" y="78"/>
                    <a:pt x="115" y="79"/>
                  </a:cubicBezTo>
                  <a:cubicBezTo>
                    <a:pt x="116" y="80"/>
                    <a:pt x="116" y="81"/>
                    <a:pt x="117" y="81"/>
                  </a:cubicBezTo>
                  <a:cubicBezTo>
                    <a:pt x="118" y="81"/>
                    <a:pt x="117" y="80"/>
                    <a:pt x="118" y="80"/>
                  </a:cubicBezTo>
                  <a:cubicBezTo>
                    <a:pt x="118" y="80"/>
                    <a:pt x="119" y="81"/>
                    <a:pt x="119" y="82"/>
                  </a:cubicBezTo>
                  <a:cubicBezTo>
                    <a:pt x="120" y="83"/>
                    <a:pt x="120" y="82"/>
                    <a:pt x="121" y="81"/>
                  </a:cubicBezTo>
                  <a:cubicBezTo>
                    <a:pt x="122" y="81"/>
                    <a:pt x="121" y="85"/>
                    <a:pt x="122" y="84"/>
                  </a:cubicBezTo>
                  <a:cubicBezTo>
                    <a:pt x="123" y="84"/>
                    <a:pt x="122" y="83"/>
                    <a:pt x="123" y="82"/>
                  </a:cubicBezTo>
                  <a:cubicBezTo>
                    <a:pt x="123" y="82"/>
                    <a:pt x="123" y="84"/>
                    <a:pt x="123" y="85"/>
                  </a:cubicBezTo>
                  <a:cubicBezTo>
                    <a:pt x="123" y="86"/>
                    <a:pt x="123" y="86"/>
                    <a:pt x="124" y="87"/>
                  </a:cubicBezTo>
                  <a:cubicBezTo>
                    <a:pt x="125" y="87"/>
                    <a:pt x="126" y="88"/>
                    <a:pt x="126" y="89"/>
                  </a:cubicBezTo>
                  <a:cubicBezTo>
                    <a:pt x="127" y="89"/>
                    <a:pt x="128" y="93"/>
                    <a:pt x="128" y="93"/>
                  </a:cubicBezTo>
                  <a:cubicBezTo>
                    <a:pt x="127" y="92"/>
                    <a:pt x="127" y="91"/>
                    <a:pt x="127" y="91"/>
                  </a:cubicBezTo>
                  <a:cubicBezTo>
                    <a:pt x="126" y="91"/>
                    <a:pt x="127" y="95"/>
                    <a:pt x="127" y="95"/>
                  </a:cubicBezTo>
                  <a:cubicBezTo>
                    <a:pt x="127" y="95"/>
                    <a:pt x="125" y="91"/>
                    <a:pt x="124" y="90"/>
                  </a:cubicBezTo>
                  <a:cubicBezTo>
                    <a:pt x="124" y="90"/>
                    <a:pt x="125" y="94"/>
                    <a:pt x="126" y="95"/>
                  </a:cubicBezTo>
                  <a:cubicBezTo>
                    <a:pt x="126" y="98"/>
                    <a:pt x="124" y="95"/>
                    <a:pt x="124" y="96"/>
                  </a:cubicBezTo>
                  <a:cubicBezTo>
                    <a:pt x="123" y="97"/>
                    <a:pt x="128" y="99"/>
                    <a:pt x="128" y="100"/>
                  </a:cubicBezTo>
                  <a:cubicBezTo>
                    <a:pt x="128" y="101"/>
                    <a:pt x="119" y="95"/>
                    <a:pt x="118" y="95"/>
                  </a:cubicBezTo>
                  <a:cubicBezTo>
                    <a:pt x="118" y="95"/>
                    <a:pt x="118" y="96"/>
                    <a:pt x="118" y="96"/>
                  </a:cubicBezTo>
                  <a:cubicBezTo>
                    <a:pt x="118" y="97"/>
                    <a:pt x="116" y="93"/>
                    <a:pt x="115" y="93"/>
                  </a:cubicBezTo>
                  <a:cubicBezTo>
                    <a:pt x="115" y="93"/>
                    <a:pt x="116" y="95"/>
                    <a:pt x="116" y="95"/>
                  </a:cubicBezTo>
                  <a:cubicBezTo>
                    <a:pt x="115" y="96"/>
                    <a:pt x="113" y="92"/>
                    <a:pt x="112" y="91"/>
                  </a:cubicBezTo>
                  <a:cubicBezTo>
                    <a:pt x="111" y="90"/>
                    <a:pt x="111" y="92"/>
                    <a:pt x="110" y="93"/>
                  </a:cubicBezTo>
                  <a:cubicBezTo>
                    <a:pt x="110" y="94"/>
                    <a:pt x="108" y="90"/>
                    <a:pt x="108" y="90"/>
                  </a:cubicBezTo>
                  <a:cubicBezTo>
                    <a:pt x="108" y="90"/>
                    <a:pt x="105" y="90"/>
                    <a:pt x="105" y="90"/>
                  </a:cubicBezTo>
                  <a:cubicBezTo>
                    <a:pt x="105" y="91"/>
                    <a:pt x="106" y="92"/>
                    <a:pt x="107" y="92"/>
                  </a:cubicBezTo>
                  <a:cubicBezTo>
                    <a:pt x="108" y="93"/>
                    <a:pt x="108" y="93"/>
                    <a:pt x="109" y="94"/>
                  </a:cubicBezTo>
                  <a:cubicBezTo>
                    <a:pt x="110" y="95"/>
                    <a:pt x="112" y="96"/>
                    <a:pt x="114" y="97"/>
                  </a:cubicBezTo>
                  <a:cubicBezTo>
                    <a:pt x="116" y="99"/>
                    <a:pt x="117" y="100"/>
                    <a:pt x="118" y="102"/>
                  </a:cubicBezTo>
                  <a:cubicBezTo>
                    <a:pt x="120" y="105"/>
                    <a:pt x="120" y="105"/>
                    <a:pt x="117" y="104"/>
                  </a:cubicBezTo>
                  <a:cubicBezTo>
                    <a:pt x="113" y="102"/>
                    <a:pt x="106" y="103"/>
                    <a:pt x="103" y="99"/>
                  </a:cubicBezTo>
                  <a:cubicBezTo>
                    <a:pt x="102" y="97"/>
                    <a:pt x="99" y="99"/>
                    <a:pt x="97" y="97"/>
                  </a:cubicBezTo>
                  <a:cubicBezTo>
                    <a:pt x="96" y="96"/>
                    <a:pt x="90" y="94"/>
                    <a:pt x="90" y="93"/>
                  </a:cubicBezTo>
                  <a:cubicBezTo>
                    <a:pt x="90" y="92"/>
                    <a:pt x="93" y="93"/>
                    <a:pt x="93" y="92"/>
                  </a:cubicBezTo>
                  <a:cubicBezTo>
                    <a:pt x="94" y="91"/>
                    <a:pt x="91" y="90"/>
                    <a:pt x="91" y="90"/>
                  </a:cubicBezTo>
                  <a:cubicBezTo>
                    <a:pt x="88" y="89"/>
                    <a:pt x="86" y="87"/>
                    <a:pt x="84" y="86"/>
                  </a:cubicBezTo>
                  <a:cubicBezTo>
                    <a:pt x="83" y="85"/>
                    <a:pt x="84" y="84"/>
                    <a:pt x="82" y="84"/>
                  </a:cubicBezTo>
                  <a:cubicBezTo>
                    <a:pt x="82" y="83"/>
                    <a:pt x="77" y="83"/>
                    <a:pt x="77" y="83"/>
                  </a:cubicBezTo>
                  <a:cubicBezTo>
                    <a:pt x="77" y="84"/>
                    <a:pt x="78" y="82"/>
                    <a:pt x="77" y="83"/>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17" name="Freeform 549">
              <a:extLst>
                <a:ext uri="{FF2B5EF4-FFF2-40B4-BE49-F238E27FC236}">
                  <a16:creationId xmlns:a16="http://schemas.microsoft.com/office/drawing/2014/main" id="{DD7DC1E3-E00A-4A99-924E-6B99648C9090}"/>
                </a:ext>
              </a:extLst>
            </p:cNvPr>
            <p:cNvSpPr>
              <a:spLocks/>
            </p:cNvSpPr>
            <p:nvPr/>
          </p:nvSpPr>
          <p:spPr bwMode="auto">
            <a:xfrm>
              <a:off x="4187172" y="2818641"/>
              <a:ext cx="28669" cy="9557"/>
            </a:xfrm>
            <a:custGeom>
              <a:avLst/>
              <a:gdLst>
                <a:gd name="T0" fmla="*/ 5 w 6"/>
                <a:gd name="T1" fmla="*/ 1 h 2"/>
                <a:gd name="T2" fmla="*/ 1 w 6"/>
                <a:gd name="T3" fmla="*/ 0 h 2"/>
                <a:gd name="T4" fmla="*/ 5 w 6"/>
                <a:gd name="T5" fmla="*/ 1 h 2"/>
              </a:gdLst>
              <a:ahLst/>
              <a:cxnLst>
                <a:cxn ang="0">
                  <a:pos x="T0" y="T1"/>
                </a:cxn>
                <a:cxn ang="0">
                  <a:pos x="T2" y="T3"/>
                </a:cxn>
                <a:cxn ang="0">
                  <a:pos x="T4" y="T5"/>
                </a:cxn>
              </a:cxnLst>
              <a:rect l="0" t="0" r="r" b="b"/>
              <a:pathLst>
                <a:path w="6" h="2">
                  <a:moveTo>
                    <a:pt x="5" y="1"/>
                  </a:moveTo>
                  <a:cubicBezTo>
                    <a:pt x="5" y="2"/>
                    <a:pt x="0" y="0"/>
                    <a:pt x="1" y="0"/>
                  </a:cubicBezTo>
                  <a:cubicBezTo>
                    <a:pt x="3" y="0"/>
                    <a:pt x="6" y="0"/>
                    <a:pt x="5" y="1"/>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18" name="Freeform 550">
              <a:extLst>
                <a:ext uri="{FF2B5EF4-FFF2-40B4-BE49-F238E27FC236}">
                  <a16:creationId xmlns:a16="http://schemas.microsoft.com/office/drawing/2014/main" id="{FCAF37CF-EB2B-491F-862B-0B2553AEFF4B}"/>
                </a:ext>
              </a:extLst>
            </p:cNvPr>
            <p:cNvSpPr>
              <a:spLocks/>
            </p:cNvSpPr>
            <p:nvPr/>
          </p:nvSpPr>
          <p:spPr bwMode="auto">
            <a:xfrm>
              <a:off x="4102756" y="2613173"/>
              <a:ext cx="38226" cy="9557"/>
            </a:xfrm>
            <a:custGeom>
              <a:avLst/>
              <a:gdLst>
                <a:gd name="T0" fmla="*/ 7 w 8"/>
                <a:gd name="T1" fmla="*/ 1 h 2"/>
                <a:gd name="T2" fmla="*/ 2 w 8"/>
                <a:gd name="T3" fmla="*/ 2 h 2"/>
                <a:gd name="T4" fmla="*/ 3 w 8"/>
                <a:gd name="T5" fmla="*/ 0 h 2"/>
                <a:gd name="T6" fmla="*/ 7 w 8"/>
                <a:gd name="T7" fmla="*/ 1 h 2"/>
                <a:gd name="T8" fmla="*/ 7 w 8"/>
                <a:gd name="T9" fmla="*/ 1 h 2"/>
              </a:gdLst>
              <a:ahLst/>
              <a:cxnLst>
                <a:cxn ang="0">
                  <a:pos x="T0" y="T1"/>
                </a:cxn>
                <a:cxn ang="0">
                  <a:pos x="T2" y="T3"/>
                </a:cxn>
                <a:cxn ang="0">
                  <a:pos x="T4" y="T5"/>
                </a:cxn>
                <a:cxn ang="0">
                  <a:pos x="T6" y="T7"/>
                </a:cxn>
                <a:cxn ang="0">
                  <a:pos x="T8" y="T9"/>
                </a:cxn>
              </a:cxnLst>
              <a:rect l="0" t="0" r="r" b="b"/>
              <a:pathLst>
                <a:path w="8" h="2">
                  <a:moveTo>
                    <a:pt x="7" y="1"/>
                  </a:moveTo>
                  <a:cubicBezTo>
                    <a:pt x="8" y="2"/>
                    <a:pt x="3" y="2"/>
                    <a:pt x="2" y="2"/>
                  </a:cubicBezTo>
                  <a:cubicBezTo>
                    <a:pt x="0" y="1"/>
                    <a:pt x="2" y="0"/>
                    <a:pt x="3" y="0"/>
                  </a:cubicBezTo>
                  <a:cubicBezTo>
                    <a:pt x="5" y="0"/>
                    <a:pt x="7" y="0"/>
                    <a:pt x="7" y="1"/>
                  </a:cubicBezTo>
                  <a:cubicBezTo>
                    <a:pt x="8" y="2"/>
                    <a:pt x="7" y="0"/>
                    <a:pt x="7" y="1"/>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19" name="Freeform 551">
              <a:extLst>
                <a:ext uri="{FF2B5EF4-FFF2-40B4-BE49-F238E27FC236}">
                  <a16:creationId xmlns:a16="http://schemas.microsoft.com/office/drawing/2014/main" id="{817D9FEC-CAE7-45FB-AF21-7D4C8A7397F8}"/>
                </a:ext>
              </a:extLst>
            </p:cNvPr>
            <p:cNvSpPr>
              <a:spLocks/>
            </p:cNvSpPr>
            <p:nvPr/>
          </p:nvSpPr>
          <p:spPr bwMode="auto">
            <a:xfrm>
              <a:off x="4047009" y="2603617"/>
              <a:ext cx="55747" cy="46190"/>
            </a:xfrm>
            <a:custGeom>
              <a:avLst/>
              <a:gdLst>
                <a:gd name="T0" fmla="*/ 10 w 12"/>
                <a:gd name="T1" fmla="*/ 7 h 10"/>
                <a:gd name="T2" fmla="*/ 3 w 12"/>
                <a:gd name="T3" fmla="*/ 9 h 10"/>
                <a:gd name="T4" fmla="*/ 2 w 12"/>
                <a:gd name="T5" fmla="*/ 2 h 10"/>
                <a:gd name="T6" fmla="*/ 9 w 12"/>
                <a:gd name="T7" fmla="*/ 0 h 10"/>
                <a:gd name="T8" fmla="*/ 10 w 12"/>
                <a:gd name="T9" fmla="*/ 7 h 10"/>
                <a:gd name="T10" fmla="*/ 10 w 12"/>
                <a:gd name="T11" fmla="*/ 7 h 10"/>
              </a:gdLst>
              <a:ahLst/>
              <a:cxnLst>
                <a:cxn ang="0">
                  <a:pos x="T0" y="T1"/>
                </a:cxn>
                <a:cxn ang="0">
                  <a:pos x="T2" y="T3"/>
                </a:cxn>
                <a:cxn ang="0">
                  <a:pos x="T4" y="T5"/>
                </a:cxn>
                <a:cxn ang="0">
                  <a:pos x="T6" y="T7"/>
                </a:cxn>
                <a:cxn ang="0">
                  <a:pos x="T8" y="T9"/>
                </a:cxn>
                <a:cxn ang="0">
                  <a:pos x="T10" y="T11"/>
                </a:cxn>
              </a:cxnLst>
              <a:rect l="0" t="0" r="r" b="b"/>
              <a:pathLst>
                <a:path w="12" h="10">
                  <a:moveTo>
                    <a:pt x="10" y="7"/>
                  </a:moveTo>
                  <a:cubicBezTo>
                    <a:pt x="8" y="8"/>
                    <a:pt x="6" y="10"/>
                    <a:pt x="3" y="9"/>
                  </a:cubicBezTo>
                  <a:cubicBezTo>
                    <a:pt x="0" y="7"/>
                    <a:pt x="0" y="4"/>
                    <a:pt x="2" y="2"/>
                  </a:cubicBezTo>
                  <a:cubicBezTo>
                    <a:pt x="3" y="0"/>
                    <a:pt x="7" y="0"/>
                    <a:pt x="9" y="0"/>
                  </a:cubicBezTo>
                  <a:cubicBezTo>
                    <a:pt x="11" y="0"/>
                    <a:pt x="12" y="5"/>
                    <a:pt x="10" y="7"/>
                  </a:cubicBezTo>
                  <a:cubicBezTo>
                    <a:pt x="9" y="8"/>
                    <a:pt x="12" y="6"/>
                    <a:pt x="10" y="7"/>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20" name="Freeform 553">
              <a:extLst>
                <a:ext uri="{FF2B5EF4-FFF2-40B4-BE49-F238E27FC236}">
                  <a16:creationId xmlns:a16="http://schemas.microsoft.com/office/drawing/2014/main" id="{AC0DAF72-5E10-4356-9D1A-3C98E580761B}"/>
                </a:ext>
              </a:extLst>
            </p:cNvPr>
            <p:cNvSpPr>
              <a:spLocks/>
            </p:cNvSpPr>
            <p:nvPr/>
          </p:nvSpPr>
          <p:spPr bwMode="auto">
            <a:xfrm>
              <a:off x="4042231" y="2557425"/>
              <a:ext cx="28669" cy="14335"/>
            </a:xfrm>
            <a:custGeom>
              <a:avLst/>
              <a:gdLst>
                <a:gd name="T0" fmla="*/ 2 w 6"/>
                <a:gd name="T1" fmla="*/ 3 h 3"/>
                <a:gd name="T2" fmla="*/ 2 w 6"/>
                <a:gd name="T3" fmla="*/ 1 h 3"/>
                <a:gd name="T4" fmla="*/ 2 w 6"/>
                <a:gd name="T5" fmla="*/ 3 h 3"/>
              </a:gdLst>
              <a:ahLst/>
              <a:cxnLst>
                <a:cxn ang="0">
                  <a:pos x="T0" y="T1"/>
                </a:cxn>
                <a:cxn ang="0">
                  <a:pos x="T2" y="T3"/>
                </a:cxn>
                <a:cxn ang="0">
                  <a:pos x="T4" y="T5"/>
                </a:cxn>
              </a:cxnLst>
              <a:rect l="0" t="0" r="r" b="b"/>
              <a:pathLst>
                <a:path w="6" h="3">
                  <a:moveTo>
                    <a:pt x="2" y="3"/>
                  </a:moveTo>
                  <a:cubicBezTo>
                    <a:pt x="2" y="3"/>
                    <a:pt x="0" y="1"/>
                    <a:pt x="2" y="1"/>
                  </a:cubicBezTo>
                  <a:cubicBezTo>
                    <a:pt x="3" y="0"/>
                    <a:pt x="6" y="3"/>
                    <a:pt x="2" y="3"/>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21" name="Freeform 555">
              <a:extLst>
                <a:ext uri="{FF2B5EF4-FFF2-40B4-BE49-F238E27FC236}">
                  <a16:creationId xmlns:a16="http://schemas.microsoft.com/office/drawing/2014/main" id="{32DDDD63-3441-4775-8994-D96C15ADFE56}"/>
                </a:ext>
              </a:extLst>
            </p:cNvPr>
            <p:cNvSpPr>
              <a:spLocks/>
            </p:cNvSpPr>
            <p:nvPr/>
          </p:nvSpPr>
          <p:spPr bwMode="auto">
            <a:xfrm>
              <a:off x="3957814" y="2369478"/>
              <a:ext cx="122643" cy="52562"/>
            </a:xfrm>
            <a:custGeom>
              <a:avLst/>
              <a:gdLst>
                <a:gd name="T0" fmla="*/ 25 w 26"/>
                <a:gd name="T1" fmla="*/ 9 h 11"/>
                <a:gd name="T2" fmla="*/ 18 w 26"/>
                <a:gd name="T3" fmla="*/ 8 h 11"/>
                <a:gd name="T4" fmla="*/ 10 w 26"/>
                <a:gd name="T5" fmla="*/ 10 h 11"/>
                <a:gd name="T6" fmla="*/ 3 w 26"/>
                <a:gd name="T7" fmla="*/ 6 h 11"/>
                <a:gd name="T8" fmla="*/ 2 w 26"/>
                <a:gd name="T9" fmla="*/ 1 h 11"/>
                <a:gd name="T10" fmla="*/ 8 w 26"/>
                <a:gd name="T11" fmla="*/ 2 h 11"/>
                <a:gd name="T12" fmla="*/ 17 w 26"/>
                <a:gd name="T13" fmla="*/ 2 h 11"/>
                <a:gd name="T14" fmla="*/ 22 w 26"/>
                <a:gd name="T15" fmla="*/ 5 h 11"/>
                <a:gd name="T16" fmla="*/ 25 w 26"/>
                <a:gd name="T17" fmla="*/ 9 h 11"/>
                <a:gd name="T18" fmla="*/ 25 w 26"/>
                <a:gd name="T1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1">
                  <a:moveTo>
                    <a:pt x="25" y="9"/>
                  </a:moveTo>
                  <a:cubicBezTo>
                    <a:pt x="22" y="9"/>
                    <a:pt x="20" y="8"/>
                    <a:pt x="18" y="8"/>
                  </a:cubicBezTo>
                  <a:cubicBezTo>
                    <a:pt x="15" y="8"/>
                    <a:pt x="13" y="10"/>
                    <a:pt x="10" y="10"/>
                  </a:cubicBezTo>
                  <a:cubicBezTo>
                    <a:pt x="7" y="11"/>
                    <a:pt x="6" y="7"/>
                    <a:pt x="3" y="6"/>
                  </a:cubicBezTo>
                  <a:cubicBezTo>
                    <a:pt x="2" y="5"/>
                    <a:pt x="0" y="3"/>
                    <a:pt x="2" y="1"/>
                  </a:cubicBezTo>
                  <a:cubicBezTo>
                    <a:pt x="3" y="0"/>
                    <a:pt x="7" y="2"/>
                    <a:pt x="8" y="2"/>
                  </a:cubicBezTo>
                  <a:cubicBezTo>
                    <a:pt x="11" y="3"/>
                    <a:pt x="14" y="1"/>
                    <a:pt x="17" y="2"/>
                  </a:cubicBezTo>
                  <a:cubicBezTo>
                    <a:pt x="19" y="2"/>
                    <a:pt x="20" y="4"/>
                    <a:pt x="22" y="5"/>
                  </a:cubicBezTo>
                  <a:cubicBezTo>
                    <a:pt x="22" y="6"/>
                    <a:pt x="25" y="9"/>
                    <a:pt x="25" y="9"/>
                  </a:cubicBezTo>
                  <a:cubicBezTo>
                    <a:pt x="23" y="9"/>
                    <a:pt x="26" y="9"/>
                    <a:pt x="25" y="9"/>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22" name="Freeform 602">
              <a:extLst>
                <a:ext uri="{FF2B5EF4-FFF2-40B4-BE49-F238E27FC236}">
                  <a16:creationId xmlns:a16="http://schemas.microsoft.com/office/drawing/2014/main" id="{8B04BF32-6454-4B73-BBEA-CCE78C8D0BAF}"/>
                </a:ext>
              </a:extLst>
            </p:cNvPr>
            <p:cNvSpPr>
              <a:spLocks/>
            </p:cNvSpPr>
            <p:nvPr/>
          </p:nvSpPr>
          <p:spPr bwMode="auto">
            <a:xfrm>
              <a:off x="3710933" y="1883684"/>
              <a:ext cx="727898" cy="379079"/>
            </a:xfrm>
            <a:custGeom>
              <a:avLst/>
              <a:gdLst>
                <a:gd name="T0" fmla="*/ 15 w 156"/>
                <a:gd name="T1" fmla="*/ 77 h 81"/>
                <a:gd name="T2" fmla="*/ 27 w 156"/>
                <a:gd name="T3" fmla="*/ 76 h 81"/>
                <a:gd name="T4" fmla="*/ 37 w 156"/>
                <a:gd name="T5" fmla="*/ 78 h 81"/>
                <a:gd name="T6" fmla="*/ 48 w 156"/>
                <a:gd name="T7" fmla="*/ 77 h 81"/>
                <a:gd name="T8" fmla="*/ 65 w 156"/>
                <a:gd name="T9" fmla="*/ 76 h 81"/>
                <a:gd name="T10" fmla="*/ 59 w 156"/>
                <a:gd name="T11" fmla="*/ 70 h 81"/>
                <a:gd name="T12" fmla="*/ 50 w 156"/>
                <a:gd name="T13" fmla="*/ 65 h 81"/>
                <a:gd name="T14" fmla="*/ 73 w 156"/>
                <a:gd name="T15" fmla="*/ 61 h 81"/>
                <a:gd name="T16" fmla="*/ 76 w 156"/>
                <a:gd name="T17" fmla="*/ 55 h 81"/>
                <a:gd name="T18" fmla="*/ 71 w 156"/>
                <a:gd name="T19" fmla="*/ 50 h 81"/>
                <a:gd name="T20" fmla="*/ 72 w 156"/>
                <a:gd name="T21" fmla="*/ 48 h 81"/>
                <a:gd name="T22" fmla="*/ 78 w 156"/>
                <a:gd name="T23" fmla="*/ 45 h 81"/>
                <a:gd name="T24" fmla="*/ 90 w 156"/>
                <a:gd name="T25" fmla="*/ 44 h 81"/>
                <a:gd name="T26" fmla="*/ 105 w 156"/>
                <a:gd name="T27" fmla="*/ 37 h 81"/>
                <a:gd name="T28" fmla="*/ 105 w 156"/>
                <a:gd name="T29" fmla="*/ 32 h 81"/>
                <a:gd name="T30" fmla="*/ 136 w 156"/>
                <a:gd name="T31" fmla="*/ 21 h 81"/>
                <a:gd name="T32" fmla="*/ 115 w 156"/>
                <a:gd name="T33" fmla="*/ 23 h 81"/>
                <a:gd name="T34" fmla="*/ 134 w 156"/>
                <a:gd name="T35" fmla="*/ 18 h 81"/>
                <a:gd name="T36" fmla="*/ 146 w 156"/>
                <a:gd name="T37" fmla="*/ 10 h 81"/>
                <a:gd name="T38" fmla="*/ 133 w 156"/>
                <a:gd name="T39" fmla="*/ 5 h 81"/>
                <a:gd name="T40" fmla="*/ 121 w 156"/>
                <a:gd name="T41" fmla="*/ 5 h 81"/>
                <a:gd name="T42" fmla="*/ 100 w 156"/>
                <a:gd name="T43" fmla="*/ 2 h 81"/>
                <a:gd name="T44" fmla="*/ 91 w 156"/>
                <a:gd name="T45" fmla="*/ 5 h 81"/>
                <a:gd name="T46" fmla="*/ 80 w 156"/>
                <a:gd name="T47" fmla="*/ 8 h 81"/>
                <a:gd name="T48" fmla="*/ 58 w 156"/>
                <a:gd name="T49" fmla="*/ 4 h 81"/>
                <a:gd name="T50" fmla="*/ 52 w 156"/>
                <a:gd name="T51" fmla="*/ 5 h 81"/>
                <a:gd name="T52" fmla="*/ 46 w 156"/>
                <a:gd name="T53" fmla="*/ 10 h 81"/>
                <a:gd name="T54" fmla="*/ 45 w 156"/>
                <a:gd name="T55" fmla="*/ 12 h 81"/>
                <a:gd name="T56" fmla="*/ 31 w 156"/>
                <a:gd name="T57" fmla="*/ 10 h 81"/>
                <a:gd name="T58" fmla="*/ 34 w 156"/>
                <a:gd name="T59" fmla="*/ 16 h 81"/>
                <a:gd name="T60" fmla="*/ 23 w 156"/>
                <a:gd name="T61" fmla="*/ 16 h 81"/>
                <a:gd name="T62" fmla="*/ 5 w 156"/>
                <a:gd name="T63" fmla="*/ 17 h 81"/>
                <a:gd name="T64" fmla="*/ 11 w 156"/>
                <a:gd name="T65" fmla="*/ 21 h 81"/>
                <a:gd name="T66" fmla="*/ 13 w 156"/>
                <a:gd name="T67" fmla="*/ 26 h 81"/>
                <a:gd name="T68" fmla="*/ 23 w 156"/>
                <a:gd name="T69" fmla="*/ 27 h 81"/>
                <a:gd name="T70" fmla="*/ 20 w 156"/>
                <a:gd name="T71" fmla="*/ 31 h 81"/>
                <a:gd name="T72" fmla="*/ 26 w 156"/>
                <a:gd name="T73" fmla="*/ 30 h 81"/>
                <a:gd name="T74" fmla="*/ 42 w 156"/>
                <a:gd name="T75" fmla="*/ 30 h 81"/>
                <a:gd name="T76" fmla="*/ 52 w 156"/>
                <a:gd name="T77" fmla="*/ 31 h 81"/>
                <a:gd name="T78" fmla="*/ 73 w 156"/>
                <a:gd name="T79" fmla="*/ 21 h 81"/>
                <a:gd name="T80" fmla="*/ 60 w 156"/>
                <a:gd name="T81" fmla="*/ 31 h 81"/>
                <a:gd name="T82" fmla="*/ 44 w 156"/>
                <a:gd name="T83" fmla="*/ 35 h 81"/>
                <a:gd name="T84" fmla="*/ 58 w 156"/>
                <a:gd name="T85" fmla="*/ 42 h 81"/>
                <a:gd name="T86" fmla="*/ 32 w 156"/>
                <a:gd name="T87" fmla="*/ 39 h 81"/>
                <a:gd name="T88" fmla="*/ 42 w 156"/>
                <a:gd name="T89" fmla="*/ 50 h 81"/>
                <a:gd name="T90" fmla="*/ 44 w 156"/>
                <a:gd name="T91" fmla="*/ 52 h 81"/>
                <a:gd name="T92" fmla="*/ 30 w 156"/>
                <a:gd name="T93" fmla="*/ 52 h 81"/>
                <a:gd name="T94" fmla="*/ 27 w 156"/>
                <a:gd name="T95" fmla="*/ 59 h 81"/>
                <a:gd name="T96" fmla="*/ 36 w 156"/>
                <a:gd name="T97" fmla="*/ 57 h 81"/>
                <a:gd name="T98" fmla="*/ 34 w 156"/>
                <a:gd name="T99" fmla="*/ 60 h 81"/>
                <a:gd name="T100" fmla="*/ 37 w 156"/>
                <a:gd name="T101" fmla="*/ 65 h 81"/>
                <a:gd name="T102" fmla="*/ 38 w 156"/>
                <a:gd name="T103" fmla="*/ 68 h 81"/>
                <a:gd name="T104" fmla="*/ 19 w 156"/>
                <a:gd name="T105" fmla="*/ 6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81">
                  <a:moveTo>
                    <a:pt x="26" y="70"/>
                  </a:moveTo>
                  <a:cubicBezTo>
                    <a:pt x="22" y="70"/>
                    <a:pt x="17" y="70"/>
                    <a:pt x="13" y="71"/>
                  </a:cubicBezTo>
                  <a:cubicBezTo>
                    <a:pt x="11" y="72"/>
                    <a:pt x="11" y="75"/>
                    <a:pt x="12" y="76"/>
                  </a:cubicBezTo>
                  <a:cubicBezTo>
                    <a:pt x="13" y="77"/>
                    <a:pt x="15" y="78"/>
                    <a:pt x="15" y="77"/>
                  </a:cubicBezTo>
                  <a:cubicBezTo>
                    <a:pt x="17" y="77"/>
                    <a:pt x="16" y="76"/>
                    <a:pt x="17" y="75"/>
                  </a:cubicBezTo>
                  <a:cubicBezTo>
                    <a:pt x="17" y="75"/>
                    <a:pt x="17" y="78"/>
                    <a:pt x="17" y="78"/>
                  </a:cubicBezTo>
                  <a:cubicBezTo>
                    <a:pt x="19" y="78"/>
                    <a:pt x="22" y="78"/>
                    <a:pt x="24" y="78"/>
                  </a:cubicBezTo>
                  <a:cubicBezTo>
                    <a:pt x="26" y="78"/>
                    <a:pt x="26" y="76"/>
                    <a:pt x="27" y="76"/>
                  </a:cubicBezTo>
                  <a:cubicBezTo>
                    <a:pt x="29" y="76"/>
                    <a:pt x="27" y="78"/>
                    <a:pt x="27" y="78"/>
                  </a:cubicBezTo>
                  <a:cubicBezTo>
                    <a:pt x="27" y="78"/>
                    <a:pt x="37" y="79"/>
                    <a:pt x="37" y="78"/>
                  </a:cubicBezTo>
                  <a:cubicBezTo>
                    <a:pt x="37" y="78"/>
                    <a:pt x="35" y="77"/>
                    <a:pt x="34" y="76"/>
                  </a:cubicBezTo>
                  <a:cubicBezTo>
                    <a:pt x="34" y="76"/>
                    <a:pt x="38" y="77"/>
                    <a:pt x="37" y="78"/>
                  </a:cubicBezTo>
                  <a:cubicBezTo>
                    <a:pt x="38" y="77"/>
                    <a:pt x="37" y="76"/>
                    <a:pt x="38" y="76"/>
                  </a:cubicBezTo>
                  <a:cubicBezTo>
                    <a:pt x="38" y="76"/>
                    <a:pt x="40" y="77"/>
                    <a:pt x="41" y="77"/>
                  </a:cubicBezTo>
                  <a:cubicBezTo>
                    <a:pt x="43" y="79"/>
                    <a:pt x="41" y="76"/>
                    <a:pt x="42" y="75"/>
                  </a:cubicBezTo>
                  <a:cubicBezTo>
                    <a:pt x="42" y="75"/>
                    <a:pt x="48" y="78"/>
                    <a:pt x="48" y="77"/>
                  </a:cubicBezTo>
                  <a:cubicBezTo>
                    <a:pt x="48" y="76"/>
                    <a:pt x="46" y="76"/>
                    <a:pt x="46" y="75"/>
                  </a:cubicBezTo>
                  <a:cubicBezTo>
                    <a:pt x="46" y="75"/>
                    <a:pt x="53" y="76"/>
                    <a:pt x="53" y="76"/>
                  </a:cubicBezTo>
                  <a:cubicBezTo>
                    <a:pt x="57" y="76"/>
                    <a:pt x="52" y="79"/>
                    <a:pt x="52" y="80"/>
                  </a:cubicBezTo>
                  <a:cubicBezTo>
                    <a:pt x="52" y="81"/>
                    <a:pt x="64" y="76"/>
                    <a:pt x="65" y="76"/>
                  </a:cubicBezTo>
                  <a:cubicBezTo>
                    <a:pt x="67" y="76"/>
                    <a:pt x="72" y="73"/>
                    <a:pt x="68" y="72"/>
                  </a:cubicBezTo>
                  <a:cubicBezTo>
                    <a:pt x="66" y="71"/>
                    <a:pt x="63" y="73"/>
                    <a:pt x="61" y="72"/>
                  </a:cubicBezTo>
                  <a:cubicBezTo>
                    <a:pt x="61" y="72"/>
                    <a:pt x="63" y="70"/>
                    <a:pt x="63" y="70"/>
                  </a:cubicBezTo>
                  <a:cubicBezTo>
                    <a:pt x="63" y="69"/>
                    <a:pt x="60" y="70"/>
                    <a:pt x="59" y="70"/>
                  </a:cubicBezTo>
                  <a:cubicBezTo>
                    <a:pt x="57" y="70"/>
                    <a:pt x="56" y="68"/>
                    <a:pt x="54" y="68"/>
                  </a:cubicBezTo>
                  <a:cubicBezTo>
                    <a:pt x="53" y="69"/>
                    <a:pt x="50" y="70"/>
                    <a:pt x="48" y="69"/>
                  </a:cubicBezTo>
                  <a:cubicBezTo>
                    <a:pt x="49" y="69"/>
                    <a:pt x="50" y="69"/>
                    <a:pt x="51" y="69"/>
                  </a:cubicBezTo>
                  <a:cubicBezTo>
                    <a:pt x="52" y="68"/>
                    <a:pt x="50" y="66"/>
                    <a:pt x="50" y="65"/>
                  </a:cubicBezTo>
                  <a:cubicBezTo>
                    <a:pt x="50" y="67"/>
                    <a:pt x="59" y="68"/>
                    <a:pt x="60" y="68"/>
                  </a:cubicBezTo>
                  <a:cubicBezTo>
                    <a:pt x="61" y="68"/>
                    <a:pt x="63" y="68"/>
                    <a:pt x="65" y="68"/>
                  </a:cubicBezTo>
                  <a:cubicBezTo>
                    <a:pt x="67" y="68"/>
                    <a:pt x="69" y="65"/>
                    <a:pt x="68" y="64"/>
                  </a:cubicBezTo>
                  <a:cubicBezTo>
                    <a:pt x="65" y="61"/>
                    <a:pt x="71" y="61"/>
                    <a:pt x="73" y="61"/>
                  </a:cubicBezTo>
                  <a:cubicBezTo>
                    <a:pt x="74" y="61"/>
                    <a:pt x="79" y="61"/>
                    <a:pt x="80" y="60"/>
                  </a:cubicBezTo>
                  <a:cubicBezTo>
                    <a:pt x="80" y="60"/>
                    <a:pt x="75" y="58"/>
                    <a:pt x="75" y="58"/>
                  </a:cubicBezTo>
                  <a:cubicBezTo>
                    <a:pt x="77" y="57"/>
                    <a:pt x="81" y="59"/>
                    <a:pt x="82" y="57"/>
                  </a:cubicBezTo>
                  <a:cubicBezTo>
                    <a:pt x="83" y="56"/>
                    <a:pt x="77" y="55"/>
                    <a:pt x="76" y="55"/>
                  </a:cubicBezTo>
                  <a:cubicBezTo>
                    <a:pt x="77" y="55"/>
                    <a:pt x="84" y="54"/>
                    <a:pt x="85" y="53"/>
                  </a:cubicBezTo>
                  <a:cubicBezTo>
                    <a:pt x="87" y="52"/>
                    <a:pt x="77" y="50"/>
                    <a:pt x="77" y="51"/>
                  </a:cubicBezTo>
                  <a:cubicBezTo>
                    <a:pt x="77" y="50"/>
                    <a:pt x="79" y="50"/>
                    <a:pt x="79" y="50"/>
                  </a:cubicBezTo>
                  <a:cubicBezTo>
                    <a:pt x="79" y="49"/>
                    <a:pt x="72" y="50"/>
                    <a:pt x="71" y="50"/>
                  </a:cubicBezTo>
                  <a:cubicBezTo>
                    <a:pt x="69" y="50"/>
                    <a:pt x="68" y="51"/>
                    <a:pt x="66" y="52"/>
                  </a:cubicBezTo>
                  <a:cubicBezTo>
                    <a:pt x="67" y="52"/>
                    <a:pt x="70" y="49"/>
                    <a:pt x="68" y="49"/>
                  </a:cubicBezTo>
                  <a:cubicBezTo>
                    <a:pt x="68" y="49"/>
                    <a:pt x="64" y="49"/>
                    <a:pt x="64" y="48"/>
                  </a:cubicBezTo>
                  <a:cubicBezTo>
                    <a:pt x="64" y="48"/>
                    <a:pt x="71" y="48"/>
                    <a:pt x="72" y="48"/>
                  </a:cubicBezTo>
                  <a:cubicBezTo>
                    <a:pt x="71" y="48"/>
                    <a:pt x="68" y="47"/>
                    <a:pt x="68" y="47"/>
                  </a:cubicBezTo>
                  <a:cubicBezTo>
                    <a:pt x="69" y="46"/>
                    <a:pt x="72" y="48"/>
                    <a:pt x="74" y="47"/>
                  </a:cubicBezTo>
                  <a:cubicBezTo>
                    <a:pt x="73" y="47"/>
                    <a:pt x="69" y="46"/>
                    <a:pt x="69" y="46"/>
                  </a:cubicBezTo>
                  <a:cubicBezTo>
                    <a:pt x="69" y="45"/>
                    <a:pt x="77" y="46"/>
                    <a:pt x="78" y="45"/>
                  </a:cubicBezTo>
                  <a:cubicBezTo>
                    <a:pt x="78" y="45"/>
                    <a:pt x="75" y="44"/>
                    <a:pt x="75" y="44"/>
                  </a:cubicBezTo>
                  <a:cubicBezTo>
                    <a:pt x="74" y="44"/>
                    <a:pt x="77" y="44"/>
                    <a:pt x="77" y="44"/>
                  </a:cubicBezTo>
                  <a:cubicBezTo>
                    <a:pt x="79" y="45"/>
                    <a:pt x="80" y="46"/>
                    <a:pt x="82" y="46"/>
                  </a:cubicBezTo>
                  <a:cubicBezTo>
                    <a:pt x="84" y="46"/>
                    <a:pt x="87" y="45"/>
                    <a:pt x="90" y="44"/>
                  </a:cubicBezTo>
                  <a:cubicBezTo>
                    <a:pt x="98" y="43"/>
                    <a:pt x="85" y="42"/>
                    <a:pt x="84" y="40"/>
                  </a:cubicBezTo>
                  <a:cubicBezTo>
                    <a:pt x="84" y="39"/>
                    <a:pt x="93" y="40"/>
                    <a:pt x="94" y="41"/>
                  </a:cubicBezTo>
                  <a:cubicBezTo>
                    <a:pt x="96" y="42"/>
                    <a:pt x="97" y="42"/>
                    <a:pt x="100" y="41"/>
                  </a:cubicBezTo>
                  <a:cubicBezTo>
                    <a:pt x="101" y="41"/>
                    <a:pt x="106" y="39"/>
                    <a:pt x="105" y="37"/>
                  </a:cubicBezTo>
                  <a:cubicBezTo>
                    <a:pt x="105" y="36"/>
                    <a:pt x="94" y="41"/>
                    <a:pt x="97" y="36"/>
                  </a:cubicBezTo>
                  <a:cubicBezTo>
                    <a:pt x="96" y="37"/>
                    <a:pt x="101" y="37"/>
                    <a:pt x="101" y="37"/>
                  </a:cubicBezTo>
                  <a:cubicBezTo>
                    <a:pt x="104" y="37"/>
                    <a:pt x="106" y="36"/>
                    <a:pt x="108" y="36"/>
                  </a:cubicBezTo>
                  <a:cubicBezTo>
                    <a:pt x="108" y="35"/>
                    <a:pt x="105" y="32"/>
                    <a:pt x="105" y="32"/>
                  </a:cubicBezTo>
                  <a:cubicBezTo>
                    <a:pt x="106" y="32"/>
                    <a:pt x="107" y="33"/>
                    <a:pt x="107" y="34"/>
                  </a:cubicBezTo>
                  <a:cubicBezTo>
                    <a:pt x="108" y="35"/>
                    <a:pt x="110" y="34"/>
                    <a:pt x="111" y="34"/>
                  </a:cubicBezTo>
                  <a:cubicBezTo>
                    <a:pt x="114" y="32"/>
                    <a:pt x="116" y="30"/>
                    <a:pt x="119" y="29"/>
                  </a:cubicBezTo>
                  <a:cubicBezTo>
                    <a:pt x="121" y="28"/>
                    <a:pt x="136" y="22"/>
                    <a:pt x="136" y="21"/>
                  </a:cubicBezTo>
                  <a:cubicBezTo>
                    <a:pt x="136" y="20"/>
                    <a:pt x="123" y="23"/>
                    <a:pt x="122" y="23"/>
                  </a:cubicBezTo>
                  <a:cubicBezTo>
                    <a:pt x="119" y="24"/>
                    <a:pt x="116" y="24"/>
                    <a:pt x="112" y="25"/>
                  </a:cubicBezTo>
                  <a:cubicBezTo>
                    <a:pt x="112" y="25"/>
                    <a:pt x="108" y="25"/>
                    <a:pt x="108" y="25"/>
                  </a:cubicBezTo>
                  <a:cubicBezTo>
                    <a:pt x="108" y="24"/>
                    <a:pt x="114" y="24"/>
                    <a:pt x="115" y="23"/>
                  </a:cubicBezTo>
                  <a:cubicBezTo>
                    <a:pt x="116" y="23"/>
                    <a:pt x="123" y="22"/>
                    <a:pt x="123" y="21"/>
                  </a:cubicBezTo>
                  <a:cubicBezTo>
                    <a:pt x="123" y="22"/>
                    <a:pt x="113" y="20"/>
                    <a:pt x="114" y="19"/>
                  </a:cubicBezTo>
                  <a:cubicBezTo>
                    <a:pt x="114" y="19"/>
                    <a:pt x="126" y="20"/>
                    <a:pt x="127" y="19"/>
                  </a:cubicBezTo>
                  <a:cubicBezTo>
                    <a:pt x="129" y="19"/>
                    <a:pt x="132" y="18"/>
                    <a:pt x="134" y="18"/>
                  </a:cubicBezTo>
                  <a:cubicBezTo>
                    <a:pt x="135" y="18"/>
                    <a:pt x="137" y="18"/>
                    <a:pt x="138" y="18"/>
                  </a:cubicBezTo>
                  <a:cubicBezTo>
                    <a:pt x="142" y="17"/>
                    <a:pt x="146" y="16"/>
                    <a:pt x="149" y="15"/>
                  </a:cubicBezTo>
                  <a:cubicBezTo>
                    <a:pt x="149" y="15"/>
                    <a:pt x="156" y="11"/>
                    <a:pt x="153" y="10"/>
                  </a:cubicBezTo>
                  <a:cubicBezTo>
                    <a:pt x="151" y="10"/>
                    <a:pt x="148" y="10"/>
                    <a:pt x="146" y="10"/>
                  </a:cubicBezTo>
                  <a:cubicBezTo>
                    <a:pt x="145" y="9"/>
                    <a:pt x="143" y="10"/>
                    <a:pt x="143" y="9"/>
                  </a:cubicBezTo>
                  <a:cubicBezTo>
                    <a:pt x="143" y="7"/>
                    <a:pt x="141" y="7"/>
                    <a:pt x="141" y="5"/>
                  </a:cubicBezTo>
                  <a:cubicBezTo>
                    <a:pt x="141" y="5"/>
                    <a:pt x="137" y="6"/>
                    <a:pt x="136" y="6"/>
                  </a:cubicBezTo>
                  <a:cubicBezTo>
                    <a:pt x="135" y="5"/>
                    <a:pt x="134" y="3"/>
                    <a:pt x="133" y="5"/>
                  </a:cubicBezTo>
                  <a:cubicBezTo>
                    <a:pt x="133" y="5"/>
                    <a:pt x="127" y="6"/>
                    <a:pt x="126" y="6"/>
                  </a:cubicBezTo>
                  <a:cubicBezTo>
                    <a:pt x="124" y="7"/>
                    <a:pt x="122" y="7"/>
                    <a:pt x="120" y="7"/>
                  </a:cubicBezTo>
                  <a:cubicBezTo>
                    <a:pt x="120" y="7"/>
                    <a:pt x="116" y="7"/>
                    <a:pt x="116" y="7"/>
                  </a:cubicBezTo>
                  <a:cubicBezTo>
                    <a:pt x="116" y="6"/>
                    <a:pt x="120" y="6"/>
                    <a:pt x="121" y="5"/>
                  </a:cubicBezTo>
                  <a:cubicBezTo>
                    <a:pt x="123" y="5"/>
                    <a:pt x="125" y="4"/>
                    <a:pt x="126" y="3"/>
                  </a:cubicBezTo>
                  <a:cubicBezTo>
                    <a:pt x="124" y="6"/>
                    <a:pt x="103" y="0"/>
                    <a:pt x="102" y="2"/>
                  </a:cubicBezTo>
                  <a:cubicBezTo>
                    <a:pt x="102" y="3"/>
                    <a:pt x="104" y="3"/>
                    <a:pt x="105" y="4"/>
                  </a:cubicBezTo>
                  <a:cubicBezTo>
                    <a:pt x="105" y="5"/>
                    <a:pt x="100" y="2"/>
                    <a:pt x="100" y="2"/>
                  </a:cubicBezTo>
                  <a:cubicBezTo>
                    <a:pt x="98" y="1"/>
                    <a:pt x="95" y="2"/>
                    <a:pt x="94" y="2"/>
                  </a:cubicBezTo>
                  <a:cubicBezTo>
                    <a:pt x="93" y="2"/>
                    <a:pt x="90" y="2"/>
                    <a:pt x="91" y="3"/>
                  </a:cubicBezTo>
                  <a:cubicBezTo>
                    <a:pt x="92" y="4"/>
                    <a:pt x="94" y="7"/>
                    <a:pt x="95" y="6"/>
                  </a:cubicBezTo>
                  <a:cubicBezTo>
                    <a:pt x="95" y="7"/>
                    <a:pt x="91" y="6"/>
                    <a:pt x="91" y="5"/>
                  </a:cubicBezTo>
                  <a:cubicBezTo>
                    <a:pt x="88" y="5"/>
                    <a:pt x="87" y="2"/>
                    <a:pt x="85" y="2"/>
                  </a:cubicBezTo>
                  <a:cubicBezTo>
                    <a:pt x="81" y="2"/>
                    <a:pt x="78" y="2"/>
                    <a:pt x="75" y="2"/>
                  </a:cubicBezTo>
                  <a:cubicBezTo>
                    <a:pt x="70" y="3"/>
                    <a:pt x="73" y="4"/>
                    <a:pt x="76" y="5"/>
                  </a:cubicBezTo>
                  <a:cubicBezTo>
                    <a:pt x="77" y="6"/>
                    <a:pt x="79" y="7"/>
                    <a:pt x="80" y="8"/>
                  </a:cubicBezTo>
                  <a:cubicBezTo>
                    <a:pt x="80" y="8"/>
                    <a:pt x="77" y="10"/>
                    <a:pt x="77" y="10"/>
                  </a:cubicBezTo>
                  <a:cubicBezTo>
                    <a:pt x="76" y="10"/>
                    <a:pt x="78" y="9"/>
                    <a:pt x="78" y="9"/>
                  </a:cubicBezTo>
                  <a:cubicBezTo>
                    <a:pt x="78" y="8"/>
                    <a:pt x="71" y="4"/>
                    <a:pt x="70" y="4"/>
                  </a:cubicBezTo>
                  <a:cubicBezTo>
                    <a:pt x="66" y="4"/>
                    <a:pt x="62" y="3"/>
                    <a:pt x="58" y="4"/>
                  </a:cubicBezTo>
                  <a:cubicBezTo>
                    <a:pt x="58" y="4"/>
                    <a:pt x="60" y="6"/>
                    <a:pt x="61" y="6"/>
                  </a:cubicBezTo>
                  <a:cubicBezTo>
                    <a:pt x="62" y="6"/>
                    <a:pt x="64" y="7"/>
                    <a:pt x="66" y="6"/>
                  </a:cubicBezTo>
                  <a:cubicBezTo>
                    <a:pt x="64" y="7"/>
                    <a:pt x="61" y="8"/>
                    <a:pt x="59" y="7"/>
                  </a:cubicBezTo>
                  <a:cubicBezTo>
                    <a:pt x="58" y="7"/>
                    <a:pt x="51" y="4"/>
                    <a:pt x="52" y="5"/>
                  </a:cubicBezTo>
                  <a:cubicBezTo>
                    <a:pt x="52" y="4"/>
                    <a:pt x="57" y="10"/>
                    <a:pt x="53" y="9"/>
                  </a:cubicBezTo>
                  <a:cubicBezTo>
                    <a:pt x="52" y="8"/>
                    <a:pt x="49" y="7"/>
                    <a:pt x="47" y="8"/>
                  </a:cubicBezTo>
                  <a:cubicBezTo>
                    <a:pt x="48" y="8"/>
                    <a:pt x="51" y="9"/>
                    <a:pt x="51" y="9"/>
                  </a:cubicBezTo>
                  <a:cubicBezTo>
                    <a:pt x="50" y="10"/>
                    <a:pt x="46" y="8"/>
                    <a:pt x="46" y="10"/>
                  </a:cubicBezTo>
                  <a:cubicBezTo>
                    <a:pt x="46" y="11"/>
                    <a:pt x="50" y="12"/>
                    <a:pt x="51" y="13"/>
                  </a:cubicBezTo>
                  <a:cubicBezTo>
                    <a:pt x="54" y="13"/>
                    <a:pt x="61" y="14"/>
                    <a:pt x="61" y="17"/>
                  </a:cubicBezTo>
                  <a:cubicBezTo>
                    <a:pt x="61" y="16"/>
                    <a:pt x="54" y="15"/>
                    <a:pt x="52" y="14"/>
                  </a:cubicBezTo>
                  <a:cubicBezTo>
                    <a:pt x="50" y="14"/>
                    <a:pt x="47" y="11"/>
                    <a:pt x="45" y="12"/>
                  </a:cubicBezTo>
                  <a:cubicBezTo>
                    <a:pt x="45" y="12"/>
                    <a:pt x="48" y="14"/>
                    <a:pt x="48" y="14"/>
                  </a:cubicBezTo>
                  <a:cubicBezTo>
                    <a:pt x="48" y="14"/>
                    <a:pt x="45" y="15"/>
                    <a:pt x="45" y="14"/>
                  </a:cubicBezTo>
                  <a:cubicBezTo>
                    <a:pt x="43" y="13"/>
                    <a:pt x="42" y="12"/>
                    <a:pt x="40" y="11"/>
                  </a:cubicBezTo>
                  <a:cubicBezTo>
                    <a:pt x="39" y="10"/>
                    <a:pt x="31" y="10"/>
                    <a:pt x="31" y="10"/>
                  </a:cubicBezTo>
                  <a:cubicBezTo>
                    <a:pt x="31" y="11"/>
                    <a:pt x="34" y="11"/>
                    <a:pt x="31" y="12"/>
                  </a:cubicBezTo>
                  <a:cubicBezTo>
                    <a:pt x="30" y="12"/>
                    <a:pt x="25" y="14"/>
                    <a:pt x="25" y="14"/>
                  </a:cubicBezTo>
                  <a:cubicBezTo>
                    <a:pt x="26" y="14"/>
                    <a:pt x="29" y="13"/>
                    <a:pt x="29" y="13"/>
                  </a:cubicBezTo>
                  <a:cubicBezTo>
                    <a:pt x="30" y="14"/>
                    <a:pt x="34" y="16"/>
                    <a:pt x="34" y="16"/>
                  </a:cubicBezTo>
                  <a:cubicBezTo>
                    <a:pt x="34" y="16"/>
                    <a:pt x="31" y="15"/>
                    <a:pt x="31" y="16"/>
                  </a:cubicBezTo>
                  <a:cubicBezTo>
                    <a:pt x="31" y="16"/>
                    <a:pt x="32" y="19"/>
                    <a:pt x="30" y="17"/>
                  </a:cubicBezTo>
                  <a:cubicBezTo>
                    <a:pt x="29" y="16"/>
                    <a:pt x="28" y="14"/>
                    <a:pt x="26" y="15"/>
                  </a:cubicBezTo>
                  <a:cubicBezTo>
                    <a:pt x="25" y="15"/>
                    <a:pt x="24" y="17"/>
                    <a:pt x="23" y="16"/>
                  </a:cubicBezTo>
                  <a:cubicBezTo>
                    <a:pt x="22" y="15"/>
                    <a:pt x="21" y="14"/>
                    <a:pt x="19" y="14"/>
                  </a:cubicBezTo>
                  <a:cubicBezTo>
                    <a:pt x="18" y="14"/>
                    <a:pt x="15" y="15"/>
                    <a:pt x="14" y="16"/>
                  </a:cubicBezTo>
                  <a:cubicBezTo>
                    <a:pt x="12" y="17"/>
                    <a:pt x="13" y="18"/>
                    <a:pt x="10" y="17"/>
                  </a:cubicBezTo>
                  <a:cubicBezTo>
                    <a:pt x="8" y="16"/>
                    <a:pt x="7" y="17"/>
                    <a:pt x="5" y="17"/>
                  </a:cubicBezTo>
                  <a:cubicBezTo>
                    <a:pt x="4" y="18"/>
                    <a:pt x="0" y="18"/>
                    <a:pt x="0" y="19"/>
                  </a:cubicBezTo>
                  <a:cubicBezTo>
                    <a:pt x="0" y="21"/>
                    <a:pt x="9" y="19"/>
                    <a:pt x="9" y="20"/>
                  </a:cubicBezTo>
                  <a:cubicBezTo>
                    <a:pt x="9" y="21"/>
                    <a:pt x="6" y="21"/>
                    <a:pt x="5" y="22"/>
                  </a:cubicBezTo>
                  <a:cubicBezTo>
                    <a:pt x="5" y="21"/>
                    <a:pt x="10" y="21"/>
                    <a:pt x="11" y="21"/>
                  </a:cubicBezTo>
                  <a:cubicBezTo>
                    <a:pt x="12" y="21"/>
                    <a:pt x="17" y="21"/>
                    <a:pt x="17" y="21"/>
                  </a:cubicBezTo>
                  <a:cubicBezTo>
                    <a:pt x="17" y="21"/>
                    <a:pt x="15" y="22"/>
                    <a:pt x="14" y="22"/>
                  </a:cubicBezTo>
                  <a:cubicBezTo>
                    <a:pt x="12" y="22"/>
                    <a:pt x="11" y="22"/>
                    <a:pt x="9" y="24"/>
                  </a:cubicBezTo>
                  <a:cubicBezTo>
                    <a:pt x="5" y="26"/>
                    <a:pt x="12" y="26"/>
                    <a:pt x="13" y="26"/>
                  </a:cubicBezTo>
                  <a:cubicBezTo>
                    <a:pt x="17" y="27"/>
                    <a:pt x="20" y="27"/>
                    <a:pt x="24" y="26"/>
                  </a:cubicBezTo>
                  <a:cubicBezTo>
                    <a:pt x="26" y="25"/>
                    <a:pt x="31" y="22"/>
                    <a:pt x="34" y="24"/>
                  </a:cubicBezTo>
                  <a:cubicBezTo>
                    <a:pt x="34" y="24"/>
                    <a:pt x="29" y="26"/>
                    <a:pt x="29" y="26"/>
                  </a:cubicBezTo>
                  <a:cubicBezTo>
                    <a:pt x="27" y="26"/>
                    <a:pt x="25" y="26"/>
                    <a:pt x="23" y="27"/>
                  </a:cubicBezTo>
                  <a:cubicBezTo>
                    <a:pt x="22" y="27"/>
                    <a:pt x="20" y="27"/>
                    <a:pt x="18" y="27"/>
                  </a:cubicBezTo>
                  <a:cubicBezTo>
                    <a:pt x="16" y="28"/>
                    <a:pt x="14" y="27"/>
                    <a:pt x="12" y="28"/>
                  </a:cubicBezTo>
                  <a:cubicBezTo>
                    <a:pt x="13" y="28"/>
                    <a:pt x="16" y="29"/>
                    <a:pt x="16" y="29"/>
                  </a:cubicBezTo>
                  <a:cubicBezTo>
                    <a:pt x="17" y="30"/>
                    <a:pt x="18" y="31"/>
                    <a:pt x="20" y="31"/>
                  </a:cubicBezTo>
                  <a:cubicBezTo>
                    <a:pt x="24" y="31"/>
                    <a:pt x="26" y="28"/>
                    <a:pt x="30" y="27"/>
                  </a:cubicBezTo>
                  <a:cubicBezTo>
                    <a:pt x="31" y="27"/>
                    <a:pt x="44" y="26"/>
                    <a:pt x="44" y="25"/>
                  </a:cubicBezTo>
                  <a:cubicBezTo>
                    <a:pt x="44" y="26"/>
                    <a:pt x="38" y="26"/>
                    <a:pt x="37" y="26"/>
                  </a:cubicBezTo>
                  <a:cubicBezTo>
                    <a:pt x="34" y="27"/>
                    <a:pt x="29" y="28"/>
                    <a:pt x="26" y="30"/>
                  </a:cubicBezTo>
                  <a:cubicBezTo>
                    <a:pt x="23" y="33"/>
                    <a:pt x="32" y="32"/>
                    <a:pt x="33" y="32"/>
                  </a:cubicBezTo>
                  <a:cubicBezTo>
                    <a:pt x="35" y="32"/>
                    <a:pt x="37" y="33"/>
                    <a:pt x="39" y="31"/>
                  </a:cubicBezTo>
                  <a:cubicBezTo>
                    <a:pt x="40" y="31"/>
                    <a:pt x="40" y="30"/>
                    <a:pt x="40" y="29"/>
                  </a:cubicBezTo>
                  <a:cubicBezTo>
                    <a:pt x="41" y="29"/>
                    <a:pt x="42" y="29"/>
                    <a:pt x="42" y="30"/>
                  </a:cubicBezTo>
                  <a:cubicBezTo>
                    <a:pt x="42" y="30"/>
                    <a:pt x="42" y="30"/>
                    <a:pt x="41" y="30"/>
                  </a:cubicBezTo>
                  <a:cubicBezTo>
                    <a:pt x="43" y="30"/>
                    <a:pt x="48" y="28"/>
                    <a:pt x="50" y="29"/>
                  </a:cubicBezTo>
                  <a:cubicBezTo>
                    <a:pt x="49" y="28"/>
                    <a:pt x="44" y="32"/>
                    <a:pt x="43" y="32"/>
                  </a:cubicBezTo>
                  <a:cubicBezTo>
                    <a:pt x="44" y="33"/>
                    <a:pt x="50" y="31"/>
                    <a:pt x="52" y="31"/>
                  </a:cubicBezTo>
                  <a:cubicBezTo>
                    <a:pt x="55" y="31"/>
                    <a:pt x="58" y="30"/>
                    <a:pt x="61" y="28"/>
                  </a:cubicBezTo>
                  <a:cubicBezTo>
                    <a:pt x="62" y="27"/>
                    <a:pt x="62" y="25"/>
                    <a:pt x="62" y="25"/>
                  </a:cubicBezTo>
                  <a:cubicBezTo>
                    <a:pt x="64" y="25"/>
                    <a:pt x="64" y="25"/>
                    <a:pt x="65" y="24"/>
                  </a:cubicBezTo>
                  <a:cubicBezTo>
                    <a:pt x="66" y="24"/>
                    <a:pt x="73" y="20"/>
                    <a:pt x="73" y="21"/>
                  </a:cubicBezTo>
                  <a:cubicBezTo>
                    <a:pt x="73" y="21"/>
                    <a:pt x="69" y="24"/>
                    <a:pt x="69" y="24"/>
                  </a:cubicBezTo>
                  <a:cubicBezTo>
                    <a:pt x="68" y="25"/>
                    <a:pt x="64" y="27"/>
                    <a:pt x="64" y="28"/>
                  </a:cubicBezTo>
                  <a:cubicBezTo>
                    <a:pt x="64" y="29"/>
                    <a:pt x="75" y="28"/>
                    <a:pt x="75" y="29"/>
                  </a:cubicBezTo>
                  <a:cubicBezTo>
                    <a:pt x="75" y="28"/>
                    <a:pt x="60" y="32"/>
                    <a:pt x="60" y="31"/>
                  </a:cubicBezTo>
                  <a:cubicBezTo>
                    <a:pt x="60" y="31"/>
                    <a:pt x="69" y="32"/>
                    <a:pt x="68" y="32"/>
                  </a:cubicBezTo>
                  <a:cubicBezTo>
                    <a:pt x="68" y="33"/>
                    <a:pt x="64" y="33"/>
                    <a:pt x="63" y="33"/>
                  </a:cubicBezTo>
                  <a:cubicBezTo>
                    <a:pt x="61" y="33"/>
                    <a:pt x="58" y="33"/>
                    <a:pt x="56" y="34"/>
                  </a:cubicBezTo>
                  <a:cubicBezTo>
                    <a:pt x="52" y="34"/>
                    <a:pt x="48" y="34"/>
                    <a:pt x="44" y="35"/>
                  </a:cubicBezTo>
                  <a:cubicBezTo>
                    <a:pt x="43" y="35"/>
                    <a:pt x="43" y="36"/>
                    <a:pt x="45" y="36"/>
                  </a:cubicBezTo>
                  <a:cubicBezTo>
                    <a:pt x="46" y="37"/>
                    <a:pt x="49" y="38"/>
                    <a:pt x="50" y="39"/>
                  </a:cubicBezTo>
                  <a:cubicBezTo>
                    <a:pt x="52" y="41"/>
                    <a:pt x="50" y="43"/>
                    <a:pt x="53" y="43"/>
                  </a:cubicBezTo>
                  <a:cubicBezTo>
                    <a:pt x="54" y="42"/>
                    <a:pt x="57" y="43"/>
                    <a:pt x="58" y="42"/>
                  </a:cubicBezTo>
                  <a:cubicBezTo>
                    <a:pt x="49" y="47"/>
                    <a:pt x="44" y="36"/>
                    <a:pt x="37" y="36"/>
                  </a:cubicBezTo>
                  <a:cubicBezTo>
                    <a:pt x="35" y="36"/>
                    <a:pt x="26" y="34"/>
                    <a:pt x="26" y="36"/>
                  </a:cubicBezTo>
                  <a:cubicBezTo>
                    <a:pt x="26" y="36"/>
                    <a:pt x="25" y="38"/>
                    <a:pt x="25" y="38"/>
                  </a:cubicBezTo>
                  <a:cubicBezTo>
                    <a:pt x="26" y="38"/>
                    <a:pt x="32" y="38"/>
                    <a:pt x="32" y="39"/>
                  </a:cubicBezTo>
                  <a:cubicBezTo>
                    <a:pt x="32" y="39"/>
                    <a:pt x="26" y="39"/>
                    <a:pt x="26" y="41"/>
                  </a:cubicBezTo>
                  <a:cubicBezTo>
                    <a:pt x="26" y="42"/>
                    <a:pt x="32" y="42"/>
                    <a:pt x="34" y="43"/>
                  </a:cubicBezTo>
                  <a:cubicBezTo>
                    <a:pt x="35" y="44"/>
                    <a:pt x="36" y="45"/>
                    <a:pt x="37" y="46"/>
                  </a:cubicBezTo>
                  <a:cubicBezTo>
                    <a:pt x="38" y="48"/>
                    <a:pt x="40" y="49"/>
                    <a:pt x="42" y="50"/>
                  </a:cubicBezTo>
                  <a:cubicBezTo>
                    <a:pt x="44" y="51"/>
                    <a:pt x="45" y="51"/>
                    <a:pt x="47" y="50"/>
                  </a:cubicBezTo>
                  <a:cubicBezTo>
                    <a:pt x="48" y="50"/>
                    <a:pt x="50" y="49"/>
                    <a:pt x="51" y="50"/>
                  </a:cubicBezTo>
                  <a:cubicBezTo>
                    <a:pt x="51" y="50"/>
                    <a:pt x="50" y="52"/>
                    <a:pt x="50" y="52"/>
                  </a:cubicBezTo>
                  <a:cubicBezTo>
                    <a:pt x="48" y="52"/>
                    <a:pt x="45" y="51"/>
                    <a:pt x="44" y="52"/>
                  </a:cubicBezTo>
                  <a:cubicBezTo>
                    <a:pt x="44" y="51"/>
                    <a:pt x="48" y="54"/>
                    <a:pt x="48" y="54"/>
                  </a:cubicBezTo>
                  <a:cubicBezTo>
                    <a:pt x="48" y="55"/>
                    <a:pt x="43" y="53"/>
                    <a:pt x="43" y="53"/>
                  </a:cubicBezTo>
                  <a:cubicBezTo>
                    <a:pt x="40" y="51"/>
                    <a:pt x="38" y="51"/>
                    <a:pt x="35" y="51"/>
                  </a:cubicBezTo>
                  <a:cubicBezTo>
                    <a:pt x="33" y="51"/>
                    <a:pt x="32" y="51"/>
                    <a:pt x="30" y="52"/>
                  </a:cubicBezTo>
                  <a:cubicBezTo>
                    <a:pt x="28" y="53"/>
                    <a:pt x="27" y="52"/>
                    <a:pt x="26" y="53"/>
                  </a:cubicBezTo>
                  <a:cubicBezTo>
                    <a:pt x="25" y="54"/>
                    <a:pt x="25" y="55"/>
                    <a:pt x="23" y="55"/>
                  </a:cubicBezTo>
                  <a:cubicBezTo>
                    <a:pt x="22" y="56"/>
                    <a:pt x="21" y="59"/>
                    <a:pt x="23" y="59"/>
                  </a:cubicBezTo>
                  <a:cubicBezTo>
                    <a:pt x="25" y="59"/>
                    <a:pt x="27" y="58"/>
                    <a:pt x="27" y="59"/>
                  </a:cubicBezTo>
                  <a:cubicBezTo>
                    <a:pt x="28" y="61"/>
                    <a:pt x="32" y="60"/>
                    <a:pt x="32" y="59"/>
                  </a:cubicBezTo>
                  <a:cubicBezTo>
                    <a:pt x="33" y="59"/>
                    <a:pt x="35" y="56"/>
                    <a:pt x="35" y="55"/>
                  </a:cubicBezTo>
                  <a:cubicBezTo>
                    <a:pt x="35" y="56"/>
                    <a:pt x="35" y="56"/>
                    <a:pt x="35" y="57"/>
                  </a:cubicBezTo>
                  <a:cubicBezTo>
                    <a:pt x="35" y="57"/>
                    <a:pt x="36" y="57"/>
                    <a:pt x="36" y="57"/>
                  </a:cubicBezTo>
                  <a:cubicBezTo>
                    <a:pt x="36" y="57"/>
                    <a:pt x="35" y="58"/>
                    <a:pt x="35" y="59"/>
                  </a:cubicBezTo>
                  <a:cubicBezTo>
                    <a:pt x="35" y="59"/>
                    <a:pt x="35" y="59"/>
                    <a:pt x="36" y="59"/>
                  </a:cubicBezTo>
                  <a:cubicBezTo>
                    <a:pt x="36" y="59"/>
                    <a:pt x="33" y="60"/>
                    <a:pt x="34" y="60"/>
                  </a:cubicBezTo>
                  <a:cubicBezTo>
                    <a:pt x="34" y="60"/>
                    <a:pt x="34" y="60"/>
                    <a:pt x="34" y="60"/>
                  </a:cubicBezTo>
                  <a:cubicBezTo>
                    <a:pt x="34" y="61"/>
                    <a:pt x="31" y="60"/>
                    <a:pt x="30" y="61"/>
                  </a:cubicBezTo>
                  <a:cubicBezTo>
                    <a:pt x="31" y="61"/>
                    <a:pt x="35" y="61"/>
                    <a:pt x="36" y="62"/>
                  </a:cubicBezTo>
                  <a:cubicBezTo>
                    <a:pt x="36" y="62"/>
                    <a:pt x="31" y="65"/>
                    <a:pt x="32" y="65"/>
                  </a:cubicBezTo>
                  <a:cubicBezTo>
                    <a:pt x="32" y="66"/>
                    <a:pt x="37" y="65"/>
                    <a:pt x="37" y="65"/>
                  </a:cubicBezTo>
                  <a:cubicBezTo>
                    <a:pt x="37" y="65"/>
                    <a:pt x="36" y="65"/>
                    <a:pt x="36" y="65"/>
                  </a:cubicBezTo>
                  <a:cubicBezTo>
                    <a:pt x="36" y="66"/>
                    <a:pt x="41" y="65"/>
                    <a:pt x="42" y="64"/>
                  </a:cubicBezTo>
                  <a:cubicBezTo>
                    <a:pt x="42" y="64"/>
                    <a:pt x="46" y="59"/>
                    <a:pt x="47" y="60"/>
                  </a:cubicBezTo>
                  <a:cubicBezTo>
                    <a:pt x="48" y="61"/>
                    <a:pt x="40" y="67"/>
                    <a:pt x="38" y="68"/>
                  </a:cubicBezTo>
                  <a:cubicBezTo>
                    <a:pt x="35" y="68"/>
                    <a:pt x="33" y="68"/>
                    <a:pt x="30" y="66"/>
                  </a:cubicBezTo>
                  <a:cubicBezTo>
                    <a:pt x="28" y="65"/>
                    <a:pt x="28" y="63"/>
                    <a:pt x="26" y="63"/>
                  </a:cubicBezTo>
                  <a:cubicBezTo>
                    <a:pt x="24" y="62"/>
                    <a:pt x="22" y="62"/>
                    <a:pt x="20" y="62"/>
                  </a:cubicBezTo>
                  <a:cubicBezTo>
                    <a:pt x="17" y="62"/>
                    <a:pt x="17" y="63"/>
                    <a:pt x="19" y="65"/>
                  </a:cubicBezTo>
                  <a:cubicBezTo>
                    <a:pt x="20" y="66"/>
                    <a:pt x="20" y="67"/>
                    <a:pt x="22" y="67"/>
                  </a:cubicBezTo>
                  <a:cubicBezTo>
                    <a:pt x="25" y="67"/>
                    <a:pt x="22" y="67"/>
                    <a:pt x="22" y="68"/>
                  </a:cubicBezTo>
                  <a:cubicBezTo>
                    <a:pt x="22" y="68"/>
                    <a:pt x="26" y="70"/>
                    <a:pt x="26" y="70"/>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23" name="Freeform 610">
              <a:extLst>
                <a:ext uri="{FF2B5EF4-FFF2-40B4-BE49-F238E27FC236}">
                  <a16:creationId xmlns:a16="http://schemas.microsoft.com/office/drawing/2014/main" id="{3A61BBBE-51D6-4DCE-B9E7-9B7D7FDFD305}"/>
                </a:ext>
              </a:extLst>
            </p:cNvPr>
            <p:cNvSpPr>
              <a:spLocks/>
            </p:cNvSpPr>
            <p:nvPr/>
          </p:nvSpPr>
          <p:spPr bwMode="auto">
            <a:xfrm>
              <a:off x="8833290" y="4569097"/>
              <a:ext cx="9557" cy="4779"/>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1"/>
                    <a:pt x="0" y="0"/>
                    <a:pt x="0" y="0"/>
                  </a:cubicBezTo>
                  <a:cubicBezTo>
                    <a:pt x="1" y="0"/>
                    <a:pt x="2" y="0"/>
                    <a:pt x="2" y="0"/>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24" name="Freeform 611">
              <a:extLst>
                <a:ext uri="{FF2B5EF4-FFF2-40B4-BE49-F238E27FC236}">
                  <a16:creationId xmlns:a16="http://schemas.microsoft.com/office/drawing/2014/main" id="{EFD94380-610C-4DB4-A928-015656CA8620}"/>
                </a:ext>
              </a:extLst>
            </p:cNvPr>
            <p:cNvSpPr>
              <a:spLocks/>
            </p:cNvSpPr>
            <p:nvPr/>
          </p:nvSpPr>
          <p:spPr bwMode="auto">
            <a:xfrm>
              <a:off x="8772766" y="4559540"/>
              <a:ext cx="9557" cy="9557"/>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2" y="1"/>
                    <a:pt x="0" y="2"/>
                    <a:pt x="0" y="1"/>
                  </a:cubicBezTo>
                  <a:cubicBezTo>
                    <a:pt x="0" y="0"/>
                    <a:pt x="2" y="0"/>
                    <a:pt x="2" y="0"/>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25" name="Freeform 612">
              <a:extLst>
                <a:ext uri="{FF2B5EF4-FFF2-40B4-BE49-F238E27FC236}">
                  <a16:creationId xmlns:a16="http://schemas.microsoft.com/office/drawing/2014/main" id="{507E8E93-816B-46CA-92CA-3139DA2DA09E}"/>
                </a:ext>
              </a:extLst>
            </p:cNvPr>
            <p:cNvSpPr>
              <a:spLocks/>
            </p:cNvSpPr>
            <p:nvPr/>
          </p:nvSpPr>
          <p:spPr bwMode="auto">
            <a:xfrm>
              <a:off x="8983012" y="5392560"/>
              <a:ext cx="31856" cy="23893"/>
            </a:xfrm>
            <a:custGeom>
              <a:avLst/>
              <a:gdLst>
                <a:gd name="T0" fmla="*/ 6 w 7"/>
                <a:gd name="T1" fmla="*/ 2 h 5"/>
                <a:gd name="T2" fmla="*/ 1 w 7"/>
                <a:gd name="T3" fmla="*/ 2 h 5"/>
                <a:gd name="T4" fmla="*/ 6 w 7"/>
                <a:gd name="T5" fmla="*/ 2 h 5"/>
              </a:gdLst>
              <a:ahLst/>
              <a:cxnLst>
                <a:cxn ang="0">
                  <a:pos x="T0" y="T1"/>
                </a:cxn>
                <a:cxn ang="0">
                  <a:pos x="T2" y="T3"/>
                </a:cxn>
                <a:cxn ang="0">
                  <a:pos x="T4" y="T5"/>
                </a:cxn>
              </a:cxnLst>
              <a:rect l="0" t="0" r="r" b="b"/>
              <a:pathLst>
                <a:path w="7" h="5">
                  <a:moveTo>
                    <a:pt x="6" y="2"/>
                  </a:moveTo>
                  <a:cubicBezTo>
                    <a:pt x="7" y="0"/>
                    <a:pt x="0" y="1"/>
                    <a:pt x="1" y="2"/>
                  </a:cubicBezTo>
                  <a:cubicBezTo>
                    <a:pt x="1" y="3"/>
                    <a:pt x="5" y="5"/>
                    <a:pt x="6" y="2"/>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26" name="Rectangle 613">
              <a:extLst>
                <a:ext uri="{FF2B5EF4-FFF2-40B4-BE49-F238E27FC236}">
                  <a16:creationId xmlns:a16="http://schemas.microsoft.com/office/drawing/2014/main" id="{3FD06124-BFDE-4083-96F4-F8D51D836358}"/>
                </a:ext>
              </a:extLst>
            </p:cNvPr>
            <p:cNvSpPr>
              <a:spLocks noChangeArrowheads="1"/>
            </p:cNvSpPr>
            <p:nvPr/>
          </p:nvSpPr>
          <p:spPr bwMode="auto">
            <a:xfrm>
              <a:off x="6227516" y="2598838"/>
              <a:ext cx="1594" cy="1594"/>
            </a:xfrm>
            <a:prstGeom prst="rect">
              <a:avLst/>
            </a:pr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27" name="Freeform 614">
              <a:extLst>
                <a:ext uri="{FF2B5EF4-FFF2-40B4-BE49-F238E27FC236}">
                  <a16:creationId xmlns:a16="http://schemas.microsoft.com/office/drawing/2014/main" id="{4D7FB532-E13F-4427-8ABF-CC059852E90F}"/>
                </a:ext>
              </a:extLst>
            </p:cNvPr>
            <p:cNvSpPr>
              <a:spLocks/>
            </p:cNvSpPr>
            <p:nvPr/>
          </p:nvSpPr>
          <p:spPr bwMode="auto">
            <a:xfrm>
              <a:off x="4629963" y="5252397"/>
              <a:ext cx="47783" cy="41414"/>
            </a:xfrm>
            <a:custGeom>
              <a:avLst/>
              <a:gdLst>
                <a:gd name="T0" fmla="*/ 4 w 10"/>
                <a:gd name="T1" fmla="*/ 4 h 9"/>
                <a:gd name="T2" fmla="*/ 0 w 10"/>
                <a:gd name="T3" fmla="*/ 8 h 9"/>
                <a:gd name="T4" fmla="*/ 2 w 10"/>
                <a:gd name="T5" fmla="*/ 8 h 9"/>
                <a:gd name="T6" fmla="*/ 5 w 10"/>
                <a:gd name="T7" fmla="*/ 5 h 9"/>
                <a:gd name="T8" fmla="*/ 8 w 10"/>
                <a:gd name="T9" fmla="*/ 0 h 9"/>
                <a:gd name="T10" fmla="*/ 4 w 10"/>
                <a:gd name="T11" fmla="*/ 4 h 9"/>
                <a:gd name="T12" fmla="*/ 4 w 10"/>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4" y="4"/>
                  </a:moveTo>
                  <a:cubicBezTo>
                    <a:pt x="4" y="5"/>
                    <a:pt x="1" y="7"/>
                    <a:pt x="0" y="8"/>
                  </a:cubicBezTo>
                  <a:cubicBezTo>
                    <a:pt x="0" y="9"/>
                    <a:pt x="2" y="8"/>
                    <a:pt x="2" y="8"/>
                  </a:cubicBezTo>
                  <a:cubicBezTo>
                    <a:pt x="3" y="7"/>
                    <a:pt x="4" y="6"/>
                    <a:pt x="5" y="5"/>
                  </a:cubicBezTo>
                  <a:cubicBezTo>
                    <a:pt x="6" y="4"/>
                    <a:pt x="10" y="0"/>
                    <a:pt x="8" y="0"/>
                  </a:cubicBezTo>
                  <a:cubicBezTo>
                    <a:pt x="7" y="0"/>
                    <a:pt x="4" y="3"/>
                    <a:pt x="4" y="4"/>
                  </a:cubicBezTo>
                  <a:cubicBezTo>
                    <a:pt x="4" y="5"/>
                    <a:pt x="4" y="3"/>
                    <a:pt x="4" y="4"/>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28" name="Freeform 615">
              <a:extLst>
                <a:ext uri="{FF2B5EF4-FFF2-40B4-BE49-F238E27FC236}">
                  <a16:creationId xmlns:a16="http://schemas.microsoft.com/office/drawing/2014/main" id="{B8EDA365-1536-4E52-81F7-80DBFDFF50DE}"/>
                </a:ext>
              </a:extLst>
            </p:cNvPr>
            <p:cNvSpPr>
              <a:spLocks/>
            </p:cNvSpPr>
            <p:nvPr/>
          </p:nvSpPr>
          <p:spPr bwMode="auto">
            <a:xfrm>
              <a:off x="3911624" y="3366554"/>
              <a:ext cx="33448" cy="14336"/>
            </a:xfrm>
            <a:custGeom>
              <a:avLst/>
              <a:gdLst>
                <a:gd name="T0" fmla="*/ 7 w 7"/>
                <a:gd name="T1" fmla="*/ 1 h 3"/>
                <a:gd name="T2" fmla="*/ 1 w 7"/>
                <a:gd name="T3" fmla="*/ 0 h 3"/>
                <a:gd name="T4" fmla="*/ 7 w 7"/>
                <a:gd name="T5" fmla="*/ 1 h 3"/>
              </a:gdLst>
              <a:ahLst/>
              <a:cxnLst>
                <a:cxn ang="0">
                  <a:pos x="T0" y="T1"/>
                </a:cxn>
                <a:cxn ang="0">
                  <a:pos x="T2" y="T3"/>
                </a:cxn>
                <a:cxn ang="0">
                  <a:pos x="T4" y="T5"/>
                </a:cxn>
              </a:cxnLst>
              <a:rect l="0" t="0" r="r" b="b"/>
              <a:pathLst>
                <a:path w="7" h="3">
                  <a:moveTo>
                    <a:pt x="7" y="1"/>
                  </a:moveTo>
                  <a:cubicBezTo>
                    <a:pt x="7" y="0"/>
                    <a:pt x="0" y="0"/>
                    <a:pt x="1" y="0"/>
                  </a:cubicBezTo>
                  <a:cubicBezTo>
                    <a:pt x="2" y="0"/>
                    <a:pt x="6" y="3"/>
                    <a:pt x="7" y="1"/>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29" name="Freeform 618">
              <a:extLst>
                <a:ext uri="{FF2B5EF4-FFF2-40B4-BE49-F238E27FC236}">
                  <a16:creationId xmlns:a16="http://schemas.microsoft.com/office/drawing/2014/main" id="{82F1ED90-6C3E-4114-9BD1-AD4B657E2A44}"/>
                </a:ext>
              </a:extLst>
            </p:cNvPr>
            <p:cNvSpPr>
              <a:spLocks/>
            </p:cNvSpPr>
            <p:nvPr/>
          </p:nvSpPr>
          <p:spPr bwMode="auto">
            <a:xfrm>
              <a:off x="4131425" y="4250542"/>
              <a:ext cx="355189" cy="258029"/>
            </a:xfrm>
            <a:custGeom>
              <a:avLst/>
              <a:gdLst>
                <a:gd name="T0" fmla="*/ 63 w 76"/>
                <a:gd name="T1" fmla="*/ 28 h 55"/>
                <a:gd name="T2" fmla="*/ 66 w 76"/>
                <a:gd name="T3" fmla="*/ 24 h 55"/>
                <a:gd name="T4" fmla="*/ 67 w 76"/>
                <a:gd name="T5" fmla="*/ 22 h 55"/>
                <a:gd name="T6" fmla="*/ 67 w 76"/>
                <a:gd name="T7" fmla="*/ 18 h 55"/>
                <a:gd name="T8" fmla="*/ 61 w 76"/>
                <a:gd name="T9" fmla="*/ 15 h 55"/>
                <a:gd name="T10" fmla="*/ 63 w 76"/>
                <a:gd name="T11" fmla="*/ 14 h 55"/>
                <a:gd name="T12" fmla="*/ 64 w 76"/>
                <a:gd name="T13" fmla="*/ 11 h 55"/>
                <a:gd name="T14" fmla="*/ 60 w 76"/>
                <a:gd name="T15" fmla="*/ 9 h 55"/>
                <a:gd name="T16" fmla="*/ 59 w 76"/>
                <a:gd name="T17" fmla="*/ 8 h 55"/>
                <a:gd name="T18" fmla="*/ 57 w 76"/>
                <a:gd name="T19" fmla="*/ 9 h 55"/>
                <a:gd name="T20" fmla="*/ 57 w 76"/>
                <a:gd name="T21" fmla="*/ 7 h 55"/>
                <a:gd name="T22" fmla="*/ 54 w 76"/>
                <a:gd name="T23" fmla="*/ 8 h 55"/>
                <a:gd name="T24" fmla="*/ 54 w 76"/>
                <a:gd name="T25" fmla="*/ 6 h 55"/>
                <a:gd name="T26" fmla="*/ 58 w 76"/>
                <a:gd name="T27" fmla="*/ 5 h 55"/>
                <a:gd name="T28" fmla="*/ 55 w 76"/>
                <a:gd name="T29" fmla="*/ 4 h 55"/>
                <a:gd name="T30" fmla="*/ 49 w 76"/>
                <a:gd name="T31" fmla="*/ 4 h 55"/>
                <a:gd name="T32" fmla="*/ 44 w 76"/>
                <a:gd name="T33" fmla="*/ 7 h 55"/>
                <a:gd name="T34" fmla="*/ 38 w 76"/>
                <a:gd name="T35" fmla="*/ 5 h 55"/>
                <a:gd name="T36" fmla="*/ 29 w 76"/>
                <a:gd name="T37" fmla="*/ 5 h 55"/>
                <a:gd name="T38" fmla="*/ 26 w 76"/>
                <a:gd name="T39" fmla="*/ 2 h 55"/>
                <a:gd name="T40" fmla="*/ 20 w 76"/>
                <a:gd name="T41" fmla="*/ 0 h 55"/>
                <a:gd name="T42" fmla="*/ 11 w 76"/>
                <a:gd name="T43" fmla="*/ 4 h 55"/>
                <a:gd name="T44" fmla="*/ 13 w 76"/>
                <a:gd name="T45" fmla="*/ 12 h 55"/>
                <a:gd name="T46" fmla="*/ 8 w 76"/>
                <a:gd name="T47" fmla="*/ 8 h 55"/>
                <a:gd name="T48" fmla="*/ 10 w 76"/>
                <a:gd name="T49" fmla="*/ 5 h 55"/>
                <a:gd name="T50" fmla="*/ 8 w 76"/>
                <a:gd name="T51" fmla="*/ 1 h 55"/>
                <a:gd name="T52" fmla="*/ 4 w 76"/>
                <a:gd name="T53" fmla="*/ 7 h 55"/>
                <a:gd name="T54" fmla="*/ 3 w 76"/>
                <a:gd name="T55" fmla="*/ 12 h 55"/>
                <a:gd name="T56" fmla="*/ 5 w 76"/>
                <a:gd name="T57" fmla="*/ 13 h 55"/>
                <a:gd name="T58" fmla="*/ 7 w 76"/>
                <a:gd name="T59" fmla="*/ 16 h 55"/>
                <a:gd name="T60" fmla="*/ 10 w 76"/>
                <a:gd name="T61" fmla="*/ 23 h 55"/>
                <a:gd name="T62" fmla="*/ 13 w 76"/>
                <a:gd name="T63" fmla="*/ 23 h 55"/>
                <a:gd name="T64" fmla="*/ 15 w 76"/>
                <a:gd name="T65" fmla="*/ 22 h 55"/>
                <a:gd name="T66" fmla="*/ 21 w 76"/>
                <a:gd name="T67" fmla="*/ 27 h 55"/>
                <a:gd name="T68" fmla="*/ 23 w 76"/>
                <a:gd name="T69" fmla="*/ 27 h 55"/>
                <a:gd name="T70" fmla="*/ 26 w 76"/>
                <a:gd name="T71" fmla="*/ 27 h 55"/>
                <a:gd name="T72" fmla="*/ 31 w 76"/>
                <a:gd name="T73" fmla="*/ 29 h 55"/>
                <a:gd name="T74" fmla="*/ 31 w 76"/>
                <a:gd name="T75" fmla="*/ 38 h 55"/>
                <a:gd name="T76" fmla="*/ 32 w 76"/>
                <a:gd name="T77" fmla="*/ 41 h 55"/>
                <a:gd name="T78" fmla="*/ 30 w 76"/>
                <a:gd name="T79" fmla="*/ 44 h 55"/>
                <a:gd name="T80" fmla="*/ 40 w 76"/>
                <a:gd name="T81" fmla="*/ 53 h 55"/>
                <a:gd name="T82" fmla="*/ 42 w 76"/>
                <a:gd name="T83" fmla="*/ 54 h 55"/>
                <a:gd name="T84" fmla="*/ 45 w 76"/>
                <a:gd name="T85" fmla="*/ 52 h 55"/>
                <a:gd name="T86" fmla="*/ 51 w 76"/>
                <a:gd name="T87" fmla="*/ 47 h 55"/>
                <a:gd name="T88" fmla="*/ 49 w 76"/>
                <a:gd name="T89" fmla="*/ 44 h 55"/>
                <a:gd name="T90" fmla="*/ 48 w 76"/>
                <a:gd name="T91" fmla="*/ 41 h 55"/>
                <a:gd name="T92" fmla="*/ 45 w 76"/>
                <a:gd name="T93" fmla="*/ 38 h 55"/>
                <a:gd name="T94" fmla="*/ 52 w 76"/>
                <a:gd name="T95" fmla="*/ 38 h 55"/>
                <a:gd name="T96" fmla="*/ 54 w 76"/>
                <a:gd name="T97" fmla="*/ 40 h 55"/>
                <a:gd name="T98" fmla="*/ 56 w 76"/>
                <a:gd name="T99" fmla="*/ 38 h 55"/>
                <a:gd name="T100" fmla="*/ 62 w 76"/>
                <a:gd name="T101" fmla="*/ 36 h 55"/>
                <a:gd name="T102" fmla="*/ 67 w 76"/>
                <a:gd name="T103" fmla="*/ 33 h 55"/>
                <a:gd name="T104" fmla="*/ 63 w 76"/>
                <a:gd name="T105"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 h="55">
                  <a:moveTo>
                    <a:pt x="63" y="28"/>
                  </a:moveTo>
                  <a:cubicBezTo>
                    <a:pt x="63" y="26"/>
                    <a:pt x="63" y="25"/>
                    <a:pt x="66" y="24"/>
                  </a:cubicBezTo>
                  <a:cubicBezTo>
                    <a:pt x="66" y="23"/>
                    <a:pt x="68" y="23"/>
                    <a:pt x="67" y="22"/>
                  </a:cubicBezTo>
                  <a:cubicBezTo>
                    <a:pt x="66" y="21"/>
                    <a:pt x="65" y="19"/>
                    <a:pt x="67" y="18"/>
                  </a:cubicBezTo>
                  <a:cubicBezTo>
                    <a:pt x="76" y="14"/>
                    <a:pt x="61" y="15"/>
                    <a:pt x="61" y="15"/>
                  </a:cubicBezTo>
                  <a:cubicBezTo>
                    <a:pt x="61" y="14"/>
                    <a:pt x="62" y="14"/>
                    <a:pt x="63" y="14"/>
                  </a:cubicBezTo>
                  <a:cubicBezTo>
                    <a:pt x="64" y="14"/>
                    <a:pt x="64" y="12"/>
                    <a:pt x="64" y="11"/>
                  </a:cubicBezTo>
                  <a:cubicBezTo>
                    <a:pt x="64" y="10"/>
                    <a:pt x="60" y="8"/>
                    <a:pt x="60" y="9"/>
                  </a:cubicBezTo>
                  <a:cubicBezTo>
                    <a:pt x="60" y="10"/>
                    <a:pt x="59" y="8"/>
                    <a:pt x="59" y="8"/>
                  </a:cubicBezTo>
                  <a:cubicBezTo>
                    <a:pt x="58" y="8"/>
                    <a:pt x="58" y="10"/>
                    <a:pt x="57" y="9"/>
                  </a:cubicBezTo>
                  <a:cubicBezTo>
                    <a:pt x="57" y="9"/>
                    <a:pt x="57" y="8"/>
                    <a:pt x="57" y="7"/>
                  </a:cubicBezTo>
                  <a:cubicBezTo>
                    <a:pt x="56" y="6"/>
                    <a:pt x="55" y="8"/>
                    <a:pt x="54" y="8"/>
                  </a:cubicBezTo>
                  <a:cubicBezTo>
                    <a:pt x="54" y="8"/>
                    <a:pt x="54" y="6"/>
                    <a:pt x="54" y="6"/>
                  </a:cubicBezTo>
                  <a:cubicBezTo>
                    <a:pt x="54" y="4"/>
                    <a:pt x="57" y="5"/>
                    <a:pt x="58" y="5"/>
                  </a:cubicBezTo>
                  <a:cubicBezTo>
                    <a:pt x="59" y="4"/>
                    <a:pt x="55" y="4"/>
                    <a:pt x="55" y="4"/>
                  </a:cubicBezTo>
                  <a:cubicBezTo>
                    <a:pt x="53" y="4"/>
                    <a:pt x="51" y="3"/>
                    <a:pt x="49" y="4"/>
                  </a:cubicBezTo>
                  <a:cubicBezTo>
                    <a:pt x="47" y="5"/>
                    <a:pt x="46" y="8"/>
                    <a:pt x="44" y="7"/>
                  </a:cubicBezTo>
                  <a:cubicBezTo>
                    <a:pt x="41" y="7"/>
                    <a:pt x="40" y="7"/>
                    <a:pt x="38" y="5"/>
                  </a:cubicBezTo>
                  <a:cubicBezTo>
                    <a:pt x="36" y="3"/>
                    <a:pt x="32" y="5"/>
                    <a:pt x="29" y="5"/>
                  </a:cubicBezTo>
                  <a:cubicBezTo>
                    <a:pt x="27" y="5"/>
                    <a:pt x="27" y="4"/>
                    <a:pt x="26" y="2"/>
                  </a:cubicBezTo>
                  <a:cubicBezTo>
                    <a:pt x="25" y="0"/>
                    <a:pt x="23" y="0"/>
                    <a:pt x="20" y="0"/>
                  </a:cubicBezTo>
                  <a:cubicBezTo>
                    <a:pt x="19" y="0"/>
                    <a:pt x="11" y="1"/>
                    <a:pt x="11" y="4"/>
                  </a:cubicBezTo>
                  <a:cubicBezTo>
                    <a:pt x="11" y="7"/>
                    <a:pt x="15" y="8"/>
                    <a:pt x="13" y="12"/>
                  </a:cubicBezTo>
                  <a:cubicBezTo>
                    <a:pt x="11" y="14"/>
                    <a:pt x="7" y="10"/>
                    <a:pt x="8" y="8"/>
                  </a:cubicBezTo>
                  <a:cubicBezTo>
                    <a:pt x="8" y="7"/>
                    <a:pt x="10" y="6"/>
                    <a:pt x="10" y="5"/>
                  </a:cubicBezTo>
                  <a:cubicBezTo>
                    <a:pt x="11" y="3"/>
                    <a:pt x="8" y="2"/>
                    <a:pt x="8" y="1"/>
                  </a:cubicBezTo>
                  <a:cubicBezTo>
                    <a:pt x="5" y="3"/>
                    <a:pt x="4" y="4"/>
                    <a:pt x="4" y="7"/>
                  </a:cubicBezTo>
                  <a:cubicBezTo>
                    <a:pt x="3" y="8"/>
                    <a:pt x="0" y="12"/>
                    <a:pt x="3" y="12"/>
                  </a:cubicBezTo>
                  <a:cubicBezTo>
                    <a:pt x="3" y="12"/>
                    <a:pt x="4" y="12"/>
                    <a:pt x="5" y="13"/>
                  </a:cubicBezTo>
                  <a:cubicBezTo>
                    <a:pt x="5" y="14"/>
                    <a:pt x="6" y="15"/>
                    <a:pt x="7" y="16"/>
                  </a:cubicBezTo>
                  <a:cubicBezTo>
                    <a:pt x="9" y="18"/>
                    <a:pt x="5" y="22"/>
                    <a:pt x="10" y="23"/>
                  </a:cubicBezTo>
                  <a:cubicBezTo>
                    <a:pt x="10" y="23"/>
                    <a:pt x="12" y="23"/>
                    <a:pt x="13" y="23"/>
                  </a:cubicBezTo>
                  <a:cubicBezTo>
                    <a:pt x="14" y="23"/>
                    <a:pt x="14" y="22"/>
                    <a:pt x="15" y="22"/>
                  </a:cubicBezTo>
                  <a:cubicBezTo>
                    <a:pt x="18" y="22"/>
                    <a:pt x="19" y="25"/>
                    <a:pt x="21" y="27"/>
                  </a:cubicBezTo>
                  <a:cubicBezTo>
                    <a:pt x="21" y="27"/>
                    <a:pt x="22" y="28"/>
                    <a:pt x="23" y="27"/>
                  </a:cubicBezTo>
                  <a:cubicBezTo>
                    <a:pt x="23" y="26"/>
                    <a:pt x="24" y="27"/>
                    <a:pt x="26" y="27"/>
                  </a:cubicBezTo>
                  <a:cubicBezTo>
                    <a:pt x="28" y="28"/>
                    <a:pt x="33" y="25"/>
                    <a:pt x="31" y="29"/>
                  </a:cubicBezTo>
                  <a:cubicBezTo>
                    <a:pt x="29" y="32"/>
                    <a:pt x="29" y="35"/>
                    <a:pt x="31" y="38"/>
                  </a:cubicBezTo>
                  <a:cubicBezTo>
                    <a:pt x="31" y="39"/>
                    <a:pt x="32" y="40"/>
                    <a:pt x="32" y="41"/>
                  </a:cubicBezTo>
                  <a:cubicBezTo>
                    <a:pt x="32" y="42"/>
                    <a:pt x="29" y="43"/>
                    <a:pt x="30" y="44"/>
                  </a:cubicBezTo>
                  <a:cubicBezTo>
                    <a:pt x="33" y="47"/>
                    <a:pt x="34" y="55"/>
                    <a:pt x="40" y="53"/>
                  </a:cubicBezTo>
                  <a:cubicBezTo>
                    <a:pt x="41" y="53"/>
                    <a:pt x="41" y="54"/>
                    <a:pt x="42" y="54"/>
                  </a:cubicBezTo>
                  <a:cubicBezTo>
                    <a:pt x="43" y="54"/>
                    <a:pt x="44" y="53"/>
                    <a:pt x="45" y="52"/>
                  </a:cubicBezTo>
                  <a:cubicBezTo>
                    <a:pt x="47" y="51"/>
                    <a:pt x="48" y="49"/>
                    <a:pt x="51" y="47"/>
                  </a:cubicBezTo>
                  <a:cubicBezTo>
                    <a:pt x="53" y="46"/>
                    <a:pt x="49" y="46"/>
                    <a:pt x="49" y="44"/>
                  </a:cubicBezTo>
                  <a:cubicBezTo>
                    <a:pt x="49" y="43"/>
                    <a:pt x="48" y="42"/>
                    <a:pt x="48" y="41"/>
                  </a:cubicBezTo>
                  <a:cubicBezTo>
                    <a:pt x="48" y="40"/>
                    <a:pt x="45" y="39"/>
                    <a:pt x="45" y="38"/>
                  </a:cubicBezTo>
                  <a:cubicBezTo>
                    <a:pt x="45" y="37"/>
                    <a:pt x="51" y="38"/>
                    <a:pt x="52" y="38"/>
                  </a:cubicBezTo>
                  <a:cubicBezTo>
                    <a:pt x="54" y="38"/>
                    <a:pt x="53" y="39"/>
                    <a:pt x="54" y="40"/>
                  </a:cubicBezTo>
                  <a:cubicBezTo>
                    <a:pt x="55" y="40"/>
                    <a:pt x="55" y="38"/>
                    <a:pt x="56" y="38"/>
                  </a:cubicBezTo>
                  <a:cubicBezTo>
                    <a:pt x="57" y="37"/>
                    <a:pt x="60" y="37"/>
                    <a:pt x="62" y="36"/>
                  </a:cubicBezTo>
                  <a:cubicBezTo>
                    <a:pt x="63" y="35"/>
                    <a:pt x="65" y="34"/>
                    <a:pt x="67" y="33"/>
                  </a:cubicBezTo>
                  <a:cubicBezTo>
                    <a:pt x="66" y="31"/>
                    <a:pt x="63" y="30"/>
                    <a:pt x="63" y="28"/>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30" name="Freeform 619">
              <a:extLst>
                <a:ext uri="{FF2B5EF4-FFF2-40B4-BE49-F238E27FC236}">
                  <a16:creationId xmlns:a16="http://schemas.microsoft.com/office/drawing/2014/main" id="{16BF35CE-0929-4B0E-AD19-046DF20423F1}"/>
                </a:ext>
              </a:extLst>
            </p:cNvPr>
            <p:cNvSpPr>
              <a:spLocks/>
            </p:cNvSpPr>
            <p:nvPr/>
          </p:nvSpPr>
          <p:spPr bwMode="auto">
            <a:xfrm>
              <a:off x="4416532" y="4320625"/>
              <a:ext cx="121050" cy="178390"/>
            </a:xfrm>
            <a:custGeom>
              <a:avLst/>
              <a:gdLst>
                <a:gd name="T0" fmla="*/ 22 w 26"/>
                <a:gd name="T1" fmla="*/ 29 h 38"/>
                <a:gd name="T2" fmla="*/ 18 w 26"/>
                <a:gd name="T3" fmla="*/ 21 h 38"/>
                <a:gd name="T4" fmla="*/ 20 w 26"/>
                <a:gd name="T5" fmla="*/ 18 h 38"/>
                <a:gd name="T6" fmla="*/ 22 w 26"/>
                <a:gd name="T7" fmla="*/ 15 h 38"/>
                <a:gd name="T8" fmla="*/ 22 w 26"/>
                <a:gd name="T9" fmla="*/ 13 h 38"/>
                <a:gd name="T10" fmla="*/ 20 w 26"/>
                <a:gd name="T11" fmla="*/ 11 h 38"/>
                <a:gd name="T12" fmla="*/ 16 w 26"/>
                <a:gd name="T13" fmla="*/ 7 h 38"/>
                <a:gd name="T14" fmla="*/ 9 w 26"/>
                <a:gd name="T15" fmla="*/ 0 h 38"/>
                <a:gd name="T16" fmla="*/ 5 w 26"/>
                <a:gd name="T17" fmla="*/ 5 h 38"/>
                <a:gd name="T18" fmla="*/ 6 w 26"/>
                <a:gd name="T19" fmla="*/ 8 h 38"/>
                <a:gd name="T20" fmla="*/ 3 w 26"/>
                <a:gd name="T21" fmla="*/ 10 h 38"/>
                <a:gd name="T22" fmla="*/ 4 w 26"/>
                <a:gd name="T23" fmla="*/ 16 h 38"/>
                <a:gd name="T24" fmla="*/ 7 w 26"/>
                <a:gd name="T25" fmla="*/ 18 h 38"/>
                <a:gd name="T26" fmla="*/ 8 w 26"/>
                <a:gd name="T27" fmla="*/ 20 h 38"/>
                <a:gd name="T28" fmla="*/ 8 w 26"/>
                <a:gd name="T29" fmla="*/ 27 h 38"/>
                <a:gd name="T30" fmla="*/ 11 w 26"/>
                <a:gd name="T31" fmla="*/ 35 h 38"/>
                <a:gd name="T32" fmla="*/ 17 w 26"/>
                <a:gd name="T33" fmla="*/ 35 h 38"/>
                <a:gd name="T34" fmla="*/ 21 w 26"/>
                <a:gd name="T35" fmla="*/ 34 h 38"/>
                <a:gd name="T36" fmla="*/ 26 w 26"/>
                <a:gd name="T37" fmla="*/ 34 h 38"/>
                <a:gd name="T38" fmla="*/ 22 w 26"/>
                <a:gd name="T39" fmla="*/ 29 h 38"/>
                <a:gd name="T40" fmla="*/ 22 w 26"/>
                <a:gd name="T41"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38">
                  <a:moveTo>
                    <a:pt x="22" y="29"/>
                  </a:moveTo>
                  <a:cubicBezTo>
                    <a:pt x="22" y="28"/>
                    <a:pt x="17" y="22"/>
                    <a:pt x="18" y="21"/>
                  </a:cubicBezTo>
                  <a:cubicBezTo>
                    <a:pt x="19" y="20"/>
                    <a:pt x="18" y="19"/>
                    <a:pt x="20" y="18"/>
                  </a:cubicBezTo>
                  <a:cubicBezTo>
                    <a:pt x="23" y="18"/>
                    <a:pt x="22" y="16"/>
                    <a:pt x="22" y="15"/>
                  </a:cubicBezTo>
                  <a:cubicBezTo>
                    <a:pt x="22" y="14"/>
                    <a:pt x="22" y="13"/>
                    <a:pt x="22" y="13"/>
                  </a:cubicBezTo>
                  <a:cubicBezTo>
                    <a:pt x="22" y="12"/>
                    <a:pt x="21" y="12"/>
                    <a:pt x="20" y="11"/>
                  </a:cubicBezTo>
                  <a:cubicBezTo>
                    <a:pt x="19" y="9"/>
                    <a:pt x="16" y="9"/>
                    <a:pt x="16" y="7"/>
                  </a:cubicBezTo>
                  <a:cubicBezTo>
                    <a:pt x="15" y="4"/>
                    <a:pt x="11" y="1"/>
                    <a:pt x="9" y="0"/>
                  </a:cubicBezTo>
                  <a:cubicBezTo>
                    <a:pt x="9" y="3"/>
                    <a:pt x="4" y="3"/>
                    <a:pt x="5" y="5"/>
                  </a:cubicBezTo>
                  <a:cubicBezTo>
                    <a:pt x="5" y="6"/>
                    <a:pt x="7" y="7"/>
                    <a:pt x="6" y="8"/>
                  </a:cubicBezTo>
                  <a:cubicBezTo>
                    <a:pt x="5" y="8"/>
                    <a:pt x="3" y="9"/>
                    <a:pt x="3" y="10"/>
                  </a:cubicBezTo>
                  <a:cubicBezTo>
                    <a:pt x="0" y="11"/>
                    <a:pt x="2" y="14"/>
                    <a:pt x="4" y="16"/>
                  </a:cubicBezTo>
                  <a:cubicBezTo>
                    <a:pt x="5" y="17"/>
                    <a:pt x="5" y="18"/>
                    <a:pt x="7" y="18"/>
                  </a:cubicBezTo>
                  <a:cubicBezTo>
                    <a:pt x="8" y="18"/>
                    <a:pt x="7" y="19"/>
                    <a:pt x="8" y="20"/>
                  </a:cubicBezTo>
                  <a:cubicBezTo>
                    <a:pt x="10" y="23"/>
                    <a:pt x="9" y="24"/>
                    <a:pt x="8" y="27"/>
                  </a:cubicBezTo>
                  <a:cubicBezTo>
                    <a:pt x="8" y="30"/>
                    <a:pt x="10" y="33"/>
                    <a:pt x="11" y="35"/>
                  </a:cubicBezTo>
                  <a:cubicBezTo>
                    <a:pt x="14" y="38"/>
                    <a:pt x="15" y="35"/>
                    <a:pt x="17" y="35"/>
                  </a:cubicBezTo>
                  <a:cubicBezTo>
                    <a:pt x="19" y="35"/>
                    <a:pt x="20" y="34"/>
                    <a:pt x="21" y="34"/>
                  </a:cubicBezTo>
                  <a:cubicBezTo>
                    <a:pt x="23" y="33"/>
                    <a:pt x="24" y="33"/>
                    <a:pt x="26" y="34"/>
                  </a:cubicBezTo>
                  <a:cubicBezTo>
                    <a:pt x="25" y="32"/>
                    <a:pt x="24" y="30"/>
                    <a:pt x="22" y="29"/>
                  </a:cubicBezTo>
                  <a:cubicBezTo>
                    <a:pt x="21" y="27"/>
                    <a:pt x="23" y="29"/>
                    <a:pt x="22" y="29"/>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31" name="Freeform 620">
              <a:extLst>
                <a:ext uri="{FF2B5EF4-FFF2-40B4-BE49-F238E27FC236}">
                  <a16:creationId xmlns:a16="http://schemas.microsoft.com/office/drawing/2014/main" id="{0BF7A0D9-C8FD-44ED-A4DD-64F2312674DB}"/>
                </a:ext>
              </a:extLst>
            </p:cNvPr>
            <p:cNvSpPr>
              <a:spLocks/>
            </p:cNvSpPr>
            <p:nvPr/>
          </p:nvSpPr>
          <p:spPr bwMode="auto">
            <a:xfrm>
              <a:off x="4494578" y="4376372"/>
              <a:ext cx="103530" cy="108308"/>
            </a:xfrm>
            <a:custGeom>
              <a:avLst/>
              <a:gdLst>
                <a:gd name="T0" fmla="*/ 19 w 22"/>
                <a:gd name="T1" fmla="*/ 7 h 23"/>
                <a:gd name="T2" fmla="*/ 22 w 22"/>
                <a:gd name="T3" fmla="*/ 2 h 23"/>
                <a:gd name="T4" fmla="*/ 12 w 22"/>
                <a:gd name="T5" fmla="*/ 2 h 23"/>
                <a:gd name="T6" fmla="*/ 9 w 22"/>
                <a:gd name="T7" fmla="*/ 0 h 23"/>
                <a:gd name="T8" fmla="*/ 5 w 22"/>
                <a:gd name="T9" fmla="*/ 1 h 23"/>
                <a:gd name="T10" fmla="*/ 4 w 22"/>
                <a:gd name="T11" fmla="*/ 6 h 23"/>
                <a:gd name="T12" fmla="*/ 1 w 22"/>
                <a:gd name="T13" fmla="*/ 10 h 23"/>
                <a:gd name="T14" fmla="*/ 4 w 22"/>
                <a:gd name="T15" fmla="*/ 15 h 23"/>
                <a:gd name="T16" fmla="*/ 9 w 22"/>
                <a:gd name="T17" fmla="*/ 22 h 23"/>
                <a:gd name="T18" fmla="*/ 12 w 22"/>
                <a:gd name="T19" fmla="*/ 19 h 23"/>
                <a:gd name="T20" fmla="*/ 16 w 22"/>
                <a:gd name="T21" fmla="*/ 18 h 23"/>
                <a:gd name="T22" fmla="*/ 19 w 22"/>
                <a:gd name="T23" fmla="*/ 19 h 23"/>
                <a:gd name="T24" fmla="*/ 20 w 22"/>
                <a:gd name="T25" fmla="*/ 14 h 23"/>
                <a:gd name="T26" fmla="*/ 19 w 22"/>
                <a:gd name="T27"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3">
                  <a:moveTo>
                    <a:pt x="19" y="7"/>
                  </a:moveTo>
                  <a:cubicBezTo>
                    <a:pt x="19" y="5"/>
                    <a:pt x="21" y="3"/>
                    <a:pt x="22" y="2"/>
                  </a:cubicBezTo>
                  <a:cubicBezTo>
                    <a:pt x="19" y="1"/>
                    <a:pt x="14" y="0"/>
                    <a:pt x="12" y="2"/>
                  </a:cubicBezTo>
                  <a:cubicBezTo>
                    <a:pt x="10" y="3"/>
                    <a:pt x="9" y="1"/>
                    <a:pt x="9" y="0"/>
                  </a:cubicBezTo>
                  <a:cubicBezTo>
                    <a:pt x="8" y="0"/>
                    <a:pt x="7" y="2"/>
                    <a:pt x="5" y="1"/>
                  </a:cubicBezTo>
                  <a:cubicBezTo>
                    <a:pt x="5" y="2"/>
                    <a:pt x="7" y="6"/>
                    <a:pt x="4" y="6"/>
                  </a:cubicBezTo>
                  <a:cubicBezTo>
                    <a:pt x="2" y="7"/>
                    <a:pt x="0" y="8"/>
                    <a:pt x="1" y="10"/>
                  </a:cubicBezTo>
                  <a:cubicBezTo>
                    <a:pt x="2" y="12"/>
                    <a:pt x="3" y="13"/>
                    <a:pt x="4" y="15"/>
                  </a:cubicBezTo>
                  <a:cubicBezTo>
                    <a:pt x="5" y="17"/>
                    <a:pt x="7" y="19"/>
                    <a:pt x="9" y="22"/>
                  </a:cubicBezTo>
                  <a:cubicBezTo>
                    <a:pt x="12" y="23"/>
                    <a:pt x="10" y="19"/>
                    <a:pt x="12" y="19"/>
                  </a:cubicBezTo>
                  <a:cubicBezTo>
                    <a:pt x="14" y="19"/>
                    <a:pt x="15" y="19"/>
                    <a:pt x="16" y="18"/>
                  </a:cubicBezTo>
                  <a:cubicBezTo>
                    <a:pt x="17" y="18"/>
                    <a:pt x="17" y="20"/>
                    <a:pt x="19" y="19"/>
                  </a:cubicBezTo>
                  <a:cubicBezTo>
                    <a:pt x="20" y="17"/>
                    <a:pt x="21" y="16"/>
                    <a:pt x="20" y="14"/>
                  </a:cubicBezTo>
                  <a:cubicBezTo>
                    <a:pt x="20" y="12"/>
                    <a:pt x="19" y="9"/>
                    <a:pt x="19" y="7"/>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32" name="Freeform 621">
              <a:extLst>
                <a:ext uri="{FF2B5EF4-FFF2-40B4-BE49-F238E27FC236}">
                  <a16:creationId xmlns:a16="http://schemas.microsoft.com/office/drawing/2014/main" id="{373E1AF5-325E-4F7E-BA36-416732CE30CB}"/>
                </a:ext>
              </a:extLst>
            </p:cNvPr>
            <p:cNvSpPr>
              <a:spLocks/>
            </p:cNvSpPr>
            <p:nvPr/>
          </p:nvSpPr>
          <p:spPr bwMode="auto">
            <a:xfrm>
              <a:off x="4578995" y="4385930"/>
              <a:ext cx="74861" cy="84419"/>
            </a:xfrm>
            <a:custGeom>
              <a:avLst/>
              <a:gdLst>
                <a:gd name="T0" fmla="*/ 12 w 16"/>
                <a:gd name="T1" fmla="*/ 5 h 18"/>
                <a:gd name="T2" fmla="*/ 5 w 16"/>
                <a:gd name="T3" fmla="*/ 1 h 18"/>
                <a:gd name="T4" fmla="*/ 1 w 16"/>
                <a:gd name="T5" fmla="*/ 6 h 18"/>
                <a:gd name="T6" fmla="*/ 2 w 16"/>
                <a:gd name="T7" fmla="*/ 12 h 18"/>
                <a:gd name="T8" fmla="*/ 0 w 16"/>
                <a:gd name="T9" fmla="*/ 17 h 18"/>
                <a:gd name="T10" fmla="*/ 4 w 16"/>
                <a:gd name="T11" fmla="*/ 17 h 18"/>
                <a:gd name="T12" fmla="*/ 9 w 16"/>
                <a:gd name="T13" fmla="*/ 17 h 18"/>
                <a:gd name="T14" fmla="*/ 16 w 16"/>
                <a:gd name="T15" fmla="*/ 8 h 18"/>
                <a:gd name="T16" fmla="*/ 12 w 16"/>
                <a:gd name="T17" fmla="*/ 5 h 18"/>
                <a:gd name="T18" fmla="*/ 12 w 16"/>
                <a:gd name="T19"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8">
                  <a:moveTo>
                    <a:pt x="12" y="5"/>
                  </a:moveTo>
                  <a:cubicBezTo>
                    <a:pt x="10" y="3"/>
                    <a:pt x="8" y="1"/>
                    <a:pt x="5" y="1"/>
                  </a:cubicBezTo>
                  <a:cubicBezTo>
                    <a:pt x="3" y="0"/>
                    <a:pt x="0" y="4"/>
                    <a:pt x="1" y="6"/>
                  </a:cubicBezTo>
                  <a:cubicBezTo>
                    <a:pt x="1" y="8"/>
                    <a:pt x="2" y="10"/>
                    <a:pt x="2" y="12"/>
                  </a:cubicBezTo>
                  <a:cubicBezTo>
                    <a:pt x="3" y="14"/>
                    <a:pt x="1" y="16"/>
                    <a:pt x="0" y="17"/>
                  </a:cubicBezTo>
                  <a:cubicBezTo>
                    <a:pt x="1" y="18"/>
                    <a:pt x="3" y="17"/>
                    <a:pt x="4" y="17"/>
                  </a:cubicBezTo>
                  <a:cubicBezTo>
                    <a:pt x="6" y="17"/>
                    <a:pt x="7" y="18"/>
                    <a:pt x="9" y="17"/>
                  </a:cubicBezTo>
                  <a:cubicBezTo>
                    <a:pt x="12" y="16"/>
                    <a:pt x="13" y="10"/>
                    <a:pt x="16" y="8"/>
                  </a:cubicBezTo>
                  <a:cubicBezTo>
                    <a:pt x="14" y="7"/>
                    <a:pt x="13" y="6"/>
                    <a:pt x="12" y="5"/>
                  </a:cubicBezTo>
                  <a:cubicBezTo>
                    <a:pt x="10" y="4"/>
                    <a:pt x="13" y="6"/>
                    <a:pt x="12" y="5"/>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33" name="Freeform 622">
              <a:extLst>
                <a:ext uri="{FF2B5EF4-FFF2-40B4-BE49-F238E27FC236}">
                  <a16:creationId xmlns:a16="http://schemas.microsoft.com/office/drawing/2014/main" id="{4EA79246-ACFC-4860-8566-FCAF00B1E9E4}"/>
                </a:ext>
              </a:extLst>
            </p:cNvPr>
            <p:cNvSpPr>
              <a:spLocks/>
            </p:cNvSpPr>
            <p:nvPr/>
          </p:nvSpPr>
          <p:spPr bwMode="auto">
            <a:xfrm>
              <a:off x="3911624" y="4226652"/>
              <a:ext cx="377488" cy="393415"/>
            </a:xfrm>
            <a:custGeom>
              <a:avLst/>
              <a:gdLst>
                <a:gd name="T0" fmla="*/ 76 w 81"/>
                <a:gd name="T1" fmla="*/ 39 h 84"/>
                <a:gd name="T2" fmla="*/ 74 w 81"/>
                <a:gd name="T3" fmla="*/ 32 h 84"/>
                <a:gd name="T4" fmla="*/ 69 w 81"/>
                <a:gd name="T5" fmla="*/ 33 h 84"/>
                <a:gd name="T6" fmla="*/ 58 w 81"/>
                <a:gd name="T7" fmla="*/ 28 h 84"/>
                <a:gd name="T8" fmla="*/ 53 w 81"/>
                <a:gd name="T9" fmla="*/ 20 h 84"/>
                <a:gd name="T10" fmla="*/ 50 w 81"/>
                <a:gd name="T11" fmla="*/ 15 h 84"/>
                <a:gd name="T12" fmla="*/ 56 w 81"/>
                <a:gd name="T13" fmla="*/ 5 h 84"/>
                <a:gd name="T14" fmla="*/ 56 w 81"/>
                <a:gd name="T15" fmla="*/ 1 h 84"/>
                <a:gd name="T16" fmla="*/ 44 w 81"/>
                <a:gd name="T17" fmla="*/ 8 h 84"/>
                <a:gd name="T18" fmla="*/ 36 w 81"/>
                <a:gd name="T19" fmla="*/ 16 h 84"/>
                <a:gd name="T20" fmla="*/ 31 w 81"/>
                <a:gd name="T21" fmla="*/ 23 h 84"/>
                <a:gd name="T22" fmla="*/ 25 w 81"/>
                <a:gd name="T23" fmla="*/ 17 h 84"/>
                <a:gd name="T24" fmla="*/ 7 w 81"/>
                <a:gd name="T25" fmla="*/ 18 h 84"/>
                <a:gd name="T26" fmla="*/ 1 w 81"/>
                <a:gd name="T27" fmla="*/ 16 h 84"/>
                <a:gd name="T28" fmla="*/ 1 w 81"/>
                <a:gd name="T29" fmla="*/ 21 h 84"/>
                <a:gd name="T30" fmla="*/ 8 w 81"/>
                <a:gd name="T31" fmla="*/ 24 h 84"/>
                <a:gd name="T32" fmla="*/ 11 w 81"/>
                <a:gd name="T33" fmla="*/ 26 h 84"/>
                <a:gd name="T34" fmla="*/ 13 w 81"/>
                <a:gd name="T35" fmla="*/ 23 h 84"/>
                <a:gd name="T36" fmla="*/ 20 w 81"/>
                <a:gd name="T37" fmla="*/ 18 h 84"/>
                <a:gd name="T38" fmla="*/ 24 w 81"/>
                <a:gd name="T39" fmla="*/ 20 h 84"/>
                <a:gd name="T40" fmla="*/ 25 w 81"/>
                <a:gd name="T41" fmla="*/ 26 h 84"/>
                <a:gd name="T42" fmla="*/ 28 w 81"/>
                <a:gd name="T43" fmla="*/ 42 h 84"/>
                <a:gd name="T44" fmla="*/ 28 w 81"/>
                <a:gd name="T45" fmla="*/ 47 h 84"/>
                <a:gd name="T46" fmla="*/ 22 w 81"/>
                <a:gd name="T47" fmla="*/ 53 h 84"/>
                <a:gd name="T48" fmla="*/ 26 w 81"/>
                <a:gd name="T49" fmla="*/ 58 h 84"/>
                <a:gd name="T50" fmla="*/ 34 w 81"/>
                <a:gd name="T51" fmla="*/ 61 h 84"/>
                <a:gd name="T52" fmla="*/ 41 w 81"/>
                <a:gd name="T53" fmla="*/ 64 h 84"/>
                <a:gd name="T54" fmla="*/ 54 w 81"/>
                <a:gd name="T55" fmla="*/ 76 h 84"/>
                <a:gd name="T56" fmla="*/ 60 w 81"/>
                <a:gd name="T57" fmla="*/ 75 h 84"/>
                <a:gd name="T58" fmla="*/ 64 w 81"/>
                <a:gd name="T59" fmla="*/ 80 h 84"/>
                <a:gd name="T60" fmla="*/ 65 w 81"/>
                <a:gd name="T61" fmla="*/ 84 h 84"/>
                <a:gd name="T62" fmla="*/ 65 w 81"/>
                <a:gd name="T63" fmla="*/ 63 h 84"/>
                <a:gd name="T64" fmla="*/ 70 w 81"/>
                <a:gd name="T65" fmla="*/ 58 h 84"/>
                <a:gd name="T66" fmla="*/ 66 w 81"/>
                <a:gd name="T67" fmla="*/ 55 h 84"/>
                <a:gd name="T68" fmla="*/ 79 w 81"/>
                <a:gd name="T69" fmla="*/ 53 h 84"/>
                <a:gd name="T70" fmla="*/ 77 w 81"/>
                <a:gd name="T71" fmla="*/ 4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84">
                  <a:moveTo>
                    <a:pt x="77" y="48"/>
                  </a:moveTo>
                  <a:cubicBezTo>
                    <a:pt x="81" y="45"/>
                    <a:pt x="76" y="42"/>
                    <a:pt x="76" y="39"/>
                  </a:cubicBezTo>
                  <a:cubicBezTo>
                    <a:pt x="76" y="37"/>
                    <a:pt x="78" y="35"/>
                    <a:pt x="78" y="33"/>
                  </a:cubicBezTo>
                  <a:cubicBezTo>
                    <a:pt x="79" y="30"/>
                    <a:pt x="75" y="32"/>
                    <a:pt x="74" y="32"/>
                  </a:cubicBezTo>
                  <a:cubicBezTo>
                    <a:pt x="73" y="32"/>
                    <a:pt x="72" y="32"/>
                    <a:pt x="71" y="32"/>
                  </a:cubicBezTo>
                  <a:cubicBezTo>
                    <a:pt x="70" y="32"/>
                    <a:pt x="70" y="33"/>
                    <a:pt x="69" y="33"/>
                  </a:cubicBezTo>
                  <a:cubicBezTo>
                    <a:pt x="68" y="33"/>
                    <a:pt x="67" y="30"/>
                    <a:pt x="66" y="30"/>
                  </a:cubicBezTo>
                  <a:cubicBezTo>
                    <a:pt x="64" y="26"/>
                    <a:pt x="62" y="28"/>
                    <a:pt x="58" y="28"/>
                  </a:cubicBezTo>
                  <a:cubicBezTo>
                    <a:pt x="56" y="28"/>
                    <a:pt x="55" y="28"/>
                    <a:pt x="54" y="26"/>
                  </a:cubicBezTo>
                  <a:cubicBezTo>
                    <a:pt x="53" y="24"/>
                    <a:pt x="56" y="22"/>
                    <a:pt x="53" y="20"/>
                  </a:cubicBezTo>
                  <a:cubicBezTo>
                    <a:pt x="52" y="19"/>
                    <a:pt x="52" y="17"/>
                    <a:pt x="50" y="17"/>
                  </a:cubicBezTo>
                  <a:cubicBezTo>
                    <a:pt x="48" y="17"/>
                    <a:pt x="49" y="17"/>
                    <a:pt x="50" y="15"/>
                  </a:cubicBezTo>
                  <a:cubicBezTo>
                    <a:pt x="51" y="13"/>
                    <a:pt x="50" y="11"/>
                    <a:pt x="51" y="9"/>
                  </a:cubicBezTo>
                  <a:cubicBezTo>
                    <a:pt x="52" y="7"/>
                    <a:pt x="54" y="6"/>
                    <a:pt x="56" y="5"/>
                  </a:cubicBezTo>
                  <a:cubicBezTo>
                    <a:pt x="57" y="4"/>
                    <a:pt x="59" y="4"/>
                    <a:pt x="60" y="2"/>
                  </a:cubicBezTo>
                  <a:cubicBezTo>
                    <a:pt x="60" y="0"/>
                    <a:pt x="56" y="0"/>
                    <a:pt x="56" y="1"/>
                  </a:cubicBezTo>
                  <a:cubicBezTo>
                    <a:pt x="54" y="3"/>
                    <a:pt x="51" y="6"/>
                    <a:pt x="48" y="6"/>
                  </a:cubicBezTo>
                  <a:cubicBezTo>
                    <a:pt x="45" y="6"/>
                    <a:pt x="45" y="6"/>
                    <a:pt x="44" y="8"/>
                  </a:cubicBezTo>
                  <a:cubicBezTo>
                    <a:pt x="43" y="10"/>
                    <a:pt x="43" y="7"/>
                    <a:pt x="41" y="7"/>
                  </a:cubicBezTo>
                  <a:cubicBezTo>
                    <a:pt x="37" y="8"/>
                    <a:pt x="39" y="14"/>
                    <a:pt x="36" y="16"/>
                  </a:cubicBezTo>
                  <a:cubicBezTo>
                    <a:pt x="35" y="17"/>
                    <a:pt x="33" y="18"/>
                    <a:pt x="32" y="20"/>
                  </a:cubicBezTo>
                  <a:cubicBezTo>
                    <a:pt x="32" y="20"/>
                    <a:pt x="32" y="23"/>
                    <a:pt x="31" y="23"/>
                  </a:cubicBezTo>
                  <a:cubicBezTo>
                    <a:pt x="30" y="21"/>
                    <a:pt x="29" y="20"/>
                    <a:pt x="28" y="19"/>
                  </a:cubicBezTo>
                  <a:cubicBezTo>
                    <a:pt x="27" y="17"/>
                    <a:pt x="26" y="17"/>
                    <a:pt x="25" y="17"/>
                  </a:cubicBezTo>
                  <a:cubicBezTo>
                    <a:pt x="21" y="16"/>
                    <a:pt x="19" y="13"/>
                    <a:pt x="15" y="16"/>
                  </a:cubicBezTo>
                  <a:cubicBezTo>
                    <a:pt x="13" y="17"/>
                    <a:pt x="9" y="20"/>
                    <a:pt x="7" y="18"/>
                  </a:cubicBezTo>
                  <a:cubicBezTo>
                    <a:pt x="6" y="17"/>
                    <a:pt x="5" y="17"/>
                    <a:pt x="4" y="16"/>
                  </a:cubicBezTo>
                  <a:cubicBezTo>
                    <a:pt x="2" y="16"/>
                    <a:pt x="3" y="14"/>
                    <a:pt x="1" y="16"/>
                  </a:cubicBezTo>
                  <a:cubicBezTo>
                    <a:pt x="0" y="17"/>
                    <a:pt x="1" y="17"/>
                    <a:pt x="2" y="18"/>
                  </a:cubicBezTo>
                  <a:cubicBezTo>
                    <a:pt x="2" y="19"/>
                    <a:pt x="1" y="20"/>
                    <a:pt x="1" y="21"/>
                  </a:cubicBezTo>
                  <a:cubicBezTo>
                    <a:pt x="3" y="21"/>
                    <a:pt x="5" y="22"/>
                    <a:pt x="6" y="22"/>
                  </a:cubicBezTo>
                  <a:cubicBezTo>
                    <a:pt x="7" y="23"/>
                    <a:pt x="8" y="23"/>
                    <a:pt x="8" y="24"/>
                  </a:cubicBezTo>
                  <a:cubicBezTo>
                    <a:pt x="9" y="25"/>
                    <a:pt x="9" y="24"/>
                    <a:pt x="10" y="24"/>
                  </a:cubicBezTo>
                  <a:cubicBezTo>
                    <a:pt x="10" y="23"/>
                    <a:pt x="10" y="26"/>
                    <a:pt x="11" y="26"/>
                  </a:cubicBezTo>
                  <a:cubicBezTo>
                    <a:pt x="12" y="27"/>
                    <a:pt x="13" y="26"/>
                    <a:pt x="15" y="25"/>
                  </a:cubicBezTo>
                  <a:cubicBezTo>
                    <a:pt x="16" y="25"/>
                    <a:pt x="13" y="23"/>
                    <a:pt x="13" y="23"/>
                  </a:cubicBezTo>
                  <a:cubicBezTo>
                    <a:pt x="13" y="22"/>
                    <a:pt x="16" y="20"/>
                    <a:pt x="16" y="19"/>
                  </a:cubicBezTo>
                  <a:cubicBezTo>
                    <a:pt x="17" y="18"/>
                    <a:pt x="19" y="17"/>
                    <a:pt x="20" y="18"/>
                  </a:cubicBezTo>
                  <a:cubicBezTo>
                    <a:pt x="21" y="18"/>
                    <a:pt x="23" y="19"/>
                    <a:pt x="23" y="19"/>
                  </a:cubicBezTo>
                  <a:cubicBezTo>
                    <a:pt x="23" y="20"/>
                    <a:pt x="23" y="20"/>
                    <a:pt x="24" y="20"/>
                  </a:cubicBezTo>
                  <a:cubicBezTo>
                    <a:pt x="24" y="21"/>
                    <a:pt x="23" y="22"/>
                    <a:pt x="23" y="22"/>
                  </a:cubicBezTo>
                  <a:cubicBezTo>
                    <a:pt x="23" y="23"/>
                    <a:pt x="25" y="25"/>
                    <a:pt x="25" y="26"/>
                  </a:cubicBezTo>
                  <a:cubicBezTo>
                    <a:pt x="27" y="29"/>
                    <a:pt x="29" y="29"/>
                    <a:pt x="29" y="33"/>
                  </a:cubicBezTo>
                  <a:cubicBezTo>
                    <a:pt x="29" y="36"/>
                    <a:pt x="29" y="39"/>
                    <a:pt x="28" y="42"/>
                  </a:cubicBezTo>
                  <a:cubicBezTo>
                    <a:pt x="28" y="43"/>
                    <a:pt x="30" y="43"/>
                    <a:pt x="30" y="44"/>
                  </a:cubicBezTo>
                  <a:cubicBezTo>
                    <a:pt x="29" y="45"/>
                    <a:pt x="28" y="46"/>
                    <a:pt x="28" y="47"/>
                  </a:cubicBezTo>
                  <a:cubicBezTo>
                    <a:pt x="27" y="48"/>
                    <a:pt x="27" y="50"/>
                    <a:pt x="26" y="50"/>
                  </a:cubicBezTo>
                  <a:cubicBezTo>
                    <a:pt x="24" y="51"/>
                    <a:pt x="22" y="50"/>
                    <a:pt x="22" y="53"/>
                  </a:cubicBezTo>
                  <a:cubicBezTo>
                    <a:pt x="22" y="55"/>
                    <a:pt x="19" y="55"/>
                    <a:pt x="22" y="56"/>
                  </a:cubicBezTo>
                  <a:cubicBezTo>
                    <a:pt x="23" y="57"/>
                    <a:pt x="24" y="57"/>
                    <a:pt x="26" y="58"/>
                  </a:cubicBezTo>
                  <a:cubicBezTo>
                    <a:pt x="27" y="59"/>
                    <a:pt x="28" y="60"/>
                    <a:pt x="29" y="61"/>
                  </a:cubicBezTo>
                  <a:cubicBezTo>
                    <a:pt x="31" y="62"/>
                    <a:pt x="32" y="61"/>
                    <a:pt x="34" y="61"/>
                  </a:cubicBezTo>
                  <a:cubicBezTo>
                    <a:pt x="35" y="61"/>
                    <a:pt x="36" y="62"/>
                    <a:pt x="38" y="63"/>
                  </a:cubicBezTo>
                  <a:cubicBezTo>
                    <a:pt x="39" y="63"/>
                    <a:pt x="40" y="63"/>
                    <a:pt x="41" y="64"/>
                  </a:cubicBezTo>
                  <a:cubicBezTo>
                    <a:pt x="44" y="66"/>
                    <a:pt x="46" y="68"/>
                    <a:pt x="48" y="71"/>
                  </a:cubicBezTo>
                  <a:cubicBezTo>
                    <a:pt x="49" y="74"/>
                    <a:pt x="50" y="75"/>
                    <a:pt x="54" y="76"/>
                  </a:cubicBezTo>
                  <a:cubicBezTo>
                    <a:pt x="55" y="76"/>
                    <a:pt x="56" y="75"/>
                    <a:pt x="57" y="74"/>
                  </a:cubicBezTo>
                  <a:cubicBezTo>
                    <a:pt x="58" y="74"/>
                    <a:pt x="59" y="76"/>
                    <a:pt x="60" y="75"/>
                  </a:cubicBezTo>
                  <a:cubicBezTo>
                    <a:pt x="62" y="74"/>
                    <a:pt x="64" y="75"/>
                    <a:pt x="65" y="76"/>
                  </a:cubicBezTo>
                  <a:cubicBezTo>
                    <a:pt x="65" y="77"/>
                    <a:pt x="64" y="79"/>
                    <a:pt x="64" y="80"/>
                  </a:cubicBezTo>
                  <a:cubicBezTo>
                    <a:pt x="63" y="81"/>
                    <a:pt x="62" y="81"/>
                    <a:pt x="64" y="82"/>
                  </a:cubicBezTo>
                  <a:cubicBezTo>
                    <a:pt x="64" y="82"/>
                    <a:pt x="66" y="84"/>
                    <a:pt x="65" y="84"/>
                  </a:cubicBezTo>
                  <a:cubicBezTo>
                    <a:pt x="67" y="84"/>
                    <a:pt x="68" y="73"/>
                    <a:pt x="69" y="71"/>
                  </a:cubicBezTo>
                  <a:cubicBezTo>
                    <a:pt x="69" y="67"/>
                    <a:pt x="66" y="66"/>
                    <a:pt x="65" y="63"/>
                  </a:cubicBezTo>
                  <a:cubicBezTo>
                    <a:pt x="65" y="61"/>
                    <a:pt x="65" y="60"/>
                    <a:pt x="66" y="60"/>
                  </a:cubicBezTo>
                  <a:cubicBezTo>
                    <a:pt x="67" y="60"/>
                    <a:pt x="70" y="59"/>
                    <a:pt x="70" y="58"/>
                  </a:cubicBezTo>
                  <a:cubicBezTo>
                    <a:pt x="69" y="58"/>
                    <a:pt x="67" y="58"/>
                    <a:pt x="67" y="57"/>
                  </a:cubicBezTo>
                  <a:cubicBezTo>
                    <a:pt x="66" y="57"/>
                    <a:pt x="66" y="55"/>
                    <a:pt x="66" y="55"/>
                  </a:cubicBezTo>
                  <a:cubicBezTo>
                    <a:pt x="68" y="55"/>
                    <a:pt x="70" y="55"/>
                    <a:pt x="72" y="55"/>
                  </a:cubicBezTo>
                  <a:cubicBezTo>
                    <a:pt x="73" y="55"/>
                    <a:pt x="79" y="52"/>
                    <a:pt x="79" y="53"/>
                  </a:cubicBezTo>
                  <a:cubicBezTo>
                    <a:pt x="79" y="51"/>
                    <a:pt x="76" y="48"/>
                    <a:pt x="77" y="48"/>
                  </a:cubicBezTo>
                  <a:cubicBezTo>
                    <a:pt x="78" y="47"/>
                    <a:pt x="76" y="48"/>
                    <a:pt x="77" y="48"/>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34" name="Freeform 623">
              <a:extLst>
                <a:ext uri="{FF2B5EF4-FFF2-40B4-BE49-F238E27FC236}">
                  <a16:creationId xmlns:a16="http://schemas.microsoft.com/office/drawing/2014/main" id="{19E3409D-221D-48E6-B149-D3DC363FC474}"/>
                </a:ext>
              </a:extLst>
            </p:cNvPr>
            <p:cNvSpPr>
              <a:spLocks/>
            </p:cNvSpPr>
            <p:nvPr/>
          </p:nvSpPr>
          <p:spPr bwMode="auto">
            <a:xfrm>
              <a:off x="3962592" y="4489458"/>
              <a:ext cx="130606" cy="154500"/>
            </a:xfrm>
            <a:custGeom>
              <a:avLst/>
              <a:gdLst>
                <a:gd name="T0" fmla="*/ 20 w 28"/>
                <a:gd name="T1" fmla="*/ 6 h 33"/>
                <a:gd name="T2" fmla="*/ 15 w 28"/>
                <a:gd name="T3" fmla="*/ 3 h 33"/>
                <a:gd name="T4" fmla="*/ 10 w 28"/>
                <a:gd name="T5" fmla="*/ 0 h 33"/>
                <a:gd name="T6" fmla="*/ 4 w 28"/>
                <a:gd name="T7" fmla="*/ 4 h 33"/>
                <a:gd name="T8" fmla="*/ 3 w 28"/>
                <a:gd name="T9" fmla="*/ 7 h 33"/>
                <a:gd name="T10" fmla="*/ 2 w 28"/>
                <a:gd name="T11" fmla="*/ 10 h 33"/>
                <a:gd name="T12" fmla="*/ 0 w 28"/>
                <a:gd name="T13" fmla="*/ 13 h 33"/>
                <a:gd name="T14" fmla="*/ 0 w 28"/>
                <a:gd name="T15" fmla="*/ 15 h 33"/>
                <a:gd name="T16" fmla="*/ 0 w 28"/>
                <a:gd name="T17" fmla="*/ 18 h 33"/>
                <a:gd name="T18" fmla="*/ 2 w 28"/>
                <a:gd name="T19" fmla="*/ 20 h 33"/>
                <a:gd name="T20" fmla="*/ 5 w 28"/>
                <a:gd name="T21" fmla="*/ 18 h 33"/>
                <a:gd name="T22" fmla="*/ 5 w 28"/>
                <a:gd name="T23" fmla="*/ 20 h 33"/>
                <a:gd name="T24" fmla="*/ 3 w 28"/>
                <a:gd name="T25" fmla="*/ 24 h 33"/>
                <a:gd name="T26" fmla="*/ 3 w 28"/>
                <a:gd name="T27" fmla="*/ 26 h 33"/>
                <a:gd name="T28" fmla="*/ 3 w 28"/>
                <a:gd name="T29" fmla="*/ 28 h 33"/>
                <a:gd name="T30" fmla="*/ 8 w 28"/>
                <a:gd name="T31" fmla="*/ 32 h 33"/>
                <a:gd name="T32" fmla="*/ 11 w 28"/>
                <a:gd name="T33" fmla="*/ 29 h 33"/>
                <a:gd name="T34" fmla="*/ 16 w 28"/>
                <a:gd name="T35" fmla="*/ 22 h 33"/>
                <a:gd name="T36" fmla="*/ 22 w 28"/>
                <a:gd name="T37" fmla="*/ 19 h 33"/>
                <a:gd name="T38" fmla="*/ 27 w 28"/>
                <a:gd name="T39" fmla="*/ 13 h 33"/>
                <a:gd name="T40" fmla="*/ 27 w 28"/>
                <a:gd name="T41" fmla="*/ 8 h 33"/>
                <a:gd name="T42" fmla="*/ 24 w 28"/>
                <a:gd name="T43" fmla="*/ 5 h 33"/>
                <a:gd name="T44" fmla="*/ 20 w 28"/>
                <a:gd name="T45"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33">
                  <a:moveTo>
                    <a:pt x="20" y="6"/>
                  </a:moveTo>
                  <a:cubicBezTo>
                    <a:pt x="18" y="6"/>
                    <a:pt x="17" y="4"/>
                    <a:pt x="15" y="3"/>
                  </a:cubicBezTo>
                  <a:cubicBezTo>
                    <a:pt x="14" y="2"/>
                    <a:pt x="12" y="0"/>
                    <a:pt x="10" y="0"/>
                  </a:cubicBezTo>
                  <a:cubicBezTo>
                    <a:pt x="10" y="3"/>
                    <a:pt x="4" y="1"/>
                    <a:pt x="4" y="4"/>
                  </a:cubicBezTo>
                  <a:cubicBezTo>
                    <a:pt x="4" y="6"/>
                    <a:pt x="4" y="6"/>
                    <a:pt x="3" y="7"/>
                  </a:cubicBezTo>
                  <a:cubicBezTo>
                    <a:pt x="1" y="8"/>
                    <a:pt x="2" y="9"/>
                    <a:pt x="2" y="10"/>
                  </a:cubicBezTo>
                  <a:cubicBezTo>
                    <a:pt x="2" y="11"/>
                    <a:pt x="1" y="12"/>
                    <a:pt x="0" y="13"/>
                  </a:cubicBezTo>
                  <a:cubicBezTo>
                    <a:pt x="0" y="13"/>
                    <a:pt x="0" y="14"/>
                    <a:pt x="0" y="15"/>
                  </a:cubicBezTo>
                  <a:cubicBezTo>
                    <a:pt x="1" y="16"/>
                    <a:pt x="0" y="17"/>
                    <a:pt x="0" y="18"/>
                  </a:cubicBezTo>
                  <a:cubicBezTo>
                    <a:pt x="0" y="18"/>
                    <a:pt x="1" y="21"/>
                    <a:pt x="2" y="20"/>
                  </a:cubicBezTo>
                  <a:cubicBezTo>
                    <a:pt x="4" y="20"/>
                    <a:pt x="4" y="18"/>
                    <a:pt x="5" y="18"/>
                  </a:cubicBezTo>
                  <a:cubicBezTo>
                    <a:pt x="4" y="18"/>
                    <a:pt x="6" y="20"/>
                    <a:pt x="5" y="20"/>
                  </a:cubicBezTo>
                  <a:cubicBezTo>
                    <a:pt x="5" y="22"/>
                    <a:pt x="5" y="23"/>
                    <a:pt x="3" y="24"/>
                  </a:cubicBezTo>
                  <a:cubicBezTo>
                    <a:pt x="3" y="24"/>
                    <a:pt x="4" y="26"/>
                    <a:pt x="3" y="26"/>
                  </a:cubicBezTo>
                  <a:cubicBezTo>
                    <a:pt x="3" y="27"/>
                    <a:pt x="2" y="27"/>
                    <a:pt x="3" y="28"/>
                  </a:cubicBezTo>
                  <a:cubicBezTo>
                    <a:pt x="5" y="29"/>
                    <a:pt x="6" y="29"/>
                    <a:pt x="8" y="32"/>
                  </a:cubicBezTo>
                  <a:cubicBezTo>
                    <a:pt x="9" y="33"/>
                    <a:pt x="10" y="29"/>
                    <a:pt x="11" y="29"/>
                  </a:cubicBezTo>
                  <a:cubicBezTo>
                    <a:pt x="12" y="26"/>
                    <a:pt x="13" y="23"/>
                    <a:pt x="16" y="22"/>
                  </a:cubicBezTo>
                  <a:cubicBezTo>
                    <a:pt x="18" y="21"/>
                    <a:pt x="20" y="21"/>
                    <a:pt x="22" y="19"/>
                  </a:cubicBezTo>
                  <a:cubicBezTo>
                    <a:pt x="24" y="18"/>
                    <a:pt x="26" y="16"/>
                    <a:pt x="27" y="13"/>
                  </a:cubicBezTo>
                  <a:cubicBezTo>
                    <a:pt x="27" y="11"/>
                    <a:pt x="28" y="10"/>
                    <a:pt x="27" y="8"/>
                  </a:cubicBezTo>
                  <a:cubicBezTo>
                    <a:pt x="26" y="7"/>
                    <a:pt x="25" y="6"/>
                    <a:pt x="24" y="5"/>
                  </a:cubicBezTo>
                  <a:cubicBezTo>
                    <a:pt x="23" y="5"/>
                    <a:pt x="21" y="6"/>
                    <a:pt x="20" y="6"/>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35" name="Freeform 624">
              <a:extLst>
                <a:ext uri="{FF2B5EF4-FFF2-40B4-BE49-F238E27FC236}">
                  <a16:creationId xmlns:a16="http://schemas.microsoft.com/office/drawing/2014/main" id="{59861EE9-BBF0-4FFB-A14E-4BF6199FAF17}"/>
                </a:ext>
              </a:extLst>
            </p:cNvPr>
            <p:cNvSpPr>
              <a:spLocks/>
            </p:cNvSpPr>
            <p:nvPr/>
          </p:nvSpPr>
          <p:spPr bwMode="auto">
            <a:xfrm>
              <a:off x="3948257" y="4518129"/>
              <a:ext cx="299441" cy="444384"/>
            </a:xfrm>
            <a:custGeom>
              <a:avLst/>
              <a:gdLst>
                <a:gd name="T0" fmla="*/ 57 w 64"/>
                <a:gd name="T1" fmla="*/ 21 h 95"/>
                <a:gd name="T2" fmla="*/ 56 w 64"/>
                <a:gd name="T3" fmla="*/ 14 h 95"/>
                <a:gd name="T4" fmla="*/ 50 w 64"/>
                <a:gd name="T5" fmla="*/ 13 h 95"/>
                <a:gd name="T6" fmla="*/ 46 w 64"/>
                <a:gd name="T7" fmla="*/ 14 h 95"/>
                <a:gd name="T8" fmla="*/ 41 w 64"/>
                <a:gd name="T9" fmla="*/ 11 h 95"/>
                <a:gd name="T10" fmla="*/ 38 w 64"/>
                <a:gd name="T11" fmla="*/ 6 h 95"/>
                <a:gd name="T12" fmla="*/ 33 w 64"/>
                <a:gd name="T13" fmla="*/ 2 h 95"/>
                <a:gd name="T14" fmla="*/ 28 w 64"/>
                <a:gd name="T15" fmla="*/ 0 h 95"/>
                <a:gd name="T16" fmla="*/ 31 w 64"/>
                <a:gd name="T17" fmla="*/ 5 h 95"/>
                <a:gd name="T18" fmla="*/ 28 w 64"/>
                <a:gd name="T19" fmla="*/ 10 h 95"/>
                <a:gd name="T20" fmla="*/ 23 w 64"/>
                <a:gd name="T21" fmla="*/ 14 h 95"/>
                <a:gd name="T22" fmla="*/ 17 w 64"/>
                <a:gd name="T23" fmla="*/ 17 h 95"/>
                <a:gd name="T24" fmla="*/ 11 w 64"/>
                <a:gd name="T25" fmla="*/ 26 h 95"/>
                <a:gd name="T26" fmla="*/ 6 w 64"/>
                <a:gd name="T27" fmla="*/ 22 h 95"/>
                <a:gd name="T28" fmla="*/ 6 w 64"/>
                <a:gd name="T29" fmla="*/ 21 h 95"/>
                <a:gd name="T30" fmla="*/ 6 w 64"/>
                <a:gd name="T31" fmla="*/ 18 h 95"/>
                <a:gd name="T32" fmla="*/ 2 w 64"/>
                <a:gd name="T33" fmla="*/ 26 h 95"/>
                <a:gd name="T34" fmla="*/ 3 w 64"/>
                <a:gd name="T35" fmla="*/ 30 h 95"/>
                <a:gd name="T36" fmla="*/ 3 w 64"/>
                <a:gd name="T37" fmla="*/ 32 h 95"/>
                <a:gd name="T38" fmla="*/ 14 w 64"/>
                <a:gd name="T39" fmla="*/ 47 h 95"/>
                <a:gd name="T40" fmla="*/ 23 w 64"/>
                <a:gd name="T41" fmla="*/ 63 h 95"/>
                <a:gd name="T42" fmla="*/ 26 w 64"/>
                <a:gd name="T43" fmla="*/ 70 h 95"/>
                <a:gd name="T44" fmla="*/ 25 w 64"/>
                <a:gd name="T45" fmla="*/ 71 h 95"/>
                <a:gd name="T46" fmla="*/ 28 w 64"/>
                <a:gd name="T47" fmla="*/ 74 h 95"/>
                <a:gd name="T48" fmla="*/ 32 w 64"/>
                <a:gd name="T49" fmla="*/ 79 h 95"/>
                <a:gd name="T50" fmla="*/ 41 w 64"/>
                <a:gd name="T51" fmla="*/ 83 h 95"/>
                <a:gd name="T52" fmla="*/ 48 w 64"/>
                <a:gd name="T53" fmla="*/ 87 h 95"/>
                <a:gd name="T54" fmla="*/ 54 w 64"/>
                <a:gd name="T55" fmla="*/ 93 h 95"/>
                <a:gd name="T56" fmla="*/ 59 w 64"/>
                <a:gd name="T57" fmla="*/ 90 h 95"/>
                <a:gd name="T58" fmla="*/ 61 w 64"/>
                <a:gd name="T59" fmla="*/ 86 h 95"/>
                <a:gd name="T60" fmla="*/ 63 w 64"/>
                <a:gd name="T61" fmla="*/ 82 h 95"/>
                <a:gd name="T62" fmla="*/ 61 w 64"/>
                <a:gd name="T63" fmla="*/ 78 h 95"/>
                <a:gd name="T64" fmla="*/ 61 w 64"/>
                <a:gd name="T65" fmla="*/ 76 h 95"/>
                <a:gd name="T66" fmla="*/ 63 w 64"/>
                <a:gd name="T67" fmla="*/ 74 h 95"/>
                <a:gd name="T68" fmla="*/ 64 w 64"/>
                <a:gd name="T69" fmla="*/ 64 h 95"/>
                <a:gd name="T70" fmla="*/ 62 w 64"/>
                <a:gd name="T71" fmla="*/ 59 h 95"/>
                <a:gd name="T72" fmla="*/ 57 w 64"/>
                <a:gd name="T73" fmla="*/ 57 h 95"/>
                <a:gd name="T74" fmla="*/ 55 w 64"/>
                <a:gd name="T75" fmla="*/ 48 h 95"/>
                <a:gd name="T76" fmla="*/ 50 w 64"/>
                <a:gd name="T77" fmla="*/ 51 h 95"/>
                <a:gd name="T78" fmla="*/ 46 w 64"/>
                <a:gd name="T79" fmla="*/ 51 h 95"/>
                <a:gd name="T80" fmla="*/ 44 w 64"/>
                <a:gd name="T81" fmla="*/ 48 h 95"/>
                <a:gd name="T82" fmla="*/ 40 w 64"/>
                <a:gd name="T83" fmla="*/ 42 h 95"/>
                <a:gd name="T84" fmla="*/ 39 w 64"/>
                <a:gd name="T85" fmla="*/ 35 h 95"/>
                <a:gd name="T86" fmla="*/ 42 w 64"/>
                <a:gd name="T87" fmla="*/ 33 h 95"/>
                <a:gd name="T88" fmla="*/ 42 w 64"/>
                <a:gd name="T89" fmla="*/ 30 h 95"/>
                <a:gd name="T90" fmla="*/ 45 w 64"/>
                <a:gd name="T91" fmla="*/ 25 h 95"/>
                <a:gd name="T92" fmla="*/ 50 w 64"/>
                <a:gd name="T93" fmla="*/ 24 h 95"/>
                <a:gd name="T94" fmla="*/ 53 w 64"/>
                <a:gd name="T95" fmla="*/ 22 h 95"/>
                <a:gd name="T96" fmla="*/ 57 w 64"/>
                <a:gd name="T97"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 h="95">
                  <a:moveTo>
                    <a:pt x="57" y="21"/>
                  </a:moveTo>
                  <a:cubicBezTo>
                    <a:pt x="53" y="19"/>
                    <a:pt x="59" y="15"/>
                    <a:pt x="56" y="14"/>
                  </a:cubicBezTo>
                  <a:cubicBezTo>
                    <a:pt x="54" y="12"/>
                    <a:pt x="52" y="13"/>
                    <a:pt x="50" y="13"/>
                  </a:cubicBezTo>
                  <a:cubicBezTo>
                    <a:pt x="48" y="12"/>
                    <a:pt x="48" y="14"/>
                    <a:pt x="46" y="14"/>
                  </a:cubicBezTo>
                  <a:cubicBezTo>
                    <a:pt x="44" y="13"/>
                    <a:pt x="42" y="13"/>
                    <a:pt x="41" y="11"/>
                  </a:cubicBezTo>
                  <a:cubicBezTo>
                    <a:pt x="40" y="10"/>
                    <a:pt x="39" y="7"/>
                    <a:pt x="38" y="6"/>
                  </a:cubicBezTo>
                  <a:cubicBezTo>
                    <a:pt x="36" y="5"/>
                    <a:pt x="35" y="3"/>
                    <a:pt x="33" y="2"/>
                  </a:cubicBezTo>
                  <a:cubicBezTo>
                    <a:pt x="32" y="0"/>
                    <a:pt x="30" y="1"/>
                    <a:pt x="28" y="0"/>
                  </a:cubicBezTo>
                  <a:cubicBezTo>
                    <a:pt x="30" y="2"/>
                    <a:pt x="31" y="3"/>
                    <a:pt x="31" y="5"/>
                  </a:cubicBezTo>
                  <a:cubicBezTo>
                    <a:pt x="30" y="7"/>
                    <a:pt x="30" y="9"/>
                    <a:pt x="28" y="10"/>
                  </a:cubicBezTo>
                  <a:cubicBezTo>
                    <a:pt x="26" y="12"/>
                    <a:pt x="25" y="14"/>
                    <a:pt x="23" y="14"/>
                  </a:cubicBezTo>
                  <a:cubicBezTo>
                    <a:pt x="21" y="15"/>
                    <a:pt x="19" y="15"/>
                    <a:pt x="17" y="17"/>
                  </a:cubicBezTo>
                  <a:cubicBezTo>
                    <a:pt x="16" y="18"/>
                    <a:pt x="12" y="27"/>
                    <a:pt x="11" y="26"/>
                  </a:cubicBezTo>
                  <a:cubicBezTo>
                    <a:pt x="9" y="23"/>
                    <a:pt x="8" y="23"/>
                    <a:pt x="6" y="22"/>
                  </a:cubicBezTo>
                  <a:cubicBezTo>
                    <a:pt x="5" y="22"/>
                    <a:pt x="5" y="22"/>
                    <a:pt x="6" y="21"/>
                  </a:cubicBezTo>
                  <a:cubicBezTo>
                    <a:pt x="7" y="20"/>
                    <a:pt x="7" y="19"/>
                    <a:pt x="6" y="18"/>
                  </a:cubicBezTo>
                  <a:cubicBezTo>
                    <a:pt x="4" y="19"/>
                    <a:pt x="0" y="23"/>
                    <a:pt x="2" y="26"/>
                  </a:cubicBezTo>
                  <a:cubicBezTo>
                    <a:pt x="2" y="26"/>
                    <a:pt x="4" y="29"/>
                    <a:pt x="3" y="30"/>
                  </a:cubicBezTo>
                  <a:cubicBezTo>
                    <a:pt x="2" y="30"/>
                    <a:pt x="1" y="31"/>
                    <a:pt x="3" y="32"/>
                  </a:cubicBezTo>
                  <a:cubicBezTo>
                    <a:pt x="8" y="35"/>
                    <a:pt x="12" y="41"/>
                    <a:pt x="14" y="47"/>
                  </a:cubicBezTo>
                  <a:cubicBezTo>
                    <a:pt x="17" y="52"/>
                    <a:pt x="19" y="58"/>
                    <a:pt x="23" y="63"/>
                  </a:cubicBezTo>
                  <a:cubicBezTo>
                    <a:pt x="24" y="65"/>
                    <a:pt x="26" y="67"/>
                    <a:pt x="26" y="70"/>
                  </a:cubicBezTo>
                  <a:cubicBezTo>
                    <a:pt x="26" y="71"/>
                    <a:pt x="25" y="70"/>
                    <a:pt x="25" y="71"/>
                  </a:cubicBezTo>
                  <a:cubicBezTo>
                    <a:pt x="26" y="72"/>
                    <a:pt x="27" y="73"/>
                    <a:pt x="28" y="74"/>
                  </a:cubicBezTo>
                  <a:cubicBezTo>
                    <a:pt x="29" y="76"/>
                    <a:pt x="30" y="78"/>
                    <a:pt x="32" y="79"/>
                  </a:cubicBezTo>
                  <a:cubicBezTo>
                    <a:pt x="35" y="80"/>
                    <a:pt x="38" y="82"/>
                    <a:pt x="41" y="83"/>
                  </a:cubicBezTo>
                  <a:cubicBezTo>
                    <a:pt x="43" y="84"/>
                    <a:pt x="45" y="86"/>
                    <a:pt x="48" y="87"/>
                  </a:cubicBezTo>
                  <a:cubicBezTo>
                    <a:pt x="50" y="89"/>
                    <a:pt x="52" y="91"/>
                    <a:pt x="54" y="93"/>
                  </a:cubicBezTo>
                  <a:cubicBezTo>
                    <a:pt x="58" y="95"/>
                    <a:pt x="57" y="91"/>
                    <a:pt x="59" y="90"/>
                  </a:cubicBezTo>
                  <a:cubicBezTo>
                    <a:pt x="60" y="89"/>
                    <a:pt x="60" y="87"/>
                    <a:pt x="61" y="86"/>
                  </a:cubicBezTo>
                  <a:cubicBezTo>
                    <a:pt x="61" y="85"/>
                    <a:pt x="64" y="83"/>
                    <a:pt x="63" y="82"/>
                  </a:cubicBezTo>
                  <a:cubicBezTo>
                    <a:pt x="61" y="81"/>
                    <a:pt x="60" y="81"/>
                    <a:pt x="61" y="78"/>
                  </a:cubicBezTo>
                  <a:cubicBezTo>
                    <a:pt x="61" y="77"/>
                    <a:pt x="61" y="76"/>
                    <a:pt x="61" y="76"/>
                  </a:cubicBezTo>
                  <a:cubicBezTo>
                    <a:pt x="62" y="75"/>
                    <a:pt x="63" y="74"/>
                    <a:pt x="63" y="74"/>
                  </a:cubicBezTo>
                  <a:cubicBezTo>
                    <a:pt x="64" y="71"/>
                    <a:pt x="62" y="66"/>
                    <a:pt x="64" y="64"/>
                  </a:cubicBezTo>
                  <a:cubicBezTo>
                    <a:pt x="64" y="63"/>
                    <a:pt x="63" y="61"/>
                    <a:pt x="62" y="59"/>
                  </a:cubicBezTo>
                  <a:cubicBezTo>
                    <a:pt x="61" y="56"/>
                    <a:pt x="60" y="56"/>
                    <a:pt x="57" y="57"/>
                  </a:cubicBezTo>
                  <a:cubicBezTo>
                    <a:pt x="53" y="57"/>
                    <a:pt x="55" y="50"/>
                    <a:pt x="55" y="48"/>
                  </a:cubicBezTo>
                  <a:cubicBezTo>
                    <a:pt x="53" y="49"/>
                    <a:pt x="52" y="51"/>
                    <a:pt x="50" y="51"/>
                  </a:cubicBezTo>
                  <a:cubicBezTo>
                    <a:pt x="49" y="51"/>
                    <a:pt x="47" y="51"/>
                    <a:pt x="46" y="51"/>
                  </a:cubicBezTo>
                  <a:cubicBezTo>
                    <a:pt x="45" y="50"/>
                    <a:pt x="45" y="48"/>
                    <a:pt x="44" y="48"/>
                  </a:cubicBezTo>
                  <a:cubicBezTo>
                    <a:pt x="41" y="48"/>
                    <a:pt x="41" y="44"/>
                    <a:pt x="40" y="42"/>
                  </a:cubicBezTo>
                  <a:cubicBezTo>
                    <a:pt x="38" y="40"/>
                    <a:pt x="37" y="37"/>
                    <a:pt x="39" y="35"/>
                  </a:cubicBezTo>
                  <a:cubicBezTo>
                    <a:pt x="40" y="34"/>
                    <a:pt x="42" y="34"/>
                    <a:pt x="42" y="33"/>
                  </a:cubicBezTo>
                  <a:cubicBezTo>
                    <a:pt x="42" y="32"/>
                    <a:pt x="42" y="31"/>
                    <a:pt x="42" y="30"/>
                  </a:cubicBezTo>
                  <a:cubicBezTo>
                    <a:pt x="42" y="27"/>
                    <a:pt x="42" y="26"/>
                    <a:pt x="45" y="25"/>
                  </a:cubicBezTo>
                  <a:cubicBezTo>
                    <a:pt x="47" y="24"/>
                    <a:pt x="48" y="24"/>
                    <a:pt x="50" y="24"/>
                  </a:cubicBezTo>
                  <a:cubicBezTo>
                    <a:pt x="51" y="24"/>
                    <a:pt x="52" y="23"/>
                    <a:pt x="53" y="22"/>
                  </a:cubicBezTo>
                  <a:cubicBezTo>
                    <a:pt x="54" y="22"/>
                    <a:pt x="59" y="23"/>
                    <a:pt x="57" y="21"/>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36" name="Freeform 625">
              <a:extLst>
                <a:ext uri="{FF2B5EF4-FFF2-40B4-BE49-F238E27FC236}">
                  <a16:creationId xmlns:a16="http://schemas.microsoft.com/office/drawing/2014/main" id="{3A95A0B4-892A-423D-B3E5-881F3132B49C}"/>
                </a:ext>
              </a:extLst>
            </p:cNvPr>
            <p:cNvSpPr>
              <a:spLocks/>
            </p:cNvSpPr>
            <p:nvPr/>
          </p:nvSpPr>
          <p:spPr bwMode="auto">
            <a:xfrm>
              <a:off x="4080457" y="4933843"/>
              <a:ext cx="203874" cy="992299"/>
            </a:xfrm>
            <a:custGeom>
              <a:avLst/>
              <a:gdLst>
                <a:gd name="T0" fmla="*/ 38 w 44"/>
                <a:gd name="T1" fmla="*/ 20 h 212"/>
                <a:gd name="T2" fmla="*/ 36 w 44"/>
                <a:gd name="T3" fmla="*/ 12 h 212"/>
                <a:gd name="T4" fmla="*/ 34 w 44"/>
                <a:gd name="T5" fmla="*/ 5 h 212"/>
                <a:gd name="T6" fmla="*/ 30 w 44"/>
                <a:gd name="T7" fmla="*/ 3 h 212"/>
                <a:gd name="T8" fmla="*/ 28 w 44"/>
                <a:gd name="T9" fmla="*/ 15 h 212"/>
                <a:gd name="T10" fmla="*/ 26 w 44"/>
                <a:gd name="T11" fmla="*/ 31 h 212"/>
                <a:gd name="T12" fmla="*/ 23 w 44"/>
                <a:gd name="T13" fmla="*/ 56 h 212"/>
                <a:gd name="T14" fmla="*/ 21 w 44"/>
                <a:gd name="T15" fmla="*/ 68 h 212"/>
                <a:gd name="T16" fmla="*/ 21 w 44"/>
                <a:gd name="T17" fmla="*/ 80 h 212"/>
                <a:gd name="T18" fmla="*/ 20 w 44"/>
                <a:gd name="T19" fmla="*/ 88 h 212"/>
                <a:gd name="T20" fmla="*/ 11 w 44"/>
                <a:gd name="T21" fmla="*/ 110 h 212"/>
                <a:gd name="T22" fmla="*/ 10 w 44"/>
                <a:gd name="T23" fmla="*/ 132 h 212"/>
                <a:gd name="T24" fmla="*/ 17 w 44"/>
                <a:gd name="T25" fmla="*/ 133 h 212"/>
                <a:gd name="T26" fmla="*/ 16 w 44"/>
                <a:gd name="T27" fmla="*/ 136 h 212"/>
                <a:gd name="T28" fmla="*/ 14 w 44"/>
                <a:gd name="T29" fmla="*/ 145 h 212"/>
                <a:gd name="T30" fmla="*/ 15 w 44"/>
                <a:gd name="T31" fmla="*/ 150 h 212"/>
                <a:gd name="T32" fmla="*/ 13 w 44"/>
                <a:gd name="T33" fmla="*/ 152 h 212"/>
                <a:gd name="T34" fmla="*/ 11 w 44"/>
                <a:gd name="T35" fmla="*/ 158 h 212"/>
                <a:gd name="T36" fmla="*/ 8 w 44"/>
                <a:gd name="T37" fmla="*/ 159 h 212"/>
                <a:gd name="T38" fmla="*/ 4 w 44"/>
                <a:gd name="T39" fmla="*/ 159 h 212"/>
                <a:gd name="T40" fmla="*/ 0 w 44"/>
                <a:gd name="T41" fmla="*/ 164 h 212"/>
                <a:gd name="T42" fmla="*/ 2 w 44"/>
                <a:gd name="T43" fmla="*/ 163 h 212"/>
                <a:gd name="T44" fmla="*/ 7 w 44"/>
                <a:gd name="T45" fmla="*/ 171 h 212"/>
                <a:gd name="T46" fmla="*/ 11 w 44"/>
                <a:gd name="T47" fmla="*/ 173 h 212"/>
                <a:gd name="T48" fmla="*/ 7 w 44"/>
                <a:gd name="T49" fmla="*/ 174 h 212"/>
                <a:gd name="T50" fmla="*/ 7 w 44"/>
                <a:gd name="T51" fmla="*/ 179 h 212"/>
                <a:gd name="T52" fmla="*/ 9 w 44"/>
                <a:gd name="T53" fmla="*/ 182 h 212"/>
                <a:gd name="T54" fmla="*/ 9 w 44"/>
                <a:gd name="T55" fmla="*/ 185 h 212"/>
                <a:gd name="T56" fmla="*/ 7 w 44"/>
                <a:gd name="T57" fmla="*/ 187 h 212"/>
                <a:gd name="T58" fmla="*/ 10 w 44"/>
                <a:gd name="T59" fmla="*/ 190 h 212"/>
                <a:gd name="T60" fmla="*/ 8 w 44"/>
                <a:gd name="T61" fmla="*/ 193 h 212"/>
                <a:gd name="T62" fmla="*/ 11 w 44"/>
                <a:gd name="T63" fmla="*/ 194 h 212"/>
                <a:gd name="T64" fmla="*/ 11 w 44"/>
                <a:gd name="T65" fmla="*/ 198 h 212"/>
                <a:gd name="T66" fmla="*/ 15 w 44"/>
                <a:gd name="T67" fmla="*/ 197 h 212"/>
                <a:gd name="T68" fmla="*/ 15 w 44"/>
                <a:gd name="T69" fmla="*/ 197 h 212"/>
                <a:gd name="T70" fmla="*/ 16 w 44"/>
                <a:gd name="T71" fmla="*/ 198 h 212"/>
                <a:gd name="T72" fmla="*/ 18 w 44"/>
                <a:gd name="T73" fmla="*/ 202 h 212"/>
                <a:gd name="T74" fmla="*/ 16 w 44"/>
                <a:gd name="T75" fmla="*/ 207 h 212"/>
                <a:gd name="T76" fmla="*/ 18 w 44"/>
                <a:gd name="T77" fmla="*/ 209 h 212"/>
                <a:gd name="T78" fmla="*/ 25 w 44"/>
                <a:gd name="T79" fmla="*/ 204 h 212"/>
                <a:gd name="T80" fmla="*/ 26 w 44"/>
                <a:gd name="T81" fmla="*/ 199 h 212"/>
                <a:gd name="T82" fmla="*/ 17 w 44"/>
                <a:gd name="T83" fmla="*/ 192 h 212"/>
                <a:gd name="T84" fmla="*/ 12 w 44"/>
                <a:gd name="T85" fmla="*/ 185 h 212"/>
                <a:gd name="T86" fmla="*/ 15 w 44"/>
                <a:gd name="T87" fmla="*/ 177 h 212"/>
                <a:gd name="T88" fmla="*/ 17 w 44"/>
                <a:gd name="T89" fmla="*/ 169 h 212"/>
                <a:gd name="T90" fmla="*/ 21 w 44"/>
                <a:gd name="T91" fmla="*/ 158 h 212"/>
                <a:gd name="T92" fmla="*/ 21 w 44"/>
                <a:gd name="T93" fmla="*/ 152 h 212"/>
                <a:gd name="T94" fmla="*/ 19 w 44"/>
                <a:gd name="T95" fmla="*/ 140 h 212"/>
                <a:gd name="T96" fmla="*/ 23 w 44"/>
                <a:gd name="T97" fmla="*/ 117 h 212"/>
                <a:gd name="T98" fmla="*/ 26 w 44"/>
                <a:gd name="T99" fmla="*/ 102 h 212"/>
                <a:gd name="T100" fmla="*/ 29 w 44"/>
                <a:gd name="T101" fmla="*/ 85 h 212"/>
                <a:gd name="T102" fmla="*/ 27 w 44"/>
                <a:gd name="T103" fmla="*/ 73 h 212"/>
                <a:gd name="T104" fmla="*/ 30 w 44"/>
                <a:gd name="T105" fmla="*/ 62 h 212"/>
                <a:gd name="T106" fmla="*/ 34 w 44"/>
                <a:gd name="T107" fmla="*/ 54 h 212"/>
                <a:gd name="T108" fmla="*/ 36 w 44"/>
                <a:gd name="T109" fmla="*/ 44 h 212"/>
                <a:gd name="T110" fmla="*/ 40 w 44"/>
                <a:gd name="T111" fmla="*/ 35 h 212"/>
                <a:gd name="T112" fmla="*/ 40 w 44"/>
                <a:gd name="T113" fmla="*/ 2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 h="212">
                  <a:moveTo>
                    <a:pt x="40" y="28"/>
                  </a:moveTo>
                  <a:cubicBezTo>
                    <a:pt x="38" y="27"/>
                    <a:pt x="40" y="22"/>
                    <a:pt x="38" y="20"/>
                  </a:cubicBezTo>
                  <a:cubicBezTo>
                    <a:pt x="37" y="19"/>
                    <a:pt x="35" y="16"/>
                    <a:pt x="36" y="14"/>
                  </a:cubicBezTo>
                  <a:cubicBezTo>
                    <a:pt x="38" y="13"/>
                    <a:pt x="35" y="13"/>
                    <a:pt x="36" y="12"/>
                  </a:cubicBezTo>
                  <a:cubicBezTo>
                    <a:pt x="37" y="11"/>
                    <a:pt x="36" y="10"/>
                    <a:pt x="35" y="9"/>
                  </a:cubicBezTo>
                  <a:cubicBezTo>
                    <a:pt x="34" y="8"/>
                    <a:pt x="34" y="7"/>
                    <a:pt x="34" y="5"/>
                  </a:cubicBezTo>
                  <a:cubicBezTo>
                    <a:pt x="34" y="3"/>
                    <a:pt x="33" y="2"/>
                    <a:pt x="32" y="0"/>
                  </a:cubicBezTo>
                  <a:cubicBezTo>
                    <a:pt x="31" y="1"/>
                    <a:pt x="30" y="2"/>
                    <a:pt x="30" y="3"/>
                  </a:cubicBezTo>
                  <a:cubicBezTo>
                    <a:pt x="29" y="5"/>
                    <a:pt x="27" y="4"/>
                    <a:pt x="28" y="6"/>
                  </a:cubicBezTo>
                  <a:cubicBezTo>
                    <a:pt x="28" y="9"/>
                    <a:pt x="28" y="12"/>
                    <a:pt x="28" y="15"/>
                  </a:cubicBezTo>
                  <a:cubicBezTo>
                    <a:pt x="28" y="19"/>
                    <a:pt x="29" y="24"/>
                    <a:pt x="28" y="28"/>
                  </a:cubicBezTo>
                  <a:cubicBezTo>
                    <a:pt x="27" y="29"/>
                    <a:pt x="26" y="30"/>
                    <a:pt x="26" y="31"/>
                  </a:cubicBezTo>
                  <a:cubicBezTo>
                    <a:pt x="26" y="33"/>
                    <a:pt x="27" y="35"/>
                    <a:pt x="27" y="37"/>
                  </a:cubicBezTo>
                  <a:cubicBezTo>
                    <a:pt x="27" y="43"/>
                    <a:pt x="25" y="50"/>
                    <a:pt x="23" y="56"/>
                  </a:cubicBezTo>
                  <a:cubicBezTo>
                    <a:pt x="22" y="59"/>
                    <a:pt x="22" y="61"/>
                    <a:pt x="23" y="64"/>
                  </a:cubicBezTo>
                  <a:cubicBezTo>
                    <a:pt x="23" y="66"/>
                    <a:pt x="23" y="67"/>
                    <a:pt x="21" y="68"/>
                  </a:cubicBezTo>
                  <a:cubicBezTo>
                    <a:pt x="20" y="69"/>
                    <a:pt x="21" y="70"/>
                    <a:pt x="21" y="71"/>
                  </a:cubicBezTo>
                  <a:cubicBezTo>
                    <a:pt x="21" y="74"/>
                    <a:pt x="21" y="77"/>
                    <a:pt x="21" y="80"/>
                  </a:cubicBezTo>
                  <a:cubicBezTo>
                    <a:pt x="21" y="81"/>
                    <a:pt x="21" y="83"/>
                    <a:pt x="21" y="84"/>
                  </a:cubicBezTo>
                  <a:cubicBezTo>
                    <a:pt x="20" y="85"/>
                    <a:pt x="21" y="87"/>
                    <a:pt x="20" y="88"/>
                  </a:cubicBezTo>
                  <a:cubicBezTo>
                    <a:pt x="18" y="93"/>
                    <a:pt x="16" y="98"/>
                    <a:pt x="14" y="103"/>
                  </a:cubicBezTo>
                  <a:cubicBezTo>
                    <a:pt x="13" y="106"/>
                    <a:pt x="10" y="107"/>
                    <a:pt x="11" y="110"/>
                  </a:cubicBezTo>
                  <a:cubicBezTo>
                    <a:pt x="12" y="113"/>
                    <a:pt x="14" y="118"/>
                    <a:pt x="12" y="122"/>
                  </a:cubicBezTo>
                  <a:cubicBezTo>
                    <a:pt x="10" y="124"/>
                    <a:pt x="8" y="129"/>
                    <a:pt x="10" y="132"/>
                  </a:cubicBezTo>
                  <a:cubicBezTo>
                    <a:pt x="11" y="134"/>
                    <a:pt x="12" y="134"/>
                    <a:pt x="13" y="133"/>
                  </a:cubicBezTo>
                  <a:cubicBezTo>
                    <a:pt x="14" y="132"/>
                    <a:pt x="18" y="132"/>
                    <a:pt x="17" y="133"/>
                  </a:cubicBezTo>
                  <a:cubicBezTo>
                    <a:pt x="17" y="133"/>
                    <a:pt x="16" y="133"/>
                    <a:pt x="15" y="134"/>
                  </a:cubicBezTo>
                  <a:cubicBezTo>
                    <a:pt x="15" y="135"/>
                    <a:pt x="15" y="135"/>
                    <a:pt x="16" y="136"/>
                  </a:cubicBezTo>
                  <a:cubicBezTo>
                    <a:pt x="16" y="136"/>
                    <a:pt x="15" y="137"/>
                    <a:pt x="15" y="137"/>
                  </a:cubicBezTo>
                  <a:cubicBezTo>
                    <a:pt x="14" y="139"/>
                    <a:pt x="13" y="143"/>
                    <a:pt x="14" y="145"/>
                  </a:cubicBezTo>
                  <a:cubicBezTo>
                    <a:pt x="14" y="146"/>
                    <a:pt x="14" y="146"/>
                    <a:pt x="13" y="148"/>
                  </a:cubicBezTo>
                  <a:cubicBezTo>
                    <a:pt x="12" y="149"/>
                    <a:pt x="14" y="149"/>
                    <a:pt x="15" y="150"/>
                  </a:cubicBezTo>
                  <a:cubicBezTo>
                    <a:pt x="15" y="150"/>
                    <a:pt x="15" y="150"/>
                    <a:pt x="14" y="151"/>
                  </a:cubicBezTo>
                  <a:cubicBezTo>
                    <a:pt x="13" y="151"/>
                    <a:pt x="11" y="152"/>
                    <a:pt x="13" y="152"/>
                  </a:cubicBezTo>
                  <a:cubicBezTo>
                    <a:pt x="12" y="153"/>
                    <a:pt x="13" y="156"/>
                    <a:pt x="14" y="156"/>
                  </a:cubicBezTo>
                  <a:cubicBezTo>
                    <a:pt x="13" y="156"/>
                    <a:pt x="10" y="155"/>
                    <a:pt x="11" y="158"/>
                  </a:cubicBezTo>
                  <a:cubicBezTo>
                    <a:pt x="11" y="158"/>
                    <a:pt x="12" y="163"/>
                    <a:pt x="10" y="162"/>
                  </a:cubicBezTo>
                  <a:cubicBezTo>
                    <a:pt x="10" y="162"/>
                    <a:pt x="8" y="160"/>
                    <a:pt x="8" y="159"/>
                  </a:cubicBezTo>
                  <a:cubicBezTo>
                    <a:pt x="6" y="158"/>
                    <a:pt x="7" y="157"/>
                    <a:pt x="5" y="158"/>
                  </a:cubicBezTo>
                  <a:cubicBezTo>
                    <a:pt x="5" y="158"/>
                    <a:pt x="4" y="159"/>
                    <a:pt x="4" y="159"/>
                  </a:cubicBezTo>
                  <a:cubicBezTo>
                    <a:pt x="4" y="160"/>
                    <a:pt x="5" y="160"/>
                    <a:pt x="4" y="161"/>
                  </a:cubicBezTo>
                  <a:cubicBezTo>
                    <a:pt x="4" y="162"/>
                    <a:pt x="0" y="162"/>
                    <a:pt x="0" y="164"/>
                  </a:cubicBezTo>
                  <a:cubicBezTo>
                    <a:pt x="0" y="164"/>
                    <a:pt x="1" y="165"/>
                    <a:pt x="2" y="165"/>
                  </a:cubicBezTo>
                  <a:cubicBezTo>
                    <a:pt x="2" y="165"/>
                    <a:pt x="1" y="164"/>
                    <a:pt x="2" y="163"/>
                  </a:cubicBezTo>
                  <a:cubicBezTo>
                    <a:pt x="2" y="163"/>
                    <a:pt x="5" y="165"/>
                    <a:pt x="7" y="164"/>
                  </a:cubicBezTo>
                  <a:cubicBezTo>
                    <a:pt x="11" y="163"/>
                    <a:pt x="5" y="170"/>
                    <a:pt x="7" y="171"/>
                  </a:cubicBezTo>
                  <a:cubicBezTo>
                    <a:pt x="8" y="171"/>
                    <a:pt x="10" y="170"/>
                    <a:pt x="11" y="171"/>
                  </a:cubicBezTo>
                  <a:cubicBezTo>
                    <a:pt x="12" y="171"/>
                    <a:pt x="12" y="174"/>
                    <a:pt x="11" y="173"/>
                  </a:cubicBezTo>
                  <a:cubicBezTo>
                    <a:pt x="11" y="173"/>
                    <a:pt x="8" y="171"/>
                    <a:pt x="8" y="172"/>
                  </a:cubicBezTo>
                  <a:cubicBezTo>
                    <a:pt x="7" y="173"/>
                    <a:pt x="6" y="173"/>
                    <a:pt x="7" y="174"/>
                  </a:cubicBezTo>
                  <a:cubicBezTo>
                    <a:pt x="7" y="174"/>
                    <a:pt x="9" y="176"/>
                    <a:pt x="8" y="176"/>
                  </a:cubicBezTo>
                  <a:cubicBezTo>
                    <a:pt x="7" y="176"/>
                    <a:pt x="7" y="179"/>
                    <a:pt x="7" y="179"/>
                  </a:cubicBezTo>
                  <a:cubicBezTo>
                    <a:pt x="6" y="182"/>
                    <a:pt x="9" y="178"/>
                    <a:pt x="9" y="178"/>
                  </a:cubicBezTo>
                  <a:cubicBezTo>
                    <a:pt x="9" y="178"/>
                    <a:pt x="8" y="183"/>
                    <a:pt x="9" y="182"/>
                  </a:cubicBezTo>
                  <a:cubicBezTo>
                    <a:pt x="9" y="182"/>
                    <a:pt x="8" y="182"/>
                    <a:pt x="8" y="183"/>
                  </a:cubicBezTo>
                  <a:cubicBezTo>
                    <a:pt x="7" y="184"/>
                    <a:pt x="8" y="184"/>
                    <a:pt x="9" y="185"/>
                  </a:cubicBezTo>
                  <a:cubicBezTo>
                    <a:pt x="9" y="185"/>
                    <a:pt x="7" y="186"/>
                    <a:pt x="7" y="186"/>
                  </a:cubicBezTo>
                  <a:cubicBezTo>
                    <a:pt x="6" y="186"/>
                    <a:pt x="7" y="186"/>
                    <a:pt x="7" y="187"/>
                  </a:cubicBezTo>
                  <a:cubicBezTo>
                    <a:pt x="6" y="189"/>
                    <a:pt x="10" y="189"/>
                    <a:pt x="10" y="188"/>
                  </a:cubicBezTo>
                  <a:cubicBezTo>
                    <a:pt x="10" y="189"/>
                    <a:pt x="9" y="189"/>
                    <a:pt x="10" y="190"/>
                  </a:cubicBezTo>
                  <a:cubicBezTo>
                    <a:pt x="10" y="190"/>
                    <a:pt x="10" y="190"/>
                    <a:pt x="10" y="190"/>
                  </a:cubicBezTo>
                  <a:cubicBezTo>
                    <a:pt x="10" y="191"/>
                    <a:pt x="8" y="192"/>
                    <a:pt x="8" y="193"/>
                  </a:cubicBezTo>
                  <a:cubicBezTo>
                    <a:pt x="7" y="195"/>
                    <a:pt x="10" y="192"/>
                    <a:pt x="11" y="192"/>
                  </a:cubicBezTo>
                  <a:cubicBezTo>
                    <a:pt x="10" y="193"/>
                    <a:pt x="11" y="194"/>
                    <a:pt x="11" y="194"/>
                  </a:cubicBezTo>
                  <a:cubicBezTo>
                    <a:pt x="11" y="195"/>
                    <a:pt x="8" y="196"/>
                    <a:pt x="8" y="196"/>
                  </a:cubicBezTo>
                  <a:cubicBezTo>
                    <a:pt x="10" y="197"/>
                    <a:pt x="10" y="196"/>
                    <a:pt x="11" y="198"/>
                  </a:cubicBezTo>
                  <a:cubicBezTo>
                    <a:pt x="12" y="200"/>
                    <a:pt x="14" y="195"/>
                    <a:pt x="13" y="195"/>
                  </a:cubicBezTo>
                  <a:cubicBezTo>
                    <a:pt x="14" y="195"/>
                    <a:pt x="14" y="196"/>
                    <a:pt x="15" y="197"/>
                  </a:cubicBezTo>
                  <a:cubicBezTo>
                    <a:pt x="15" y="197"/>
                    <a:pt x="15" y="195"/>
                    <a:pt x="15" y="195"/>
                  </a:cubicBezTo>
                  <a:cubicBezTo>
                    <a:pt x="15" y="195"/>
                    <a:pt x="15" y="197"/>
                    <a:pt x="15" y="197"/>
                  </a:cubicBezTo>
                  <a:cubicBezTo>
                    <a:pt x="16" y="196"/>
                    <a:pt x="16" y="195"/>
                    <a:pt x="16" y="196"/>
                  </a:cubicBezTo>
                  <a:cubicBezTo>
                    <a:pt x="17" y="196"/>
                    <a:pt x="16" y="198"/>
                    <a:pt x="16" y="198"/>
                  </a:cubicBezTo>
                  <a:cubicBezTo>
                    <a:pt x="15" y="199"/>
                    <a:pt x="17" y="199"/>
                    <a:pt x="16" y="200"/>
                  </a:cubicBezTo>
                  <a:cubicBezTo>
                    <a:pt x="15" y="202"/>
                    <a:pt x="17" y="201"/>
                    <a:pt x="18" y="202"/>
                  </a:cubicBezTo>
                  <a:cubicBezTo>
                    <a:pt x="21" y="202"/>
                    <a:pt x="24" y="204"/>
                    <a:pt x="21" y="206"/>
                  </a:cubicBezTo>
                  <a:cubicBezTo>
                    <a:pt x="20" y="207"/>
                    <a:pt x="17" y="206"/>
                    <a:pt x="16" y="207"/>
                  </a:cubicBezTo>
                  <a:cubicBezTo>
                    <a:pt x="15" y="209"/>
                    <a:pt x="18" y="208"/>
                    <a:pt x="19" y="209"/>
                  </a:cubicBezTo>
                  <a:cubicBezTo>
                    <a:pt x="18" y="209"/>
                    <a:pt x="18" y="209"/>
                    <a:pt x="18" y="209"/>
                  </a:cubicBezTo>
                  <a:cubicBezTo>
                    <a:pt x="18" y="209"/>
                    <a:pt x="22" y="212"/>
                    <a:pt x="24" y="210"/>
                  </a:cubicBezTo>
                  <a:cubicBezTo>
                    <a:pt x="25" y="208"/>
                    <a:pt x="23" y="206"/>
                    <a:pt x="25" y="204"/>
                  </a:cubicBezTo>
                  <a:cubicBezTo>
                    <a:pt x="26" y="202"/>
                    <a:pt x="29" y="202"/>
                    <a:pt x="30" y="202"/>
                  </a:cubicBezTo>
                  <a:cubicBezTo>
                    <a:pt x="35" y="199"/>
                    <a:pt x="28" y="199"/>
                    <a:pt x="26" y="199"/>
                  </a:cubicBezTo>
                  <a:cubicBezTo>
                    <a:pt x="24" y="199"/>
                    <a:pt x="21" y="199"/>
                    <a:pt x="19" y="198"/>
                  </a:cubicBezTo>
                  <a:cubicBezTo>
                    <a:pt x="17" y="196"/>
                    <a:pt x="17" y="196"/>
                    <a:pt x="17" y="192"/>
                  </a:cubicBezTo>
                  <a:cubicBezTo>
                    <a:pt x="17" y="188"/>
                    <a:pt x="16" y="191"/>
                    <a:pt x="13" y="189"/>
                  </a:cubicBezTo>
                  <a:cubicBezTo>
                    <a:pt x="12" y="189"/>
                    <a:pt x="12" y="186"/>
                    <a:pt x="12" y="185"/>
                  </a:cubicBezTo>
                  <a:cubicBezTo>
                    <a:pt x="11" y="183"/>
                    <a:pt x="11" y="180"/>
                    <a:pt x="13" y="179"/>
                  </a:cubicBezTo>
                  <a:cubicBezTo>
                    <a:pt x="14" y="178"/>
                    <a:pt x="14" y="178"/>
                    <a:pt x="15" y="177"/>
                  </a:cubicBezTo>
                  <a:cubicBezTo>
                    <a:pt x="15" y="176"/>
                    <a:pt x="16" y="175"/>
                    <a:pt x="17" y="175"/>
                  </a:cubicBezTo>
                  <a:cubicBezTo>
                    <a:pt x="18" y="174"/>
                    <a:pt x="16" y="171"/>
                    <a:pt x="17" y="169"/>
                  </a:cubicBezTo>
                  <a:cubicBezTo>
                    <a:pt x="17" y="168"/>
                    <a:pt x="19" y="167"/>
                    <a:pt x="20" y="165"/>
                  </a:cubicBezTo>
                  <a:cubicBezTo>
                    <a:pt x="20" y="163"/>
                    <a:pt x="20" y="160"/>
                    <a:pt x="21" y="158"/>
                  </a:cubicBezTo>
                  <a:cubicBezTo>
                    <a:pt x="21" y="156"/>
                    <a:pt x="23" y="156"/>
                    <a:pt x="21" y="154"/>
                  </a:cubicBezTo>
                  <a:cubicBezTo>
                    <a:pt x="20" y="153"/>
                    <a:pt x="17" y="153"/>
                    <a:pt x="21" y="152"/>
                  </a:cubicBezTo>
                  <a:cubicBezTo>
                    <a:pt x="26" y="151"/>
                    <a:pt x="20" y="151"/>
                    <a:pt x="19" y="149"/>
                  </a:cubicBezTo>
                  <a:cubicBezTo>
                    <a:pt x="19" y="146"/>
                    <a:pt x="19" y="142"/>
                    <a:pt x="19" y="140"/>
                  </a:cubicBezTo>
                  <a:cubicBezTo>
                    <a:pt x="19" y="136"/>
                    <a:pt x="19" y="131"/>
                    <a:pt x="19" y="127"/>
                  </a:cubicBezTo>
                  <a:cubicBezTo>
                    <a:pt x="20" y="124"/>
                    <a:pt x="21" y="119"/>
                    <a:pt x="23" y="117"/>
                  </a:cubicBezTo>
                  <a:cubicBezTo>
                    <a:pt x="26" y="114"/>
                    <a:pt x="23" y="109"/>
                    <a:pt x="23" y="106"/>
                  </a:cubicBezTo>
                  <a:cubicBezTo>
                    <a:pt x="23" y="104"/>
                    <a:pt x="24" y="103"/>
                    <a:pt x="26" y="102"/>
                  </a:cubicBezTo>
                  <a:cubicBezTo>
                    <a:pt x="28" y="100"/>
                    <a:pt x="27" y="99"/>
                    <a:pt x="27" y="96"/>
                  </a:cubicBezTo>
                  <a:cubicBezTo>
                    <a:pt x="27" y="92"/>
                    <a:pt x="30" y="89"/>
                    <a:pt x="29" y="85"/>
                  </a:cubicBezTo>
                  <a:cubicBezTo>
                    <a:pt x="29" y="82"/>
                    <a:pt x="28" y="79"/>
                    <a:pt x="27" y="76"/>
                  </a:cubicBezTo>
                  <a:cubicBezTo>
                    <a:pt x="27" y="75"/>
                    <a:pt x="26" y="74"/>
                    <a:pt x="27" y="73"/>
                  </a:cubicBezTo>
                  <a:cubicBezTo>
                    <a:pt x="28" y="72"/>
                    <a:pt x="29" y="68"/>
                    <a:pt x="29" y="67"/>
                  </a:cubicBezTo>
                  <a:cubicBezTo>
                    <a:pt x="29" y="66"/>
                    <a:pt x="28" y="64"/>
                    <a:pt x="30" y="62"/>
                  </a:cubicBezTo>
                  <a:cubicBezTo>
                    <a:pt x="31" y="61"/>
                    <a:pt x="30" y="59"/>
                    <a:pt x="31" y="58"/>
                  </a:cubicBezTo>
                  <a:cubicBezTo>
                    <a:pt x="31" y="56"/>
                    <a:pt x="33" y="55"/>
                    <a:pt x="34" y="54"/>
                  </a:cubicBezTo>
                  <a:cubicBezTo>
                    <a:pt x="34" y="53"/>
                    <a:pt x="37" y="50"/>
                    <a:pt x="37" y="49"/>
                  </a:cubicBezTo>
                  <a:cubicBezTo>
                    <a:pt x="37" y="48"/>
                    <a:pt x="36" y="46"/>
                    <a:pt x="36" y="44"/>
                  </a:cubicBezTo>
                  <a:cubicBezTo>
                    <a:pt x="36" y="42"/>
                    <a:pt x="36" y="41"/>
                    <a:pt x="36" y="39"/>
                  </a:cubicBezTo>
                  <a:cubicBezTo>
                    <a:pt x="36" y="36"/>
                    <a:pt x="37" y="36"/>
                    <a:pt x="40" y="35"/>
                  </a:cubicBezTo>
                  <a:cubicBezTo>
                    <a:pt x="44" y="34"/>
                    <a:pt x="44" y="32"/>
                    <a:pt x="44" y="28"/>
                  </a:cubicBezTo>
                  <a:cubicBezTo>
                    <a:pt x="43" y="29"/>
                    <a:pt x="41" y="29"/>
                    <a:pt x="40" y="28"/>
                  </a:cubicBezTo>
                  <a:cubicBezTo>
                    <a:pt x="40" y="28"/>
                    <a:pt x="40" y="29"/>
                    <a:pt x="40" y="28"/>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37" name="Freeform 626">
              <a:extLst>
                <a:ext uri="{FF2B5EF4-FFF2-40B4-BE49-F238E27FC236}">
                  <a16:creationId xmlns:a16="http://schemas.microsoft.com/office/drawing/2014/main" id="{CBEEB2C9-24CB-49FF-8128-7C97857DD62E}"/>
                </a:ext>
              </a:extLst>
            </p:cNvPr>
            <p:cNvSpPr>
              <a:spLocks/>
            </p:cNvSpPr>
            <p:nvPr/>
          </p:nvSpPr>
          <p:spPr bwMode="auto">
            <a:xfrm>
              <a:off x="4219028" y="4742709"/>
              <a:ext cx="299441" cy="326519"/>
            </a:xfrm>
            <a:custGeom>
              <a:avLst/>
              <a:gdLst>
                <a:gd name="T0" fmla="*/ 61 w 64"/>
                <a:gd name="T1" fmla="*/ 42 h 70"/>
                <a:gd name="T2" fmla="*/ 58 w 64"/>
                <a:gd name="T3" fmla="*/ 35 h 70"/>
                <a:gd name="T4" fmla="*/ 50 w 64"/>
                <a:gd name="T5" fmla="*/ 35 h 70"/>
                <a:gd name="T6" fmla="*/ 49 w 64"/>
                <a:gd name="T7" fmla="*/ 33 h 70"/>
                <a:gd name="T8" fmla="*/ 47 w 64"/>
                <a:gd name="T9" fmla="*/ 30 h 70"/>
                <a:gd name="T10" fmla="*/ 48 w 64"/>
                <a:gd name="T11" fmla="*/ 28 h 70"/>
                <a:gd name="T12" fmla="*/ 47 w 64"/>
                <a:gd name="T13" fmla="*/ 26 h 70"/>
                <a:gd name="T14" fmla="*/ 47 w 64"/>
                <a:gd name="T15" fmla="*/ 23 h 70"/>
                <a:gd name="T16" fmla="*/ 41 w 64"/>
                <a:gd name="T17" fmla="*/ 21 h 70"/>
                <a:gd name="T18" fmla="*/ 37 w 64"/>
                <a:gd name="T19" fmla="*/ 18 h 70"/>
                <a:gd name="T20" fmla="*/ 33 w 64"/>
                <a:gd name="T21" fmla="*/ 16 h 70"/>
                <a:gd name="T22" fmla="*/ 29 w 64"/>
                <a:gd name="T23" fmla="*/ 16 h 70"/>
                <a:gd name="T24" fmla="*/ 23 w 64"/>
                <a:gd name="T25" fmla="*/ 9 h 70"/>
                <a:gd name="T26" fmla="*/ 23 w 64"/>
                <a:gd name="T27" fmla="*/ 6 h 70"/>
                <a:gd name="T28" fmla="*/ 23 w 64"/>
                <a:gd name="T29" fmla="*/ 4 h 70"/>
                <a:gd name="T30" fmla="*/ 18 w 64"/>
                <a:gd name="T31" fmla="*/ 3 h 70"/>
                <a:gd name="T32" fmla="*/ 10 w 64"/>
                <a:gd name="T33" fmla="*/ 6 h 70"/>
                <a:gd name="T34" fmla="*/ 7 w 64"/>
                <a:gd name="T35" fmla="*/ 9 h 70"/>
                <a:gd name="T36" fmla="*/ 2 w 64"/>
                <a:gd name="T37" fmla="*/ 8 h 70"/>
                <a:gd name="T38" fmla="*/ 6 w 64"/>
                <a:gd name="T39" fmla="*/ 16 h 70"/>
                <a:gd name="T40" fmla="*/ 5 w 64"/>
                <a:gd name="T41" fmla="*/ 23 h 70"/>
                <a:gd name="T42" fmla="*/ 4 w 64"/>
                <a:gd name="T43" fmla="*/ 27 h 70"/>
                <a:gd name="T44" fmla="*/ 3 w 64"/>
                <a:gd name="T45" fmla="*/ 31 h 70"/>
                <a:gd name="T46" fmla="*/ 5 w 64"/>
                <a:gd name="T47" fmla="*/ 35 h 70"/>
                <a:gd name="T48" fmla="*/ 3 w 64"/>
                <a:gd name="T49" fmla="*/ 38 h 70"/>
                <a:gd name="T50" fmla="*/ 4 w 64"/>
                <a:gd name="T51" fmla="*/ 46 h 70"/>
                <a:gd name="T52" fmla="*/ 4 w 64"/>
                <a:gd name="T53" fmla="*/ 49 h 70"/>
                <a:gd name="T54" fmla="*/ 7 w 64"/>
                <a:gd name="T55" fmla="*/ 52 h 70"/>
                <a:gd name="T56" fmla="*/ 7 w 64"/>
                <a:gd name="T57" fmla="*/ 54 h 70"/>
                <a:gd name="T58" fmla="*/ 6 w 64"/>
                <a:gd name="T59" fmla="*/ 56 h 70"/>
                <a:gd name="T60" fmla="*/ 9 w 64"/>
                <a:gd name="T61" fmla="*/ 63 h 70"/>
                <a:gd name="T62" fmla="*/ 13 w 64"/>
                <a:gd name="T63" fmla="*/ 69 h 70"/>
                <a:gd name="T64" fmla="*/ 14 w 64"/>
                <a:gd name="T65" fmla="*/ 67 h 70"/>
                <a:gd name="T66" fmla="*/ 17 w 64"/>
                <a:gd name="T67" fmla="*/ 65 h 70"/>
                <a:gd name="T68" fmla="*/ 20 w 64"/>
                <a:gd name="T69" fmla="*/ 65 h 70"/>
                <a:gd name="T70" fmla="*/ 25 w 64"/>
                <a:gd name="T71" fmla="*/ 65 h 70"/>
                <a:gd name="T72" fmla="*/ 28 w 64"/>
                <a:gd name="T73" fmla="*/ 68 h 70"/>
                <a:gd name="T74" fmla="*/ 31 w 64"/>
                <a:gd name="T75" fmla="*/ 65 h 70"/>
                <a:gd name="T76" fmla="*/ 37 w 64"/>
                <a:gd name="T77" fmla="*/ 64 h 70"/>
                <a:gd name="T78" fmla="*/ 44 w 64"/>
                <a:gd name="T79" fmla="*/ 52 h 70"/>
                <a:gd name="T80" fmla="*/ 52 w 64"/>
                <a:gd name="T81" fmla="*/ 51 h 70"/>
                <a:gd name="T82" fmla="*/ 59 w 64"/>
                <a:gd name="T83" fmla="*/ 54 h 70"/>
                <a:gd name="T84" fmla="*/ 61 w 64"/>
                <a:gd name="T85" fmla="*/ 42 h 70"/>
                <a:gd name="T86" fmla="*/ 61 w 64"/>
                <a:gd name="T87" fmla="*/ 4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 h="70">
                  <a:moveTo>
                    <a:pt x="61" y="42"/>
                  </a:moveTo>
                  <a:cubicBezTo>
                    <a:pt x="57" y="40"/>
                    <a:pt x="58" y="39"/>
                    <a:pt x="58" y="35"/>
                  </a:cubicBezTo>
                  <a:cubicBezTo>
                    <a:pt x="55" y="35"/>
                    <a:pt x="52" y="35"/>
                    <a:pt x="50" y="35"/>
                  </a:cubicBezTo>
                  <a:cubicBezTo>
                    <a:pt x="48" y="35"/>
                    <a:pt x="49" y="34"/>
                    <a:pt x="49" y="33"/>
                  </a:cubicBezTo>
                  <a:cubicBezTo>
                    <a:pt x="49" y="32"/>
                    <a:pt x="48" y="30"/>
                    <a:pt x="47" y="30"/>
                  </a:cubicBezTo>
                  <a:cubicBezTo>
                    <a:pt x="47" y="29"/>
                    <a:pt x="48" y="29"/>
                    <a:pt x="48" y="28"/>
                  </a:cubicBezTo>
                  <a:cubicBezTo>
                    <a:pt x="49" y="27"/>
                    <a:pt x="48" y="26"/>
                    <a:pt x="47" y="26"/>
                  </a:cubicBezTo>
                  <a:cubicBezTo>
                    <a:pt x="47" y="25"/>
                    <a:pt x="48" y="24"/>
                    <a:pt x="47" y="23"/>
                  </a:cubicBezTo>
                  <a:cubicBezTo>
                    <a:pt x="45" y="21"/>
                    <a:pt x="43" y="21"/>
                    <a:pt x="41" y="21"/>
                  </a:cubicBezTo>
                  <a:cubicBezTo>
                    <a:pt x="40" y="21"/>
                    <a:pt x="38" y="19"/>
                    <a:pt x="37" y="18"/>
                  </a:cubicBezTo>
                  <a:cubicBezTo>
                    <a:pt x="35" y="18"/>
                    <a:pt x="34" y="16"/>
                    <a:pt x="33" y="16"/>
                  </a:cubicBezTo>
                  <a:cubicBezTo>
                    <a:pt x="31" y="16"/>
                    <a:pt x="30" y="16"/>
                    <a:pt x="29" y="16"/>
                  </a:cubicBezTo>
                  <a:cubicBezTo>
                    <a:pt x="27" y="16"/>
                    <a:pt x="23" y="11"/>
                    <a:pt x="23" y="9"/>
                  </a:cubicBezTo>
                  <a:cubicBezTo>
                    <a:pt x="23" y="8"/>
                    <a:pt x="23" y="7"/>
                    <a:pt x="23" y="6"/>
                  </a:cubicBezTo>
                  <a:cubicBezTo>
                    <a:pt x="23" y="5"/>
                    <a:pt x="23" y="5"/>
                    <a:pt x="23" y="4"/>
                  </a:cubicBezTo>
                  <a:cubicBezTo>
                    <a:pt x="23" y="0"/>
                    <a:pt x="21" y="2"/>
                    <a:pt x="18" y="3"/>
                  </a:cubicBezTo>
                  <a:cubicBezTo>
                    <a:pt x="15" y="3"/>
                    <a:pt x="13" y="6"/>
                    <a:pt x="10" y="6"/>
                  </a:cubicBezTo>
                  <a:cubicBezTo>
                    <a:pt x="8" y="6"/>
                    <a:pt x="8" y="8"/>
                    <a:pt x="7" y="9"/>
                  </a:cubicBezTo>
                  <a:cubicBezTo>
                    <a:pt x="6" y="9"/>
                    <a:pt x="3" y="8"/>
                    <a:pt x="2" y="8"/>
                  </a:cubicBezTo>
                  <a:cubicBezTo>
                    <a:pt x="4" y="9"/>
                    <a:pt x="5" y="14"/>
                    <a:pt x="6" y="16"/>
                  </a:cubicBezTo>
                  <a:cubicBezTo>
                    <a:pt x="4" y="17"/>
                    <a:pt x="5" y="21"/>
                    <a:pt x="5" y="23"/>
                  </a:cubicBezTo>
                  <a:cubicBezTo>
                    <a:pt x="5" y="25"/>
                    <a:pt x="5" y="26"/>
                    <a:pt x="4" y="27"/>
                  </a:cubicBezTo>
                  <a:cubicBezTo>
                    <a:pt x="3" y="28"/>
                    <a:pt x="3" y="30"/>
                    <a:pt x="3" y="31"/>
                  </a:cubicBezTo>
                  <a:cubicBezTo>
                    <a:pt x="2" y="33"/>
                    <a:pt x="5" y="33"/>
                    <a:pt x="5" y="35"/>
                  </a:cubicBezTo>
                  <a:cubicBezTo>
                    <a:pt x="5" y="36"/>
                    <a:pt x="3" y="37"/>
                    <a:pt x="3" y="38"/>
                  </a:cubicBezTo>
                  <a:cubicBezTo>
                    <a:pt x="0" y="41"/>
                    <a:pt x="4" y="42"/>
                    <a:pt x="4" y="46"/>
                  </a:cubicBezTo>
                  <a:cubicBezTo>
                    <a:pt x="4" y="47"/>
                    <a:pt x="4" y="48"/>
                    <a:pt x="4" y="49"/>
                  </a:cubicBezTo>
                  <a:cubicBezTo>
                    <a:pt x="5" y="50"/>
                    <a:pt x="6" y="51"/>
                    <a:pt x="7" y="52"/>
                  </a:cubicBezTo>
                  <a:cubicBezTo>
                    <a:pt x="7" y="53"/>
                    <a:pt x="5" y="53"/>
                    <a:pt x="7" y="54"/>
                  </a:cubicBezTo>
                  <a:cubicBezTo>
                    <a:pt x="7" y="54"/>
                    <a:pt x="6" y="56"/>
                    <a:pt x="6" y="56"/>
                  </a:cubicBezTo>
                  <a:cubicBezTo>
                    <a:pt x="6" y="59"/>
                    <a:pt x="9" y="61"/>
                    <a:pt x="9" y="63"/>
                  </a:cubicBezTo>
                  <a:cubicBezTo>
                    <a:pt x="10" y="66"/>
                    <a:pt x="8" y="69"/>
                    <a:pt x="13" y="69"/>
                  </a:cubicBezTo>
                  <a:cubicBezTo>
                    <a:pt x="14" y="70"/>
                    <a:pt x="14" y="68"/>
                    <a:pt x="14" y="67"/>
                  </a:cubicBezTo>
                  <a:cubicBezTo>
                    <a:pt x="14" y="66"/>
                    <a:pt x="16" y="65"/>
                    <a:pt x="17" y="65"/>
                  </a:cubicBezTo>
                  <a:cubicBezTo>
                    <a:pt x="18" y="64"/>
                    <a:pt x="19" y="63"/>
                    <a:pt x="20" y="65"/>
                  </a:cubicBezTo>
                  <a:cubicBezTo>
                    <a:pt x="22" y="66"/>
                    <a:pt x="24" y="65"/>
                    <a:pt x="25" y="65"/>
                  </a:cubicBezTo>
                  <a:cubicBezTo>
                    <a:pt x="27" y="65"/>
                    <a:pt x="27" y="68"/>
                    <a:pt x="28" y="68"/>
                  </a:cubicBezTo>
                  <a:cubicBezTo>
                    <a:pt x="29" y="68"/>
                    <a:pt x="30" y="66"/>
                    <a:pt x="31" y="65"/>
                  </a:cubicBezTo>
                  <a:cubicBezTo>
                    <a:pt x="32" y="63"/>
                    <a:pt x="36" y="66"/>
                    <a:pt x="37" y="64"/>
                  </a:cubicBezTo>
                  <a:cubicBezTo>
                    <a:pt x="39" y="59"/>
                    <a:pt x="38" y="54"/>
                    <a:pt x="44" y="52"/>
                  </a:cubicBezTo>
                  <a:cubicBezTo>
                    <a:pt x="46" y="51"/>
                    <a:pt x="49" y="51"/>
                    <a:pt x="52" y="51"/>
                  </a:cubicBezTo>
                  <a:cubicBezTo>
                    <a:pt x="55" y="51"/>
                    <a:pt x="57" y="52"/>
                    <a:pt x="59" y="54"/>
                  </a:cubicBezTo>
                  <a:cubicBezTo>
                    <a:pt x="60" y="51"/>
                    <a:pt x="64" y="43"/>
                    <a:pt x="61" y="42"/>
                  </a:cubicBezTo>
                  <a:cubicBezTo>
                    <a:pt x="60" y="41"/>
                    <a:pt x="62" y="42"/>
                    <a:pt x="61" y="42"/>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38" name="Freeform 627">
              <a:extLst>
                <a:ext uri="{FF2B5EF4-FFF2-40B4-BE49-F238E27FC236}">
                  <a16:creationId xmlns:a16="http://schemas.microsoft.com/office/drawing/2014/main" id="{63DCA078-AC19-4453-BE95-20753D8309AA}"/>
                </a:ext>
              </a:extLst>
            </p:cNvPr>
            <p:cNvSpPr>
              <a:spLocks/>
            </p:cNvSpPr>
            <p:nvPr/>
          </p:nvSpPr>
          <p:spPr bwMode="auto">
            <a:xfrm>
              <a:off x="4387863" y="4975254"/>
              <a:ext cx="210246" cy="207061"/>
            </a:xfrm>
            <a:custGeom>
              <a:avLst/>
              <a:gdLst>
                <a:gd name="T0" fmla="*/ 40 w 45"/>
                <a:gd name="T1" fmla="*/ 24 h 44"/>
                <a:gd name="T2" fmla="*/ 36 w 45"/>
                <a:gd name="T3" fmla="*/ 24 h 44"/>
                <a:gd name="T4" fmla="*/ 36 w 45"/>
                <a:gd name="T5" fmla="*/ 20 h 44"/>
                <a:gd name="T6" fmla="*/ 34 w 45"/>
                <a:gd name="T7" fmla="*/ 17 h 44"/>
                <a:gd name="T8" fmla="*/ 29 w 45"/>
                <a:gd name="T9" fmla="*/ 16 h 44"/>
                <a:gd name="T10" fmla="*/ 25 w 45"/>
                <a:gd name="T11" fmla="*/ 15 h 44"/>
                <a:gd name="T12" fmla="*/ 25 w 45"/>
                <a:gd name="T13" fmla="*/ 12 h 44"/>
                <a:gd name="T14" fmla="*/ 24 w 45"/>
                <a:gd name="T15" fmla="*/ 7 h 44"/>
                <a:gd name="T16" fmla="*/ 21 w 45"/>
                <a:gd name="T17" fmla="*/ 3 h 44"/>
                <a:gd name="T18" fmla="*/ 14 w 45"/>
                <a:gd name="T19" fmla="*/ 1 h 44"/>
                <a:gd name="T20" fmla="*/ 5 w 45"/>
                <a:gd name="T21" fmla="*/ 3 h 44"/>
                <a:gd name="T22" fmla="*/ 2 w 45"/>
                <a:gd name="T23" fmla="*/ 11 h 44"/>
                <a:gd name="T24" fmla="*/ 1 w 45"/>
                <a:gd name="T25" fmla="*/ 14 h 44"/>
                <a:gd name="T26" fmla="*/ 2 w 45"/>
                <a:gd name="T27" fmla="*/ 17 h 44"/>
                <a:gd name="T28" fmla="*/ 9 w 45"/>
                <a:gd name="T29" fmla="*/ 24 h 44"/>
                <a:gd name="T30" fmla="*/ 13 w 45"/>
                <a:gd name="T31" fmla="*/ 25 h 44"/>
                <a:gd name="T32" fmla="*/ 17 w 45"/>
                <a:gd name="T33" fmla="*/ 27 h 44"/>
                <a:gd name="T34" fmla="*/ 25 w 45"/>
                <a:gd name="T35" fmla="*/ 35 h 44"/>
                <a:gd name="T36" fmla="*/ 22 w 45"/>
                <a:gd name="T37" fmla="*/ 39 h 44"/>
                <a:gd name="T38" fmla="*/ 20 w 45"/>
                <a:gd name="T39" fmla="*/ 42 h 44"/>
                <a:gd name="T40" fmla="*/ 28 w 45"/>
                <a:gd name="T41" fmla="*/ 44 h 44"/>
                <a:gd name="T42" fmla="*/ 32 w 45"/>
                <a:gd name="T43" fmla="*/ 43 h 44"/>
                <a:gd name="T44" fmla="*/ 37 w 45"/>
                <a:gd name="T45" fmla="*/ 42 h 44"/>
                <a:gd name="T46" fmla="*/ 40 w 45"/>
                <a:gd name="T47" fmla="*/ 39 h 44"/>
                <a:gd name="T48" fmla="*/ 41 w 45"/>
                <a:gd name="T49" fmla="*/ 34 h 44"/>
                <a:gd name="T50" fmla="*/ 40 w 45"/>
                <a:gd name="T51" fmla="*/ 24 h 44"/>
                <a:gd name="T52" fmla="*/ 40 w 45"/>
                <a:gd name="T53"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44">
                  <a:moveTo>
                    <a:pt x="40" y="24"/>
                  </a:moveTo>
                  <a:cubicBezTo>
                    <a:pt x="39" y="25"/>
                    <a:pt x="37" y="26"/>
                    <a:pt x="36" y="24"/>
                  </a:cubicBezTo>
                  <a:cubicBezTo>
                    <a:pt x="35" y="23"/>
                    <a:pt x="37" y="22"/>
                    <a:pt x="36" y="20"/>
                  </a:cubicBezTo>
                  <a:cubicBezTo>
                    <a:pt x="35" y="19"/>
                    <a:pt x="35" y="18"/>
                    <a:pt x="34" y="17"/>
                  </a:cubicBezTo>
                  <a:cubicBezTo>
                    <a:pt x="31" y="15"/>
                    <a:pt x="31" y="17"/>
                    <a:pt x="29" y="16"/>
                  </a:cubicBezTo>
                  <a:cubicBezTo>
                    <a:pt x="28" y="16"/>
                    <a:pt x="27" y="16"/>
                    <a:pt x="25" y="15"/>
                  </a:cubicBezTo>
                  <a:cubicBezTo>
                    <a:pt x="23" y="15"/>
                    <a:pt x="24" y="13"/>
                    <a:pt x="25" y="12"/>
                  </a:cubicBezTo>
                  <a:cubicBezTo>
                    <a:pt x="25" y="10"/>
                    <a:pt x="24" y="8"/>
                    <a:pt x="24" y="7"/>
                  </a:cubicBezTo>
                  <a:cubicBezTo>
                    <a:pt x="23" y="4"/>
                    <a:pt x="24" y="4"/>
                    <a:pt x="21" y="3"/>
                  </a:cubicBezTo>
                  <a:cubicBezTo>
                    <a:pt x="19" y="1"/>
                    <a:pt x="18" y="0"/>
                    <a:pt x="14" y="1"/>
                  </a:cubicBezTo>
                  <a:cubicBezTo>
                    <a:pt x="11" y="1"/>
                    <a:pt x="7" y="2"/>
                    <a:pt x="5" y="3"/>
                  </a:cubicBezTo>
                  <a:cubicBezTo>
                    <a:pt x="2" y="6"/>
                    <a:pt x="3" y="8"/>
                    <a:pt x="2" y="11"/>
                  </a:cubicBezTo>
                  <a:cubicBezTo>
                    <a:pt x="2" y="12"/>
                    <a:pt x="1" y="13"/>
                    <a:pt x="1" y="14"/>
                  </a:cubicBezTo>
                  <a:cubicBezTo>
                    <a:pt x="0" y="15"/>
                    <a:pt x="1" y="15"/>
                    <a:pt x="2" y="17"/>
                  </a:cubicBezTo>
                  <a:cubicBezTo>
                    <a:pt x="4" y="20"/>
                    <a:pt x="6" y="21"/>
                    <a:pt x="9" y="24"/>
                  </a:cubicBezTo>
                  <a:cubicBezTo>
                    <a:pt x="10" y="25"/>
                    <a:pt x="12" y="25"/>
                    <a:pt x="13" y="25"/>
                  </a:cubicBezTo>
                  <a:cubicBezTo>
                    <a:pt x="15" y="25"/>
                    <a:pt x="16" y="26"/>
                    <a:pt x="17" y="27"/>
                  </a:cubicBezTo>
                  <a:cubicBezTo>
                    <a:pt x="19" y="28"/>
                    <a:pt x="27" y="31"/>
                    <a:pt x="25" y="35"/>
                  </a:cubicBezTo>
                  <a:cubicBezTo>
                    <a:pt x="24" y="36"/>
                    <a:pt x="22" y="37"/>
                    <a:pt x="22" y="39"/>
                  </a:cubicBezTo>
                  <a:cubicBezTo>
                    <a:pt x="22" y="41"/>
                    <a:pt x="22" y="41"/>
                    <a:pt x="20" y="42"/>
                  </a:cubicBezTo>
                  <a:cubicBezTo>
                    <a:pt x="19" y="44"/>
                    <a:pt x="27" y="43"/>
                    <a:pt x="28" y="44"/>
                  </a:cubicBezTo>
                  <a:cubicBezTo>
                    <a:pt x="30" y="44"/>
                    <a:pt x="30" y="44"/>
                    <a:pt x="32" y="43"/>
                  </a:cubicBezTo>
                  <a:cubicBezTo>
                    <a:pt x="33" y="41"/>
                    <a:pt x="36" y="43"/>
                    <a:pt x="37" y="42"/>
                  </a:cubicBezTo>
                  <a:cubicBezTo>
                    <a:pt x="38" y="41"/>
                    <a:pt x="39" y="40"/>
                    <a:pt x="40" y="39"/>
                  </a:cubicBezTo>
                  <a:cubicBezTo>
                    <a:pt x="41" y="37"/>
                    <a:pt x="40" y="35"/>
                    <a:pt x="41" y="34"/>
                  </a:cubicBezTo>
                  <a:cubicBezTo>
                    <a:pt x="41" y="32"/>
                    <a:pt x="45" y="24"/>
                    <a:pt x="40" y="24"/>
                  </a:cubicBezTo>
                  <a:cubicBezTo>
                    <a:pt x="40" y="25"/>
                    <a:pt x="41" y="24"/>
                    <a:pt x="40" y="24"/>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39" name="Freeform 628">
              <a:extLst>
                <a:ext uri="{FF2B5EF4-FFF2-40B4-BE49-F238E27FC236}">
                  <a16:creationId xmlns:a16="http://schemas.microsoft.com/office/drawing/2014/main" id="{D7D72E88-7B49-4A78-9BC9-6A04B54ECB84}"/>
                </a:ext>
              </a:extLst>
            </p:cNvPr>
            <p:cNvSpPr>
              <a:spLocks noEditPoints="1"/>
            </p:cNvSpPr>
            <p:nvPr/>
          </p:nvSpPr>
          <p:spPr bwMode="auto">
            <a:xfrm>
              <a:off x="4121870" y="4400263"/>
              <a:ext cx="928586" cy="941329"/>
            </a:xfrm>
            <a:custGeom>
              <a:avLst/>
              <a:gdLst>
                <a:gd name="T0" fmla="*/ 188 w 199"/>
                <a:gd name="T1" fmla="*/ 51 h 201"/>
                <a:gd name="T2" fmla="*/ 165 w 199"/>
                <a:gd name="T3" fmla="*/ 41 h 201"/>
                <a:gd name="T4" fmla="*/ 135 w 199"/>
                <a:gd name="T5" fmla="*/ 30 h 201"/>
                <a:gd name="T6" fmla="*/ 122 w 199"/>
                <a:gd name="T7" fmla="*/ 36 h 201"/>
                <a:gd name="T8" fmla="*/ 116 w 199"/>
                <a:gd name="T9" fmla="*/ 29 h 201"/>
                <a:gd name="T10" fmla="*/ 111 w 199"/>
                <a:gd name="T11" fmla="*/ 33 h 201"/>
                <a:gd name="T12" fmla="*/ 120 w 199"/>
                <a:gd name="T13" fmla="*/ 23 h 201"/>
                <a:gd name="T14" fmla="*/ 116 w 199"/>
                <a:gd name="T15" fmla="*/ 8 h 201"/>
                <a:gd name="T16" fmla="*/ 105 w 199"/>
                <a:gd name="T17" fmla="*/ 15 h 201"/>
                <a:gd name="T18" fmla="*/ 93 w 199"/>
                <a:gd name="T19" fmla="*/ 14 h 201"/>
                <a:gd name="T20" fmla="*/ 77 w 199"/>
                <a:gd name="T21" fmla="*/ 19 h 201"/>
                <a:gd name="T22" fmla="*/ 69 w 199"/>
                <a:gd name="T23" fmla="*/ 1 h 201"/>
                <a:gd name="T24" fmla="*/ 56 w 199"/>
                <a:gd name="T25" fmla="*/ 7 h 201"/>
                <a:gd name="T26" fmla="*/ 50 w 199"/>
                <a:gd name="T27" fmla="*/ 11 h 201"/>
                <a:gd name="T28" fmla="*/ 51 w 199"/>
                <a:gd name="T29" fmla="*/ 16 h 201"/>
                <a:gd name="T30" fmla="*/ 41 w 199"/>
                <a:gd name="T31" fmla="*/ 22 h 201"/>
                <a:gd name="T32" fmla="*/ 27 w 199"/>
                <a:gd name="T33" fmla="*/ 18 h 201"/>
                <a:gd name="T34" fmla="*/ 25 w 199"/>
                <a:gd name="T35" fmla="*/ 21 h 201"/>
                <a:gd name="T36" fmla="*/ 22 w 199"/>
                <a:gd name="T37" fmla="*/ 39 h 201"/>
                <a:gd name="T38" fmla="*/ 10 w 199"/>
                <a:gd name="T39" fmla="*/ 49 h 201"/>
                <a:gd name="T40" fmla="*/ 2 w 199"/>
                <a:gd name="T41" fmla="*/ 66 h 201"/>
                <a:gd name="T42" fmla="*/ 9 w 199"/>
                <a:gd name="T43" fmla="*/ 75 h 201"/>
                <a:gd name="T44" fmla="*/ 24 w 199"/>
                <a:gd name="T45" fmla="*/ 81 h 201"/>
                <a:gd name="T46" fmla="*/ 39 w 199"/>
                <a:gd name="T47" fmla="*/ 76 h 201"/>
                <a:gd name="T48" fmla="*/ 49 w 199"/>
                <a:gd name="T49" fmla="*/ 88 h 201"/>
                <a:gd name="T50" fmla="*/ 61 w 199"/>
                <a:gd name="T51" fmla="*/ 94 h 201"/>
                <a:gd name="T52" fmla="*/ 68 w 199"/>
                <a:gd name="T53" fmla="*/ 102 h 201"/>
                <a:gd name="T54" fmla="*/ 80 w 199"/>
                <a:gd name="T55" fmla="*/ 114 h 201"/>
                <a:gd name="T56" fmla="*/ 82 w 199"/>
                <a:gd name="T57" fmla="*/ 135 h 201"/>
                <a:gd name="T58" fmla="*/ 93 w 199"/>
                <a:gd name="T59" fmla="*/ 145 h 201"/>
                <a:gd name="T60" fmla="*/ 98 w 199"/>
                <a:gd name="T61" fmla="*/ 157 h 201"/>
                <a:gd name="T62" fmla="*/ 90 w 199"/>
                <a:gd name="T63" fmla="*/ 173 h 201"/>
                <a:gd name="T64" fmla="*/ 86 w 199"/>
                <a:gd name="T65" fmla="*/ 181 h 201"/>
                <a:gd name="T66" fmla="*/ 94 w 199"/>
                <a:gd name="T67" fmla="*/ 187 h 201"/>
                <a:gd name="T68" fmla="*/ 107 w 199"/>
                <a:gd name="T69" fmla="*/ 197 h 201"/>
                <a:gd name="T70" fmla="*/ 119 w 199"/>
                <a:gd name="T71" fmla="*/ 180 h 201"/>
                <a:gd name="T72" fmla="*/ 128 w 199"/>
                <a:gd name="T73" fmla="*/ 157 h 201"/>
                <a:gd name="T74" fmla="*/ 137 w 199"/>
                <a:gd name="T75" fmla="*/ 149 h 201"/>
                <a:gd name="T76" fmla="*/ 144 w 199"/>
                <a:gd name="T77" fmla="*/ 147 h 201"/>
                <a:gd name="T78" fmla="*/ 155 w 199"/>
                <a:gd name="T79" fmla="*/ 142 h 201"/>
                <a:gd name="T80" fmla="*/ 163 w 199"/>
                <a:gd name="T81" fmla="*/ 139 h 201"/>
                <a:gd name="T82" fmla="*/ 169 w 199"/>
                <a:gd name="T83" fmla="*/ 130 h 201"/>
                <a:gd name="T84" fmla="*/ 175 w 199"/>
                <a:gd name="T85" fmla="*/ 116 h 201"/>
                <a:gd name="T86" fmla="*/ 176 w 199"/>
                <a:gd name="T87" fmla="*/ 98 h 201"/>
                <a:gd name="T88" fmla="*/ 178 w 199"/>
                <a:gd name="T89" fmla="*/ 91 h 201"/>
                <a:gd name="T90" fmla="*/ 182 w 199"/>
                <a:gd name="T91" fmla="*/ 86 h 201"/>
                <a:gd name="T92" fmla="*/ 196 w 199"/>
                <a:gd name="T93" fmla="*/ 57 h 201"/>
                <a:gd name="T94" fmla="*/ 110 w 199"/>
                <a:gd name="T95" fmla="*/ 190 h 201"/>
                <a:gd name="T96" fmla="*/ 115 w 199"/>
                <a:gd name="T97" fmla="*/ 18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9" h="201">
                  <a:moveTo>
                    <a:pt x="196" y="57"/>
                  </a:moveTo>
                  <a:cubicBezTo>
                    <a:pt x="195" y="55"/>
                    <a:pt x="195" y="53"/>
                    <a:pt x="194" y="52"/>
                  </a:cubicBezTo>
                  <a:cubicBezTo>
                    <a:pt x="192" y="51"/>
                    <a:pt x="189" y="52"/>
                    <a:pt x="188" y="51"/>
                  </a:cubicBezTo>
                  <a:cubicBezTo>
                    <a:pt x="183" y="50"/>
                    <a:pt x="180" y="46"/>
                    <a:pt x="177" y="44"/>
                  </a:cubicBezTo>
                  <a:cubicBezTo>
                    <a:pt x="175" y="43"/>
                    <a:pt x="173" y="42"/>
                    <a:pt x="172" y="41"/>
                  </a:cubicBezTo>
                  <a:cubicBezTo>
                    <a:pt x="169" y="40"/>
                    <a:pt x="168" y="41"/>
                    <a:pt x="165" y="41"/>
                  </a:cubicBezTo>
                  <a:cubicBezTo>
                    <a:pt x="161" y="42"/>
                    <a:pt x="157" y="37"/>
                    <a:pt x="153" y="39"/>
                  </a:cubicBezTo>
                  <a:cubicBezTo>
                    <a:pt x="150" y="40"/>
                    <a:pt x="147" y="35"/>
                    <a:pt x="145" y="34"/>
                  </a:cubicBezTo>
                  <a:cubicBezTo>
                    <a:pt x="142" y="32"/>
                    <a:pt x="138" y="30"/>
                    <a:pt x="135" y="30"/>
                  </a:cubicBezTo>
                  <a:cubicBezTo>
                    <a:pt x="133" y="29"/>
                    <a:pt x="131" y="29"/>
                    <a:pt x="130" y="30"/>
                  </a:cubicBezTo>
                  <a:cubicBezTo>
                    <a:pt x="129" y="33"/>
                    <a:pt x="126" y="34"/>
                    <a:pt x="125" y="36"/>
                  </a:cubicBezTo>
                  <a:cubicBezTo>
                    <a:pt x="123" y="39"/>
                    <a:pt x="124" y="38"/>
                    <a:pt x="122" y="36"/>
                  </a:cubicBezTo>
                  <a:cubicBezTo>
                    <a:pt x="122" y="36"/>
                    <a:pt x="121" y="35"/>
                    <a:pt x="121" y="35"/>
                  </a:cubicBezTo>
                  <a:cubicBezTo>
                    <a:pt x="119" y="34"/>
                    <a:pt x="120" y="36"/>
                    <a:pt x="119" y="37"/>
                  </a:cubicBezTo>
                  <a:cubicBezTo>
                    <a:pt x="118" y="38"/>
                    <a:pt x="115" y="29"/>
                    <a:pt x="116" y="29"/>
                  </a:cubicBezTo>
                  <a:cubicBezTo>
                    <a:pt x="116" y="29"/>
                    <a:pt x="113" y="33"/>
                    <a:pt x="112" y="33"/>
                  </a:cubicBezTo>
                  <a:cubicBezTo>
                    <a:pt x="112" y="33"/>
                    <a:pt x="116" y="30"/>
                    <a:pt x="115" y="29"/>
                  </a:cubicBezTo>
                  <a:cubicBezTo>
                    <a:pt x="113" y="28"/>
                    <a:pt x="113" y="33"/>
                    <a:pt x="111" y="33"/>
                  </a:cubicBezTo>
                  <a:cubicBezTo>
                    <a:pt x="111" y="33"/>
                    <a:pt x="115" y="27"/>
                    <a:pt x="115" y="26"/>
                  </a:cubicBezTo>
                  <a:cubicBezTo>
                    <a:pt x="115" y="25"/>
                    <a:pt x="117" y="25"/>
                    <a:pt x="117" y="24"/>
                  </a:cubicBezTo>
                  <a:cubicBezTo>
                    <a:pt x="118" y="23"/>
                    <a:pt x="119" y="25"/>
                    <a:pt x="120" y="23"/>
                  </a:cubicBezTo>
                  <a:cubicBezTo>
                    <a:pt x="121" y="22"/>
                    <a:pt x="120" y="22"/>
                    <a:pt x="120" y="20"/>
                  </a:cubicBezTo>
                  <a:cubicBezTo>
                    <a:pt x="121" y="19"/>
                    <a:pt x="121" y="17"/>
                    <a:pt x="119" y="16"/>
                  </a:cubicBezTo>
                  <a:cubicBezTo>
                    <a:pt x="116" y="15"/>
                    <a:pt x="116" y="11"/>
                    <a:pt x="116" y="8"/>
                  </a:cubicBezTo>
                  <a:cubicBezTo>
                    <a:pt x="116" y="7"/>
                    <a:pt x="115" y="6"/>
                    <a:pt x="114" y="5"/>
                  </a:cubicBezTo>
                  <a:cubicBezTo>
                    <a:pt x="113" y="4"/>
                    <a:pt x="112" y="7"/>
                    <a:pt x="111" y="8"/>
                  </a:cubicBezTo>
                  <a:cubicBezTo>
                    <a:pt x="110" y="11"/>
                    <a:pt x="108" y="15"/>
                    <a:pt x="105" y="15"/>
                  </a:cubicBezTo>
                  <a:cubicBezTo>
                    <a:pt x="104" y="15"/>
                    <a:pt x="103" y="14"/>
                    <a:pt x="101" y="14"/>
                  </a:cubicBezTo>
                  <a:cubicBezTo>
                    <a:pt x="100" y="14"/>
                    <a:pt x="99" y="15"/>
                    <a:pt x="98" y="14"/>
                  </a:cubicBezTo>
                  <a:cubicBezTo>
                    <a:pt x="96" y="13"/>
                    <a:pt x="95" y="14"/>
                    <a:pt x="93" y="14"/>
                  </a:cubicBezTo>
                  <a:cubicBezTo>
                    <a:pt x="91" y="14"/>
                    <a:pt x="92" y="14"/>
                    <a:pt x="91" y="16"/>
                  </a:cubicBezTo>
                  <a:cubicBezTo>
                    <a:pt x="90" y="17"/>
                    <a:pt x="85" y="16"/>
                    <a:pt x="84" y="17"/>
                  </a:cubicBezTo>
                  <a:cubicBezTo>
                    <a:pt x="82" y="17"/>
                    <a:pt x="79" y="19"/>
                    <a:pt x="77" y="19"/>
                  </a:cubicBezTo>
                  <a:cubicBezTo>
                    <a:pt x="74" y="19"/>
                    <a:pt x="72" y="15"/>
                    <a:pt x="72" y="13"/>
                  </a:cubicBezTo>
                  <a:cubicBezTo>
                    <a:pt x="70" y="10"/>
                    <a:pt x="74" y="8"/>
                    <a:pt x="73" y="5"/>
                  </a:cubicBezTo>
                  <a:cubicBezTo>
                    <a:pt x="72" y="3"/>
                    <a:pt x="71" y="0"/>
                    <a:pt x="69" y="1"/>
                  </a:cubicBezTo>
                  <a:cubicBezTo>
                    <a:pt x="69" y="2"/>
                    <a:pt x="62" y="5"/>
                    <a:pt x="61" y="5"/>
                  </a:cubicBezTo>
                  <a:cubicBezTo>
                    <a:pt x="60" y="5"/>
                    <a:pt x="58" y="5"/>
                    <a:pt x="58" y="6"/>
                  </a:cubicBezTo>
                  <a:cubicBezTo>
                    <a:pt x="57" y="6"/>
                    <a:pt x="57" y="9"/>
                    <a:pt x="56" y="7"/>
                  </a:cubicBezTo>
                  <a:cubicBezTo>
                    <a:pt x="55" y="6"/>
                    <a:pt x="47" y="5"/>
                    <a:pt x="47" y="6"/>
                  </a:cubicBezTo>
                  <a:cubicBezTo>
                    <a:pt x="47" y="6"/>
                    <a:pt x="49" y="7"/>
                    <a:pt x="49" y="7"/>
                  </a:cubicBezTo>
                  <a:cubicBezTo>
                    <a:pt x="50" y="8"/>
                    <a:pt x="50" y="9"/>
                    <a:pt x="50" y="11"/>
                  </a:cubicBezTo>
                  <a:cubicBezTo>
                    <a:pt x="51" y="11"/>
                    <a:pt x="51" y="13"/>
                    <a:pt x="52" y="14"/>
                  </a:cubicBezTo>
                  <a:cubicBezTo>
                    <a:pt x="52" y="14"/>
                    <a:pt x="54" y="14"/>
                    <a:pt x="54" y="14"/>
                  </a:cubicBezTo>
                  <a:cubicBezTo>
                    <a:pt x="54" y="15"/>
                    <a:pt x="52" y="16"/>
                    <a:pt x="51" y="16"/>
                  </a:cubicBezTo>
                  <a:cubicBezTo>
                    <a:pt x="50" y="17"/>
                    <a:pt x="50" y="18"/>
                    <a:pt x="49" y="19"/>
                  </a:cubicBezTo>
                  <a:cubicBezTo>
                    <a:pt x="49" y="19"/>
                    <a:pt x="44" y="23"/>
                    <a:pt x="43" y="22"/>
                  </a:cubicBezTo>
                  <a:cubicBezTo>
                    <a:pt x="43" y="21"/>
                    <a:pt x="42" y="21"/>
                    <a:pt x="41" y="22"/>
                  </a:cubicBezTo>
                  <a:cubicBezTo>
                    <a:pt x="40" y="23"/>
                    <a:pt x="38" y="21"/>
                    <a:pt x="38" y="21"/>
                  </a:cubicBezTo>
                  <a:cubicBezTo>
                    <a:pt x="36" y="20"/>
                    <a:pt x="35" y="16"/>
                    <a:pt x="34" y="16"/>
                  </a:cubicBezTo>
                  <a:cubicBezTo>
                    <a:pt x="32" y="15"/>
                    <a:pt x="29" y="18"/>
                    <a:pt x="27" y="18"/>
                  </a:cubicBezTo>
                  <a:cubicBezTo>
                    <a:pt x="25" y="18"/>
                    <a:pt x="23" y="18"/>
                    <a:pt x="21" y="18"/>
                  </a:cubicBezTo>
                  <a:cubicBezTo>
                    <a:pt x="21" y="18"/>
                    <a:pt x="21" y="20"/>
                    <a:pt x="22" y="20"/>
                  </a:cubicBezTo>
                  <a:cubicBezTo>
                    <a:pt x="22" y="21"/>
                    <a:pt x="24" y="21"/>
                    <a:pt x="25" y="21"/>
                  </a:cubicBezTo>
                  <a:cubicBezTo>
                    <a:pt x="25" y="22"/>
                    <a:pt x="21" y="23"/>
                    <a:pt x="20" y="23"/>
                  </a:cubicBezTo>
                  <a:cubicBezTo>
                    <a:pt x="19" y="24"/>
                    <a:pt x="21" y="27"/>
                    <a:pt x="22" y="28"/>
                  </a:cubicBezTo>
                  <a:cubicBezTo>
                    <a:pt x="24" y="32"/>
                    <a:pt x="24" y="35"/>
                    <a:pt x="22" y="39"/>
                  </a:cubicBezTo>
                  <a:cubicBezTo>
                    <a:pt x="22" y="41"/>
                    <a:pt x="22" y="47"/>
                    <a:pt x="20" y="47"/>
                  </a:cubicBezTo>
                  <a:cubicBezTo>
                    <a:pt x="19" y="48"/>
                    <a:pt x="17" y="47"/>
                    <a:pt x="15" y="48"/>
                  </a:cubicBezTo>
                  <a:cubicBezTo>
                    <a:pt x="14" y="49"/>
                    <a:pt x="11" y="49"/>
                    <a:pt x="10" y="49"/>
                  </a:cubicBezTo>
                  <a:cubicBezTo>
                    <a:pt x="5" y="51"/>
                    <a:pt x="5" y="53"/>
                    <a:pt x="5" y="57"/>
                  </a:cubicBezTo>
                  <a:cubicBezTo>
                    <a:pt x="5" y="59"/>
                    <a:pt x="2" y="59"/>
                    <a:pt x="2" y="60"/>
                  </a:cubicBezTo>
                  <a:cubicBezTo>
                    <a:pt x="2" y="63"/>
                    <a:pt x="0" y="64"/>
                    <a:pt x="2" y="66"/>
                  </a:cubicBezTo>
                  <a:cubicBezTo>
                    <a:pt x="4" y="68"/>
                    <a:pt x="4" y="70"/>
                    <a:pt x="5" y="72"/>
                  </a:cubicBezTo>
                  <a:cubicBezTo>
                    <a:pt x="5" y="73"/>
                    <a:pt x="6" y="73"/>
                    <a:pt x="7" y="73"/>
                  </a:cubicBezTo>
                  <a:cubicBezTo>
                    <a:pt x="8" y="73"/>
                    <a:pt x="8" y="74"/>
                    <a:pt x="9" y="75"/>
                  </a:cubicBezTo>
                  <a:cubicBezTo>
                    <a:pt x="11" y="78"/>
                    <a:pt x="16" y="75"/>
                    <a:pt x="18" y="73"/>
                  </a:cubicBezTo>
                  <a:cubicBezTo>
                    <a:pt x="18" y="76"/>
                    <a:pt x="16" y="81"/>
                    <a:pt x="19" y="82"/>
                  </a:cubicBezTo>
                  <a:cubicBezTo>
                    <a:pt x="20" y="82"/>
                    <a:pt x="23" y="81"/>
                    <a:pt x="24" y="81"/>
                  </a:cubicBezTo>
                  <a:cubicBezTo>
                    <a:pt x="27" y="82"/>
                    <a:pt x="28" y="82"/>
                    <a:pt x="30" y="80"/>
                  </a:cubicBezTo>
                  <a:cubicBezTo>
                    <a:pt x="30" y="79"/>
                    <a:pt x="32" y="79"/>
                    <a:pt x="33" y="79"/>
                  </a:cubicBezTo>
                  <a:cubicBezTo>
                    <a:pt x="35" y="77"/>
                    <a:pt x="37" y="76"/>
                    <a:pt x="39" y="76"/>
                  </a:cubicBezTo>
                  <a:cubicBezTo>
                    <a:pt x="41" y="75"/>
                    <a:pt x="46" y="73"/>
                    <a:pt x="44" y="77"/>
                  </a:cubicBezTo>
                  <a:cubicBezTo>
                    <a:pt x="44" y="79"/>
                    <a:pt x="43" y="81"/>
                    <a:pt x="44" y="83"/>
                  </a:cubicBezTo>
                  <a:cubicBezTo>
                    <a:pt x="45" y="85"/>
                    <a:pt x="47" y="87"/>
                    <a:pt x="49" y="88"/>
                  </a:cubicBezTo>
                  <a:cubicBezTo>
                    <a:pt x="51" y="90"/>
                    <a:pt x="54" y="89"/>
                    <a:pt x="56" y="90"/>
                  </a:cubicBezTo>
                  <a:cubicBezTo>
                    <a:pt x="57" y="91"/>
                    <a:pt x="58" y="92"/>
                    <a:pt x="59" y="92"/>
                  </a:cubicBezTo>
                  <a:cubicBezTo>
                    <a:pt x="60" y="92"/>
                    <a:pt x="61" y="93"/>
                    <a:pt x="61" y="94"/>
                  </a:cubicBezTo>
                  <a:cubicBezTo>
                    <a:pt x="63" y="94"/>
                    <a:pt x="68" y="93"/>
                    <a:pt x="68" y="96"/>
                  </a:cubicBezTo>
                  <a:cubicBezTo>
                    <a:pt x="69" y="98"/>
                    <a:pt x="68" y="98"/>
                    <a:pt x="69" y="100"/>
                  </a:cubicBezTo>
                  <a:cubicBezTo>
                    <a:pt x="70" y="101"/>
                    <a:pt x="69" y="101"/>
                    <a:pt x="68" y="102"/>
                  </a:cubicBezTo>
                  <a:cubicBezTo>
                    <a:pt x="68" y="102"/>
                    <a:pt x="70" y="107"/>
                    <a:pt x="70" y="108"/>
                  </a:cubicBezTo>
                  <a:cubicBezTo>
                    <a:pt x="70" y="109"/>
                    <a:pt x="78" y="108"/>
                    <a:pt x="79" y="108"/>
                  </a:cubicBezTo>
                  <a:cubicBezTo>
                    <a:pt x="79" y="110"/>
                    <a:pt x="78" y="113"/>
                    <a:pt x="80" y="114"/>
                  </a:cubicBezTo>
                  <a:cubicBezTo>
                    <a:pt x="83" y="116"/>
                    <a:pt x="83" y="118"/>
                    <a:pt x="82" y="122"/>
                  </a:cubicBezTo>
                  <a:cubicBezTo>
                    <a:pt x="81" y="124"/>
                    <a:pt x="80" y="127"/>
                    <a:pt x="81" y="130"/>
                  </a:cubicBezTo>
                  <a:cubicBezTo>
                    <a:pt x="81" y="131"/>
                    <a:pt x="82" y="133"/>
                    <a:pt x="82" y="135"/>
                  </a:cubicBezTo>
                  <a:cubicBezTo>
                    <a:pt x="82" y="136"/>
                    <a:pt x="80" y="138"/>
                    <a:pt x="82" y="138"/>
                  </a:cubicBezTo>
                  <a:cubicBezTo>
                    <a:pt x="83" y="139"/>
                    <a:pt x="86" y="140"/>
                    <a:pt x="88" y="139"/>
                  </a:cubicBezTo>
                  <a:cubicBezTo>
                    <a:pt x="90" y="137"/>
                    <a:pt x="94" y="144"/>
                    <a:pt x="93" y="145"/>
                  </a:cubicBezTo>
                  <a:cubicBezTo>
                    <a:pt x="93" y="146"/>
                    <a:pt x="93" y="147"/>
                    <a:pt x="94" y="148"/>
                  </a:cubicBezTo>
                  <a:cubicBezTo>
                    <a:pt x="95" y="149"/>
                    <a:pt x="97" y="147"/>
                    <a:pt x="98" y="148"/>
                  </a:cubicBezTo>
                  <a:cubicBezTo>
                    <a:pt x="102" y="150"/>
                    <a:pt x="98" y="154"/>
                    <a:pt x="98" y="157"/>
                  </a:cubicBezTo>
                  <a:cubicBezTo>
                    <a:pt x="100" y="154"/>
                    <a:pt x="102" y="160"/>
                    <a:pt x="102" y="160"/>
                  </a:cubicBezTo>
                  <a:cubicBezTo>
                    <a:pt x="103" y="164"/>
                    <a:pt x="101" y="165"/>
                    <a:pt x="98" y="166"/>
                  </a:cubicBezTo>
                  <a:cubicBezTo>
                    <a:pt x="94" y="168"/>
                    <a:pt x="92" y="170"/>
                    <a:pt x="90" y="173"/>
                  </a:cubicBezTo>
                  <a:cubicBezTo>
                    <a:pt x="89" y="175"/>
                    <a:pt x="88" y="176"/>
                    <a:pt x="86" y="177"/>
                  </a:cubicBezTo>
                  <a:cubicBezTo>
                    <a:pt x="85" y="179"/>
                    <a:pt x="83" y="180"/>
                    <a:pt x="81" y="182"/>
                  </a:cubicBezTo>
                  <a:cubicBezTo>
                    <a:pt x="83" y="182"/>
                    <a:pt x="85" y="181"/>
                    <a:pt x="86" y="181"/>
                  </a:cubicBezTo>
                  <a:cubicBezTo>
                    <a:pt x="87" y="181"/>
                    <a:pt x="88" y="183"/>
                    <a:pt x="89" y="183"/>
                  </a:cubicBezTo>
                  <a:cubicBezTo>
                    <a:pt x="89" y="184"/>
                    <a:pt x="90" y="185"/>
                    <a:pt x="91" y="186"/>
                  </a:cubicBezTo>
                  <a:cubicBezTo>
                    <a:pt x="92" y="187"/>
                    <a:pt x="93" y="186"/>
                    <a:pt x="94" y="187"/>
                  </a:cubicBezTo>
                  <a:cubicBezTo>
                    <a:pt x="96" y="189"/>
                    <a:pt x="100" y="190"/>
                    <a:pt x="101" y="193"/>
                  </a:cubicBezTo>
                  <a:cubicBezTo>
                    <a:pt x="102" y="195"/>
                    <a:pt x="103" y="199"/>
                    <a:pt x="104" y="201"/>
                  </a:cubicBezTo>
                  <a:cubicBezTo>
                    <a:pt x="105" y="200"/>
                    <a:pt x="106" y="199"/>
                    <a:pt x="107" y="197"/>
                  </a:cubicBezTo>
                  <a:cubicBezTo>
                    <a:pt x="107" y="196"/>
                    <a:pt x="108" y="194"/>
                    <a:pt x="109" y="193"/>
                  </a:cubicBezTo>
                  <a:cubicBezTo>
                    <a:pt x="110" y="190"/>
                    <a:pt x="113" y="189"/>
                    <a:pt x="116" y="187"/>
                  </a:cubicBezTo>
                  <a:cubicBezTo>
                    <a:pt x="118" y="185"/>
                    <a:pt x="118" y="183"/>
                    <a:pt x="119" y="180"/>
                  </a:cubicBezTo>
                  <a:cubicBezTo>
                    <a:pt x="121" y="176"/>
                    <a:pt x="124" y="175"/>
                    <a:pt x="126" y="172"/>
                  </a:cubicBezTo>
                  <a:cubicBezTo>
                    <a:pt x="129" y="169"/>
                    <a:pt x="126" y="165"/>
                    <a:pt x="127" y="161"/>
                  </a:cubicBezTo>
                  <a:cubicBezTo>
                    <a:pt x="128" y="160"/>
                    <a:pt x="128" y="159"/>
                    <a:pt x="128" y="157"/>
                  </a:cubicBezTo>
                  <a:cubicBezTo>
                    <a:pt x="128" y="156"/>
                    <a:pt x="128" y="156"/>
                    <a:pt x="129" y="156"/>
                  </a:cubicBezTo>
                  <a:cubicBezTo>
                    <a:pt x="131" y="155"/>
                    <a:pt x="132" y="153"/>
                    <a:pt x="133" y="152"/>
                  </a:cubicBezTo>
                  <a:cubicBezTo>
                    <a:pt x="134" y="151"/>
                    <a:pt x="135" y="150"/>
                    <a:pt x="137" y="149"/>
                  </a:cubicBezTo>
                  <a:cubicBezTo>
                    <a:pt x="138" y="149"/>
                    <a:pt x="139" y="148"/>
                    <a:pt x="141" y="147"/>
                  </a:cubicBezTo>
                  <a:cubicBezTo>
                    <a:pt x="142" y="147"/>
                    <a:pt x="143" y="148"/>
                    <a:pt x="144" y="148"/>
                  </a:cubicBezTo>
                  <a:cubicBezTo>
                    <a:pt x="145" y="148"/>
                    <a:pt x="144" y="147"/>
                    <a:pt x="144" y="147"/>
                  </a:cubicBezTo>
                  <a:cubicBezTo>
                    <a:pt x="143" y="146"/>
                    <a:pt x="147" y="145"/>
                    <a:pt x="147" y="145"/>
                  </a:cubicBezTo>
                  <a:cubicBezTo>
                    <a:pt x="147" y="145"/>
                    <a:pt x="149" y="142"/>
                    <a:pt x="149" y="143"/>
                  </a:cubicBezTo>
                  <a:cubicBezTo>
                    <a:pt x="150" y="144"/>
                    <a:pt x="155" y="142"/>
                    <a:pt x="155" y="142"/>
                  </a:cubicBezTo>
                  <a:cubicBezTo>
                    <a:pt x="156" y="142"/>
                    <a:pt x="155" y="143"/>
                    <a:pt x="156" y="143"/>
                  </a:cubicBezTo>
                  <a:cubicBezTo>
                    <a:pt x="157" y="143"/>
                    <a:pt x="160" y="143"/>
                    <a:pt x="161" y="142"/>
                  </a:cubicBezTo>
                  <a:cubicBezTo>
                    <a:pt x="162" y="141"/>
                    <a:pt x="162" y="140"/>
                    <a:pt x="163" y="139"/>
                  </a:cubicBezTo>
                  <a:cubicBezTo>
                    <a:pt x="164" y="139"/>
                    <a:pt x="165" y="138"/>
                    <a:pt x="165" y="137"/>
                  </a:cubicBezTo>
                  <a:cubicBezTo>
                    <a:pt x="166" y="136"/>
                    <a:pt x="165" y="134"/>
                    <a:pt x="166" y="133"/>
                  </a:cubicBezTo>
                  <a:cubicBezTo>
                    <a:pt x="167" y="132"/>
                    <a:pt x="168" y="131"/>
                    <a:pt x="169" y="130"/>
                  </a:cubicBezTo>
                  <a:cubicBezTo>
                    <a:pt x="171" y="127"/>
                    <a:pt x="172" y="126"/>
                    <a:pt x="172" y="123"/>
                  </a:cubicBezTo>
                  <a:cubicBezTo>
                    <a:pt x="172" y="121"/>
                    <a:pt x="172" y="120"/>
                    <a:pt x="173" y="118"/>
                  </a:cubicBezTo>
                  <a:cubicBezTo>
                    <a:pt x="173" y="117"/>
                    <a:pt x="174" y="117"/>
                    <a:pt x="175" y="116"/>
                  </a:cubicBezTo>
                  <a:cubicBezTo>
                    <a:pt x="176" y="115"/>
                    <a:pt x="175" y="113"/>
                    <a:pt x="175" y="112"/>
                  </a:cubicBezTo>
                  <a:cubicBezTo>
                    <a:pt x="175" y="110"/>
                    <a:pt x="176" y="109"/>
                    <a:pt x="176" y="107"/>
                  </a:cubicBezTo>
                  <a:cubicBezTo>
                    <a:pt x="177" y="104"/>
                    <a:pt x="176" y="101"/>
                    <a:pt x="176" y="98"/>
                  </a:cubicBezTo>
                  <a:cubicBezTo>
                    <a:pt x="176" y="96"/>
                    <a:pt x="175" y="94"/>
                    <a:pt x="176" y="93"/>
                  </a:cubicBezTo>
                  <a:cubicBezTo>
                    <a:pt x="177" y="91"/>
                    <a:pt x="176" y="92"/>
                    <a:pt x="176" y="90"/>
                  </a:cubicBezTo>
                  <a:cubicBezTo>
                    <a:pt x="176" y="90"/>
                    <a:pt x="178" y="91"/>
                    <a:pt x="178" y="91"/>
                  </a:cubicBezTo>
                  <a:cubicBezTo>
                    <a:pt x="178" y="91"/>
                    <a:pt x="178" y="90"/>
                    <a:pt x="178" y="90"/>
                  </a:cubicBezTo>
                  <a:cubicBezTo>
                    <a:pt x="178" y="90"/>
                    <a:pt x="179" y="90"/>
                    <a:pt x="179" y="90"/>
                  </a:cubicBezTo>
                  <a:cubicBezTo>
                    <a:pt x="181" y="90"/>
                    <a:pt x="182" y="87"/>
                    <a:pt x="182" y="86"/>
                  </a:cubicBezTo>
                  <a:cubicBezTo>
                    <a:pt x="183" y="85"/>
                    <a:pt x="184" y="83"/>
                    <a:pt x="185" y="81"/>
                  </a:cubicBezTo>
                  <a:cubicBezTo>
                    <a:pt x="187" y="79"/>
                    <a:pt x="189" y="79"/>
                    <a:pt x="190" y="77"/>
                  </a:cubicBezTo>
                  <a:cubicBezTo>
                    <a:pt x="195" y="71"/>
                    <a:pt x="199" y="64"/>
                    <a:pt x="196" y="57"/>
                  </a:cubicBezTo>
                  <a:cubicBezTo>
                    <a:pt x="194" y="53"/>
                    <a:pt x="198" y="60"/>
                    <a:pt x="196" y="57"/>
                  </a:cubicBezTo>
                  <a:close/>
                  <a:moveTo>
                    <a:pt x="115" y="186"/>
                  </a:moveTo>
                  <a:cubicBezTo>
                    <a:pt x="113" y="187"/>
                    <a:pt x="112" y="189"/>
                    <a:pt x="110" y="190"/>
                  </a:cubicBezTo>
                  <a:cubicBezTo>
                    <a:pt x="107" y="191"/>
                    <a:pt x="112" y="188"/>
                    <a:pt x="112" y="187"/>
                  </a:cubicBezTo>
                  <a:cubicBezTo>
                    <a:pt x="113" y="186"/>
                    <a:pt x="114" y="184"/>
                    <a:pt x="116" y="182"/>
                  </a:cubicBezTo>
                  <a:cubicBezTo>
                    <a:pt x="118" y="180"/>
                    <a:pt x="117" y="184"/>
                    <a:pt x="115" y="186"/>
                  </a:cubicBezTo>
                  <a:cubicBezTo>
                    <a:pt x="115" y="186"/>
                    <a:pt x="116" y="185"/>
                    <a:pt x="115" y="186"/>
                  </a:cubicBezTo>
                  <a:close/>
                </a:path>
              </a:pathLst>
            </a:custGeom>
            <a:solidFill>
              <a:srgbClr val="999999"/>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dirty="0"/>
            </a:p>
          </p:txBody>
        </p:sp>
        <p:sp>
          <p:nvSpPr>
            <p:cNvPr id="140" name="Freeform 629">
              <a:extLst>
                <a:ext uri="{FF2B5EF4-FFF2-40B4-BE49-F238E27FC236}">
                  <a16:creationId xmlns:a16="http://schemas.microsoft.com/office/drawing/2014/main" id="{574949FC-93F7-421A-9305-595E75BE2FA6}"/>
                </a:ext>
              </a:extLst>
            </p:cNvPr>
            <p:cNvSpPr>
              <a:spLocks/>
            </p:cNvSpPr>
            <p:nvPr/>
          </p:nvSpPr>
          <p:spPr bwMode="auto">
            <a:xfrm>
              <a:off x="4481836" y="5242840"/>
              <a:ext cx="125829" cy="130608"/>
            </a:xfrm>
            <a:custGeom>
              <a:avLst/>
              <a:gdLst>
                <a:gd name="T0" fmla="*/ 21 w 27"/>
                <a:gd name="T1" fmla="*/ 10 h 28"/>
                <a:gd name="T2" fmla="*/ 17 w 27"/>
                <a:gd name="T3" fmla="*/ 7 h 28"/>
                <a:gd name="T4" fmla="*/ 14 w 27"/>
                <a:gd name="T5" fmla="*/ 6 h 28"/>
                <a:gd name="T6" fmla="*/ 11 w 27"/>
                <a:gd name="T7" fmla="*/ 3 h 28"/>
                <a:gd name="T8" fmla="*/ 6 w 27"/>
                <a:gd name="T9" fmla="*/ 2 h 28"/>
                <a:gd name="T10" fmla="*/ 4 w 27"/>
                <a:gd name="T11" fmla="*/ 3 h 28"/>
                <a:gd name="T12" fmla="*/ 3 w 27"/>
                <a:gd name="T13" fmla="*/ 6 h 28"/>
                <a:gd name="T14" fmla="*/ 3 w 27"/>
                <a:gd name="T15" fmla="*/ 12 h 28"/>
                <a:gd name="T16" fmla="*/ 2 w 27"/>
                <a:gd name="T17" fmla="*/ 17 h 28"/>
                <a:gd name="T18" fmla="*/ 1 w 27"/>
                <a:gd name="T19" fmla="*/ 22 h 28"/>
                <a:gd name="T20" fmla="*/ 4 w 27"/>
                <a:gd name="T21" fmla="*/ 25 h 28"/>
                <a:gd name="T22" fmla="*/ 9 w 27"/>
                <a:gd name="T23" fmla="*/ 26 h 28"/>
                <a:gd name="T24" fmla="*/ 13 w 27"/>
                <a:gd name="T25" fmla="*/ 28 h 28"/>
                <a:gd name="T26" fmla="*/ 19 w 27"/>
                <a:gd name="T27" fmla="*/ 28 h 28"/>
                <a:gd name="T28" fmla="*/ 24 w 27"/>
                <a:gd name="T29" fmla="*/ 25 h 28"/>
                <a:gd name="T30" fmla="*/ 26 w 27"/>
                <a:gd name="T31" fmla="*/ 19 h 28"/>
                <a:gd name="T32" fmla="*/ 24 w 27"/>
                <a:gd name="T33" fmla="*/ 14 h 28"/>
                <a:gd name="T34" fmla="*/ 21 w 27"/>
                <a:gd name="T35" fmla="*/ 10 h 28"/>
                <a:gd name="T36" fmla="*/ 21 w 27"/>
                <a:gd name="T37"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8">
                  <a:moveTo>
                    <a:pt x="21" y="10"/>
                  </a:moveTo>
                  <a:cubicBezTo>
                    <a:pt x="20" y="8"/>
                    <a:pt x="18" y="8"/>
                    <a:pt x="17" y="7"/>
                  </a:cubicBezTo>
                  <a:cubicBezTo>
                    <a:pt x="16" y="6"/>
                    <a:pt x="15" y="7"/>
                    <a:pt x="14" y="6"/>
                  </a:cubicBezTo>
                  <a:cubicBezTo>
                    <a:pt x="13" y="5"/>
                    <a:pt x="12" y="4"/>
                    <a:pt x="11" y="3"/>
                  </a:cubicBezTo>
                  <a:cubicBezTo>
                    <a:pt x="10" y="0"/>
                    <a:pt x="9" y="1"/>
                    <a:pt x="6" y="2"/>
                  </a:cubicBezTo>
                  <a:cubicBezTo>
                    <a:pt x="5" y="2"/>
                    <a:pt x="5" y="1"/>
                    <a:pt x="4" y="3"/>
                  </a:cubicBezTo>
                  <a:cubicBezTo>
                    <a:pt x="3" y="4"/>
                    <a:pt x="3" y="5"/>
                    <a:pt x="3" y="6"/>
                  </a:cubicBezTo>
                  <a:cubicBezTo>
                    <a:pt x="3" y="8"/>
                    <a:pt x="3" y="10"/>
                    <a:pt x="3" y="12"/>
                  </a:cubicBezTo>
                  <a:cubicBezTo>
                    <a:pt x="3" y="13"/>
                    <a:pt x="3" y="15"/>
                    <a:pt x="2" y="17"/>
                  </a:cubicBezTo>
                  <a:cubicBezTo>
                    <a:pt x="0" y="19"/>
                    <a:pt x="0" y="19"/>
                    <a:pt x="1" y="22"/>
                  </a:cubicBezTo>
                  <a:cubicBezTo>
                    <a:pt x="2" y="24"/>
                    <a:pt x="2" y="24"/>
                    <a:pt x="4" y="25"/>
                  </a:cubicBezTo>
                  <a:cubicBezTo>
                    <a:pt x="6" y="25"/>
                    <a:pt x="8" y="25"/>
                    <a:pt x="9" y="26"/>
                  </a:cubicBezTo>
                  <a:cubicBezTo>
                    <a:pt x="10" y="26"/>
                    <a:pt x="12" y="28"/>
                    <a:pt x="13" y="28"/>
                  </a:cubicBezTo>
                  <a:cubicBezTo>
                    <a:pt x="15" y="27"/>
                    <a:pt x="17" y="28"/>
                    <a:pt x="19" y="28"/>
                  </a:cubicBezTo>
                  <a:cubicBezTo>
                    <a:pt x="20" y="28"/>
                    <a:pt x="23" y="26"/>
                    <a:pt x="24" y="25"/>
                  </a:cubicBezTo>
                  <a:cubicBezTo>
                    <a:pt x="26" y="23"/>
                    <a:pt x="27" y="21"/>
                    <a:pt x="26" y="19"/>
                  </a:cubicBezTo>
                  <a:cubicBezTo>
                    <a:pt x="25" y="17"/>
                    <a:pt x="25" y="16"/>
                    <a:pt x="24" y="14"/>
                  </a:cubicBezTo>
                  <a:cubicBezTo>
                    <a:pt x="24" y="12"/>
                    <a:pt x="23" y="11"/>
                    <a:pt x="21" y="10"/>
                  </a:cubicBezTo>
                  <a:cubicBezTo>
                    <a:pt x="20" y="9"/>
                    <a:pt x="22" y="10"/>
                    <a:pt x="21" y="10"/>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41" name="Freeform 630">
              <a:extLst>
                <a:ext uri="{FF2B5EF4-FFF2-40B4-BE49-F238E27FC236}">
                  <a16:creationId xmlns:a16="http://schemas.microsoft.com/office/drawing/2014/main" id="{1EAC1277-03A4-4393-8ECE-A8B8C3AA2593}"/>
                </a:ext>
              </a:extLst>
            </p:cNvPr>
            <p:cNvSpPr>
              <a:spLocks/>
            </p:cNvSpPr>
            <p:nvPr/>
          </p:nvSpPr>
          <p:spPr bwMode="auto">
            <a:xfrm>
              <a:off x="4121870" y="5037372"/>
              <a:ext cx="481017" cy="836206"/>
            </a:xfrm>
            <a:custGeom>
              <a:avLst/>
              <a:gdLst>
                <a:gd name="T0" fmla="*/ 80 w 103"/>
                <a:gd name="T1" fmla="*/ 52 h 179"/>
                <a:gd name="T2" fmla="*/ 85 w 103"/>
                <a:gd name="T3" fmla="*/ 42 h 179"/>
                <a:gd name="T4" fmla="*/ 102 w 103"/>
                <a:gd name="T5" fmla="*/ 29 h 179"/>
                <a:gd name="T6" fmla="*/ 99 w 103"/>
                <a:gd name="T7" fmla="*/ 21 h 179"/>
                <a:gd name="T8" fmla="*/ 94 w 103"/>
                <a:gd name="T9" fmla="*/ 29 h 179"/>
                <a:gd name="T10" fmla="*/ 82 w 103"/>
                <a:gd name="T11" fmla="*/ 30 h 179"/>
                <a:gd name="T12" fmla="*/ 79 w 103"/>
                <a:gd name="T13" fmla="*/ 28 h 179"/>
                <a:gd name="T14" fmla="*/ 81 w 103"/>
                <a:gd name="T15" fmla="*/ 22 h 179"/>
                <a:gd name="T16" fmla="*/ 64 w 103"/>
                <a:gd name="T17" fmla="*/ 9 h 179"/>
                <a:gd name="T18" fmla="*/ 57 w 103"/>
                <a:gd name="T19" fmla="*/ 2 h 179"/>
                <a:gd name="T20" fmla="*/ 48 w 103"/>
                <a:gd name="T21" fmla="*/ 4 h 179"/>
                <a:gd name="T22" fmla="*/ 39 w 103"/>
                <a:gd name="T23" fmla="*/ 1 h 179"/>
                <a:gd name="T24" fmla="*/ 35 w 103"/>
                <a:gd name="T25" fmla="*/ 9 h 179"/>
                <a:gd name="T26" fmla="*/ 27 w 103"/>
                <a:gd name="T27" fmla="*/ 22 h 179"/>
                <a:gd name="T28" fmla="*/ 25 w 103"/>
                <a:gd name="T29" fmla="*/ 32 h 179"/>
                <a:gd name="T30" fmla="*/ 21 w 103"/>
                <a:gd name="T31" fmla="*/ 39 h 179"/>
                <a:gd name="T32" fmla="*/ 19 w 103"/>
                <a:gd name="T33" fmla="*/ 47 h 179"/>
                <a:gd name="T34" fmla="*/ 17 w 103"/>
                <a:gd name="T35" fmla="*/ 52 h 179"/>
                <a:gd name="T36" fmla="*/ 20 w 103"/>
                <a:gd name="T37" fmla="*/ 61 h 179"/>
                <a:gd name="T38" fmla="*/ 18 w 103"/>
                <a:gd name="T39" fmla="*/ 79 h 179"/>
                <a:gd name="T40" fmla="*/ 15 w 103"/>
                <a:gd name="T41" fmla="*/ 94 h 179"/>
                <a:gd name="T42" fmla="*/ 10 w 103"/>
                <a:gd name="T43" fmla="*/ 117 h 179"/>
                <a:gd name="T44" fmla="*/ 13 w 103"/>
                <a:gd name="T45" fmla="*/ 130 h 179"/>
                <a:gd name="T46" fmla="*/ 12 w 103"/>
                <a:gd name="T47" fmla="*/ 135 h 179"/>
                <a:gd name="T48" fmla="*/ 8 w 103"/>
                <a:gd name="T49" fmla="*/ 147 h 179"/>
                <a:gd name="T50" fmla="*/ 5 w 103"/>
                <a:gd name="T51" fmla="*/ 156 h 179"/>
                <a:gd name="T52" fmla="*/ 8 w 103"/>
                <a:gd name="T53" fmla="*/ 170 h 179"/>
                <a:gd name="T54" fmla="*/ 13 w 103"/>
                <a:gd name="T55" fmla="*/ 176 h 179"/>
                <a:gd name="T56" fmla="*/ 23 w 103"/>
                <a:gd name="T57" fmla="*/ 178 h 179"/>
                <a:gd name="T58" fmla="*/ 27 w 103"/>
                <a:gd name="T59" fmla="*/ 179 h 179"/>
                <a:gd name="T60" fmla="*/ 24 w 103"/>
                <a:gd name="T61" fmla="*/ 169 h 179"/>
                <a:gd name="T62" fmla="*/ 25 w 103"/>
                <a:gd name="T63" fmla="*/ 163 h 179"/>
                <a:gd name="T64" fmla="*/ 28 w 103"/>
                <a:gd name="T65" fmla="*/ 163 h 179"/>
                <a:gd name="T66" fmla="*/ 31 w 103"/>
                <a:gd name="T67" fmla="*/ 157 h 179"/>
                <a:gd name="T68" fmla="*/ 40 w 103"/>
                <a:gd name="T69" fmla="*/ 151 h 179"/>
                <a:gd name="T70" fmla="*/ 41 w 103"/>
                <a:gd name="T71" fmla="*/ 145 h 179"/>
                <a:gd name="T72" fmla="*/ 32 w 103"/>
                <a:gd name="T73" fmla="*/ 140 h 179"/>
                <a:gd name="T74" fmla="*/ 39 w 103"/>
                <a:gd name="T75" fmla="*/ 131 h 179"/>
                <a:gd name="T76" fmla="*/ 43 w 103"/>
                <a:gd name="T77" fmla="*/ 124 h 179"/>
                <a:gd name="T78" fmla="*/ 48 w 103"/>
                <a:gd name="T79" fmla="*/ 116 h 179"/>
                <a:gd name="T80" fmla="*/ 51 w 103"/>
                <a:gd name="T81" fmla="*/ 114 h 179"/>
                <a:gd name="T82" fmla="*/ 45 w 103"/>
                <a:gd name="T83" fmla="*/ 113 h 179"/>
                <a:gd name="T84" fmla="*/ 54 w 103"/>
                <a:gd name="T85" fmla="*/ 108 h 179"/>
                <a:gd name="T86" fmla="*/ 58 w 103"/>
                <a:gd name="T87" fmla="*/ 102 h 179"/>
                <a:gd name="T88" fmla="*/ 59 w 103"/>
                <a:gd name="T89" fmla="*/ 97 h 179"/>
                <a:gd name="T90" fmla="*/ 60 w 103"/>
                <a:gd name="T91" fmla="*/ 96 h 179"/>
                <a:gd name="T92" fmla="*/ 76 w 103"/>
                <a:gd name="T93" fmla="*/ 93 h 179"/>
                <a:gd name="T94" fmla="*/ 84 w 103"/>
                <a:gd name="T95" fmla="*/ 87 h 179"/>
                <a:gd name="T96" fmla="*/ 83 w 103"/>
                <a:gd name="T97" fmla="*/ 78 h 179"/>
                <a:gd name="T98" fmla="*/ 78 w 103"/>
                <a:gd name="T99" fmla="*/ 69 h 179"/>
                <a:gd name="T100" fmla="*/ 78 w 103"/>
                <a:gd name="T101" fmla="*/ 66 h 179"/>
                <a:gd name="T102" fmla="*/ 78 w 103"/>
                <a:gd name="T103" fmla="*/ 6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3" h="179">
                  <a:moveTo>
                    <a:pt x="78" y="62"/>
                  </a:moveTo>
                  <a:cubicBezTo>
                    <a:pt x="81" y="59"/>
                    <a:pt x="79" y="56"/>
                    <a:pt x="80" y="52"/>
                  </a:cubicBezTo>
                  <a:cubicBezTo>
                    <a:pt x="80" y="51"/>
                    <a:pt x="80" y="49"/>
                    <a:pt x="80" y="48"/>
                  </a:cubicBezTo>
                  <a:cubicBezTo>
                    <a:pt x="81" y="45"/>
                    <a:pt x="83" y="44"/>
                    <a:pt x="85" y="42"/>
                  </a:cubicBezTo>
                  <a:cubicBezTo>
                    <a:pt x="89" y="39"/>
                    <a:pt x="91" y="34"/>
                    <a:pt x="95" y="31"/>
                  </a:cubicBezTo>
                  <a:cubicBezTo>
                    <a:pt x="97" y="30"/>
                    <a:pt x="100" y="30"/>
                    <a:pt x="102" y="29"/>
                  </a:cubicBezTo>
                  <a:cubicBezTo>
                    <a:pt x="103" y="27"/>
                    <a:pt x="102" y="24"/>
                    <a:pt x="101" y="23"/>
                  </a:cubicBezTo>
                  <a:cubicBezTo>
                    <a:pt x="100" y="21"/>
                    <a:pt x="101" y="21"/>
                    <a:pt x="99" y="21"/>
                  </a:cubicBezTo>
                  <a:cubicBezTo>
                    <a:pt x="97" y="20"/>
                    <a:pt x="98" y="24"/>
                    <a:pt x="97" y="25"/>
                  </a:cubicBezTo>
                  <a:cubicBezTo>
                    <a:pt x="96" y="26"/>
                    <a:pt x="95" y="28"/>
                    <a:pt x="94" y="29"/>
                  </a:cubicBezTo>
                  <a:cubicBezTo>
                    <a:pt x="93" y="30"/>
                    <a:pt x="90" y="29"/>
                    <a:pt x="88" y="30"/>
                  </a:cubicBezTo>
                  <a:cubicBezTo>
                    <a:pt x="87" y="32"/>
                    <a:pt x="84" y="30"/>
                    <a:pt x="82" y="30"/>
                  </a:cubicBezTo>
                  <a:cubicBezTo>
                    <a:pt x="81" y="30"/>
                    <a:pt x="79" y="31"/>
                    <a:pt x="78" y="30"/>
                  </a:cubicBezTo>
                  <a:cubicBezTo>
                    <a:pt x="76" y="30"/>
                    <a:pt x="79" y="28"/>
                    <a:pt x="79" y="28"/>
                  </a:cubicBezTo>
                  <a:cubicBezTo>
                    <a:pt x="80" y="27"/>
                    <a:pt x="79" y="26"/>
                    <a:pt x="79" y="26"/>
                  </a:cubicBezTo>
                  <a:cubicBezTo>
                    <a:pt x="79" y="24"/>
                    <a:pt x="80" y="23"/>
                    <a:pt x="81" y="22"/>
                  </a:cubicBezTo>
                  <a:cubicBezTo>
                    <a:pt x="85" y="18"/>
                    <a:pt x="77" y="16"/>
                    <a:pt x="74" y="14"/>
                  </a:cubicBezTo>
                  <a:cubicBezTo>
                    <a:pt x="71" y="12"/>
                    <a:pt x="67" y="12"/>
                    <a:pt x="64" y="9"/>
                  </a:cubicBezTo>
                  <a:cubicBezTo>
                    <a:pt x="63" y="8"/>
                    <a:pt x="61" y="7"/>
                    <a:pt x="60" y="6"/>
                  </a:cubicBezTo>
                  <a:cubicBezTo>
                    <a:pt x="59" y="4"/>
                    <a:pt x="58" y="2"/>
                    <a:pt x="57" y="2"/>
                  </a:cubicBezTo>
                  <a:cubicBezTo>
                    <a:pt x="56" y="1"/>
                    <a:pt x="53" y="1"/>
                    <a:pt x="52" y="2"/>
                  </a:cubicBezTo>
                  <a:cubicBezTo>
                    <a:pt x="51" y="3"/>
                    <a:pt x="50" y="6"/>
                    <a:pt x="48" y="4"/>
                  </a:cubicBezTo>
                  <a:cubicBezTo>
                    <a:pt x="47" y="2"/>
                    <a:pt x="45" y="2"/>
                    <a:pt x="43" y="2"/>
                  </a:cubicBezTo>
                  <a:cubicBezTo>
                    <a:pt x="41" y="2"/>
                    <a:pt x="41" y="0"/>
                    <a:pt x="39" y="1"/>
                  </a:cubicBezTo>
                  <a:cubicBezTo>
                    <a:pt x="38" y="2"/>
                    <a:pt x="35" y="3"/>
                    <a:pt x="35" y="4"/>
                  </a:cubicBezTo>
                  <a:cubicBezTo>
                    <a:pt x="34" y="6"/>
                    <a:pt x="35" y="8"/>
                    <a:pt x="35" y="9"/>
                  </a:cubicBezTo>
                  <a:cubicBezTo>
                    <a:pt x="34" y="13"/>
                    <a:pt x="31" y="13"/>
                    <a:pt x="28" y="14"/>
                  </a:cubicBezTo>
                  <a:cubicBezTo>
                    <a:pt x="26" y="15"/>
                    <a:pt x="27" y="20"/>
                    <a:pt x="27" y="22"/>
                  </a:cubicBezTo>
                  <a:cubicBezTo>
                    <a:pt x="27" y="24"/>
                    <a:pt x="28" y="26"/>
                    <a:pt x="28" y="27"/>
                  </a:cubicBezTo>
                  <a:cubicBezTo>
                    <a:pt x="28" y="28"/>
                    <a:pt x="25" y="31"/>
                    <a:pt x="25" y="32"/>
                  </a:cubicBezTo>
                  <a:cubicBezTo>
                    <a:pt x="24" y="33"/>
                    <a:pt x="21" y="35"/>
                    <a:pt x="21" y="36"/>
                  </a:cubicBezTo>
                  <a:cubicBezTo>
                    <a:pt x="21" y="37"/>
                    <a:pt x="21" y="38"/>
                    <a:pt x="21" y="39"/>
                  </a:cubicBezTo>
                  <a:cubicBezTo>
                    <a:pt x="21" y="40"/>
                    <a:pt x="20" y="41"/>
                    <a:pt x="20" y="42"/>
                  </a:cubicBezTo>
                  <a:cubicBezTo>
                    <a:pt x="20" y="43"/>
                    <a:pt x="21" y="46"/>
                    <a:pt x="19" y="47"/>
                  </a:cubicBezTo>
                  <a:cubicBezTo>
                    <a:pt x="19" y="48"/>
                    <a:pt x="19" y="50"/>
                    <a:pt x="19" y="51"/>
                  </a:cubicBezTo>
                  <a:cubicBezTo>
                    <a:pt x="18" y="51"/>
                    <a:pt x="17" y="51"/>
                    <a:pt x="17" y="52"/>
                  </a:cubicBezTo>
                  <a:cubicBezTo>
                    <a:pt x="17" y="54"/>
                    <a:pt x="19" y="55"/>
                    <a:pt x="19" y="57"/>
                  </a:cubicBezTo>
                  <a:cubicBezTo>
                    <a:pt x="19" y="58"/>
                    <a:pt x="19" y="60"/>
                    <a:pt x="20" y="61"/>
                  </a:cubicBezTo>
                  <a:cubicBezTo>
                    <a:pt x="22" y="65"/>
                    <a:pt x="18" y="69"/>
                    <a:pt x="18" y="73"/>
                  </a:cubicBezTo>
                  <a:cubicBezTo>
                    <a:pt x="17" y="75"/>
                    <a:pt x="19" y="77"/>
                    <a:pt x="18" y="79"/>
                  </a:cubicBezTo>
                  <a:cubicBezTo>
                    <a:pt x="17" y="80"/>
                    <a:pt x="15" y="81"/>
                    <a:pt x="14" y="83"/>
                  </a:cubicBezTo>
                  <a:cubicBezTo>
                    <a:pt x="13" y="85"/>
                    <a:pt x="17" y="93"/>
                    <a:pt x="15" y="94"/>
                  </a:cubicBezTo>
                  <a:cubicBezTo>
                    <a:pt x="11" y="96"/>
                    <a:pt x="12" y="101"/>
                    <a:pt x="11" y="105"/>
                  </a:cubicBezTo>
                  <a:cubicBezTo>
                    <a:pt x="9" y="108"/>
                    <a:pt x="10" y="113"/>
                    <a:pt x="10" y="117"/>
                  </a:cubicBezTo>
                  <a:cubicBezTo>
                    <a:pt x="10" y="120"/>
                    <a:pt x="10" y="123"/>
                    <a:pt x="10" y="126"/>
                  </a:cubicBezTo>
                  <a:cubicBezTo>
                    <a:pt x="10" y="127"/>
                    <a:pt x="15" y="130"/>
                    <a:pt x="13" y="130"/>
                  </a:cubicBezTo>
                  <a:cubicBezTo>
                    <a:pt x="13" y="130"/>
                    <a:pt x="9" y="131"/>
                    <a:pt x="11" y="132"/>
                  </a:cubicBezTo>
                  <a:cubicBezTo>
                    <a:pt x="13" y="132"/>
                    <a:pt x="13" y="133"/>
                    <a:pt x="12" y="135"/>
                  </a:cubicBezTo>
                  <a:cubicBezTo>
                    <a:pt x="11" y="137"/>
                    <a:pt x="11" y="139"/>
                    <a:pt x="11" y="142"/>
                  </a:cubicBezTo>
                  <a:cubicBezTo>
                    <a:pt x="11" y="144"/>
                    <a:pt x="9" y="145"/>
                    <a:pt x="8" y="147"/>
                  </a:cubicBezTo>
                  <a:cubicBezTo>
                    <a:pt x="7" y="148"/>
                    <a:pt x="8" y="150"/>
                    <a:pt x="8" y="152"/>
                  </a:cubicBezTo>
                  <a:cubicBezTo>
                    <a:pt x="8" y="153"/>
                    <a:pt x="6" y="156"/>
                    <a:pt x="5" y="156"/>
                  </a:cubicBezTo>
                  <a:cubicBezTo>
                    <a:pt x="0" y="158"/>
                    <a:pt x="3" y="164"/>
                    <a:pt x="4" y="167"/>
                  </a:cubicBezTo>
                  <a:cubicBezTo>
                    <a:pt x="5" y="169"/>
                    <a:pt x="8" y="166"/>
                    <a:pt x="8" y="170"/>
                  </a:cubicBezTo>
                  <a:cubicBezTo>
                    <a:pt x="8" y="171"/>
                    <a:pt x="7" y="174"/>
                    <a:pt x="9" y="175"/>
                  </a:cubicBezTo>
                  <a:cubicBezTo>
                    <a:pt x="10" y="176"/>
                    <a:pt x="11" y="176"/>
                    <a:pt x="13" y="176"/>
                  </a:cubicBezTo>
                  <a:cubicBezTo>
                    <a:pt x="15" y="177"/>
                    <a:pt x="18" y="177"/>
                    <a:pt x="20" y="177"/>
                  </a:cubicBezTo>
                  <a:cubicBezTo>
                    <a:pt x="21" y="177"/>
                    <a:pt x="22" y="177"/>
                    <a:pt x="23" y="178"/>
                  </a:cubicBezTo>
                  <a:cubicBezTo>
                    <a:pt x="23" y="177"/>
                    <a:pt x="24" y="177"/>
                    <a:pt x="25" y="177"/>
                  </a:cubicBezTo>
                  <a:cubicBezTo>
                    <a:pt x="25" y="178"/>
                    <a:pt x="27" y="179"/>
                    <a:pt x="27" y="179"/>
                  </a:cubicBezTo>
                  <a:cubicBezTo>
                    <a:pt x="28" y="179"/>
                    <a:pt x="26" y="176"/>
                    <a:pt x="26" y="175"/>
                  </a:cubicBezTo>
                  <a:cubicBezTo>
                    <a:pt x="24" y="173"/>
                    <a:pt x="24" y="171"/>
                    <a:pt x="24" y="169"/>
                  </a:cubicBezTo>
                  <a:cubicBezTo>
                    <a:pt x="24" y="167"/>
                    <a:pt x="24" y="166"/>
                    <a:pt x="27" y="164"/>
                  </a:cubicBezTo>
                  <a:cubicBezTo>
                    <a:pt x="29" y="163"/>
                    <a:pt x="25" y="163"/>
                    <a:pt x="25" y="163"/>
                  </a:cubicBezTo>
                  <a:cubicBezTo>
                    <a:pt x="25" y="163"/>
                    <a:pt x="27" y="162"/>
                    <a:pt x="26" y="162"/>
                  </a:cubicBezTo>
                  <a:cubicBezTo>
                    <a:pt x="27" y="162"/>
                    <a:pt x="27" y="163"/>
                    <a:pt x="28" y="163"/>
                  </a:cubicBezTo>
                  <a:cubicBezTo>
                    <a:pt x="29" y="164"/>
                    <a:pt x="30" y="163"/>
                    <a:pt x="31" y="163"/>
                  </a:cubicBezTo>
                  <a:cubicBezTo>
                    <a:pt x="32" y="161"/>
                    <a:pt x="31" y="159"/>
                    <a:pt x="31" y="157"/>
                  </a:cubicBezTo>
                  <a:cubicBezTo>
                    <a:pt x="32" y="155"/>
                    <a:pt x="34" y="154"/>
                    <a:pt x="37" y="153"/>
                  </a:cubicBezTo>
                  <a:cubicBezTo>
                    <a:pt x="38" y="152"/>
                    <a:pt x="39" y="152"/>
                    <a:pt x="40" y="151"/>
                  </a:cubicBezTo>
                  <a:cubicBezTo>
                    <a:pt x="41" y="150"/>
                    <a:pt x="39" y="149"/>
                    <a:pt x="39" y="149"/>
                  </a:cubicBezTo>
                  <a:cubicBezTo>
                    <a:pt x="39" y="148"/>
                    <a:pt x="42" y="147"/>
                    <a:pt x="41" y="145"/>
                  </a:cubicBezTo>
                  <a:cubicBezTo>
                    <a:pt x="40" y="143"/>
                    <a:pt x="36" y="145"/>
                    <a:pt x="35" y="143"/>
                  </a:cubicBezTo>
                  <a:cubicBezTo>
                    <a:pt x="34" y="142"/>
                    <a:pt x="33" y="142"/>
                    <a:pt x="32" y="140"/>
                  </a:cubicBezTo>
                  <a:cubicBezTo>
                    <a:pt x="31" y="138"/>
                    <a:pt x="33" y="135"/>
                    <a:pt x="34" y="134"/>
                  </a:cubicBezTo>
                  <a:cubicBezTo>
                    <a:pt x="36" y="133"/>
                    <a:pt x="37" y="131"/>
                    <a:pt x="39" y="131"/>
                  </a:cubicBezTo>
                  <a:cubicBezTo>
                    <a:pt x="41" y="130"/>
                    <a:pt x="41" y="132"/>
                    <a:pt x="42" y="129"/>
                  </a:cubicBezTo>
                  <a:cubicBezTo>
                    <a:pt x="42" y="127"/>
                    <a:pt x="44" y="126"/>
                    <a:pt x="43" y="124"/>
                  </a:cubicBezTo>
                  <a:cubicBezTo>
                    <a:pt x="42" y="121"/>
                    <a:pt x="47" y="121"/>
                    <a:pt x="48" y="119"/>
                  </a:cubicBezTo>
                  <a:cubicBezTo>
                    <a:pt x="48" y="119"/>
                    <a:pt x="43" y="115"/>
                    <a:pt x="48" y="116"/>
                  </a:cubicBezTo>
                  <a:cubicBezTo>
                    <a:pt x="49" y="117"/>
                    <a:pt x="49" y="118"/>
                    <a:pt x="50" y="118"/>
                  </a:cubicBezTo>
                  <a:cubicBezTo>
                    <a:pt x="52" y="118"/>
                    <a:pt x="52" y="115"/>
                    <a:pt x="51" y="114"/>
                  </a:cubicBezTo>
                  <a:cubicBezTo>
                    <a:pt x="51" y="113"/>
                    <a:pt x="49" y="115"/>
                    <a:pt x="49" y="115"/>
                  </a:cubicBezTo>
                  <a:cubicBezTo>
                    <a:pt x="47" y="115"/>
                    <a:pt x="45" y="114"/>
                    <a:pt x="45" y="113"/>
                  </a:cubicBezTo>
                  <a:cubicBezTo>
                    <a:pt x="45" y="112"/>
                    <a:pt x="43" y="105"/>
                    <a:pt x="45" y="105"/>
                  </a:cubicBezTo>
                  <a:cubicBezTo>
                    <a:pt x="48" y="106"/>
                    <a:pt x="50" y="108"/>
                    <a:pt x="54" y="108"/>
                  </a:cubicBezTo>
                  <a:cubicBezTo>
                    <a:pt x="55" y="108"/>
                    <a:pt x="56" y="107"/>
                    <a:pt x="57" y="107"/>
                  </a:cubicBezTo>
                  <a:cubicBezTo>
                    <a:pt x="59" y="105"/>
                    <a:pt x="57" y="104"/>
                    <a:pt x="58" y="102"/>
                  </a:cubicBezTo>
                  <a:cubicBezTo>
                    <a:pt x="58" y="101"/>
                    <a:pt x="59" y="100"/>
                    <a:pt x="59" y="100"/>
                  </a:cubicBezTo>
                  <a:cubicBezTo>
                    <a:pt x="60" y="98"/>
                    <a:pt x="59" y="98"/>
                    <a:pt x="59" y="97"/>
                  </a:cubicBezTo>
                  <a:cubicBezTo>
                    <a:pt x="58" y="96"/>
                    <a:pt x="58" y="94"/>
                    <a:pt x="59" y="94"/>
                  </a:cubicBezTo>
                  <a:cubicBezTo>
                    <a:pt x="61" y="94"/>
                    <a:pt x="60" y="96"/>
                    <a:pt x="60" y="96"/>
                  </a:cubicBezTo>
                  <a:cubicBezTo>
                    <a:pt x="59" y="95"/>
                    <a:pt x="65" y="95"/>
                    <a:pt x="65" y="95"/>
                  </a:cubicBezTo>
                  <a:cubicBezTo>
                    <a:pt x="69" y="95"/>
                    <a:pt x="72" y="93"/>
                    <a:pt x="76" y="93"/>
                  </a:cubicBezTo>
                  <a:cubicBezTo>
                    <a:pt x="77" y="92"/>
                    <a:pt x="80" y="91"/>
                    <a:pt x="82" y="90"/>
                  </a:cubicBezTo>
                  <a:cubicBezTo>
                    <a:pt x="83" y="89"/>
                    <a:pt x="83" y="88"/>
                    <a:pt x="84" y="87"/>
                  </a:cubicBezTo>
                  <a:cubicBezTo>
                    <a:pt x="85" y="86"/>
                    <a:pt x="86" y="85"/>
                    <a:pt x="87" y="83"/>
                  </a:cubicBezTo>
                  <a:cubicBezTo>
                    <a:pt x="87" y="80"/>
                    <a:pt x="85" y="80"/>
                    <a:pt x="83" y="78"/>
                  </a:cubicBezTo>
                  <a:cubicBezTo>
                    <a:pt x="82" y="76"/>
                    <a:pt x="85" y="75"/>
                    <a:pt x="83" y="73"/>
                  </a:cubicBezTo>
                  <a:cubicBezTo>
                    <a:pt x="82" y="72"/>
                    <a:pt x="78" y="71"/>
                    <a:pt x="78" y="69"/>
                  </a:cubicBezTo>
                  <a:cubicBezTo>
                    <a:pt x="78" y="69"/>
                    <a:pt x="78" y="68"/>
                    <a:pt x="79" y="68"/>
                  </a:cubicBezTo>
                  <a:cubicBezTo>
                    <a:pt x="79" y="67"/>
                    <a:pt x="78" y="67"/>
                    <a:pt x="78" y="66"/>
                  </a:cubicBezTo>
                  <a:cubicBezTo>
                    <a:pt x="78" y="65"/>
                    <a:pt x="77" y="63"/>
                    <a:pt x="78" y="62"/>
                  </a:cubicBezTo>
                  <a:cubicBezTo>
                    <a:pt x="79" y="61"/>
                    <a:pt x="77" y="63"/>
                    <a:pt x="78" y="62"/>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42" name="Freeform 631">
              <a:extLst>
                <a:ext uri="{FF2B5EF4-FFF2-40B4-BE49-F238E27FC236}">
                  <a16:creationId xmlns:a16="http://schemas.microsoft.com/office/drawing/2014/main" id="{432099E7-59AA-49A0-AB3E-720CC8C8D9B5}"/>
                </a:ext>
              </a:extLst>
            </p:cNvPr>
            <p:cNvSpPr>
              <a:spLocks/>
            </p:cNvSpPr>
            <p:nvPr/>
          </p:nvSpPr>
          <p:spPr bwMode="auto">
            <a:xfrm>
              <a:off x="3809685" y="4156570"/>
              <a:ext cx="101938" cy="113087"/>
            </a:xfrm>
            <a:custGeom>
              <a:avLst/>
              <a:gdLst>
                <a:gd name="T0" fmla="*/ 15 w 22"/>
                <a:gd name="T1" fmla="*/ 23 h 24"/>
                <a:gd name="T2" fmla="*/ 19 w 22"/>
                <a:gd name="T3" fmla="*/ 24 h 24"/>
                <a:gd name="T4" fmla="*/ 19 w 22"/>
                <a:gd name="T5" fmla="*/ 17 h 24"/>
                <a:gd name="T6" fmla="*/ 20 w 22"/>
                <a:gd name="T7" fmla="*/ 10 h 24"/>
                <a:gd name="T8" fmla="*/ 21 w 22"/>
                <a:gd name="T9" fmla="*/ 7 h 24"/>
                <a:gd name="T10" fmla="*/ 22 w 22"/>
                <a:gd name="T11" fmla="*/ 3 h 24"/>
                <a:gd name="T12" fmla="*/ 17 w 22"/>
                <a:gd name="T13" fmla="*/ 4 h 24"/>
                <a:gd name="T14" fmla="*/ 12 w 22"/>
                <a:gd name="T15" fmla="*/ 5 h 24"/>
                <a:gd name="T16" fmla="*/ 9 w 22"/>
                <a:gd name="T17" fmla="*/ 8 h 24"/>
                <a:gd name="T18" fmla="*/ 4 w 22"/>
                <a:gd name="T19" fmla="*/ 9 h 24"/>
                <a:gd name="T20" fmla="*/ 3 w 22"/>
                <a:gd name="T21" fmla="*/ 12 h 24"/>
                <a:gd name="T22" fmla="*/ 0 w 22"/>
                <a:gd name="T23" fmla="*/ 13 h 24"/>
                <a:gd name="T24" fmla="*/ 6 w 22"/>
                <a:gd name="T25" fmla="*/ 19 h 24"/>
                <a:gd name="T26" fmla="*/ 11 w 22"/>
                <a:gd name="T27" fmla="*/ 22 h 24"/>
                <a:gd name="T28" fmla="*/ 15 w 22"/>
                <a:gd name="T29" fmla="*/ 23 h 24"/>
                <a:gd name="T30" fmla="*/ 15 w 22"/>
                <a:gd name="T31"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4">
                  <a:moveTo>
                    <a:pt x="15" y="23"/>
                  </a:moveTo>
                  <a:cubicBezTo>
                    <a:pt x="16" y="24"/>
                    <a:pt x="17" y="24"/>
                    <a:pt x="19" y="24"/>
                  </a:cubicBezTo>
                  <a:cubicBezTo>
                    <a:pt x="17" y="21"/>
                    <a:pt x="19" y="20"/>
                    <a:pt x="19" y="17"/>
                  </a:cubicBezTo>
                  <a:cubicBezTo>
                    <a:pt x="19" y="15"/>
                    <a:pt x="20" y="12"/>
                    <a:pt x="20" y="10"/>
                  </a:cubicBezTo>
                  <a:cubicBezTo>
                    <a:pt x="20" y="9"/>
                    <a:pt x="21" y="8"/>
                    <a:pt x="21" y="7"/>
                  </a:cubicBezTo>
                  <a:cubicBezTo>
                    <a:pt x="22" y="6"/>
                    <a:pt x="21" y="5"/>
                    <a:pt x="22" y="3"/>
                  </a:cubicBezTo>
                  <a:cubicBezTo>
                    <a:pt x="22" y="0"/>
                    <a:pt x="18" y="4"/>
                    <a:pt x="17" y="4"/>
                  </a:cubicBezTo>
                  <a:cubicBezTo>
                    <a:pt x="15" y="4"/>
                    <a:pt x="14" y="3"/>
                    <a:pt x="12" y="5"/>
                  </a:cubicBezTo>
                  <a:cubicBezTo>
                    <a:pt x="12" y="5"/>
                    <a:pt x="10" y="9"/>
                    <a:pt x="9" y="8"/>
                  </a:cubicBezTo>
                  <a:cubicBezTo>
                    <a:pt x="7" y="8"/>
                    <a:pt x="6" y="8"/>
                    <a:pt x="4" y="9"/>
                  </a:cubicBezTo>
                  <a:cubicBezTo>
                    <a:pt x="4" y="10"/>
                    <a:pt x="4" y="12"/>
                    <a:pt x="3" y="12"/>
                  </a:cubicBezTo>
                  <a:cubicBezTo>
                    <a:pt x="3" y="13"/>
                    <a:pt x="1" y="13"/>
                    <a:pt x="0" y="13"/>
                  </a:cubicBezTo>
                  <a:cubicBezTo>
                    <a:pt x="2" y="15"/>
                    <a:pt x="4" y="18"/>
                    <a:pt x="6" y="19"/>
                  </a:cubicBezTo>
                  <a:cubicBezTo>
                    <a:pt x="7" y="21"/>
                    <a:pt x="9" y="22"/>
                    <a:pt x="11" y="22"/>
                  </a:cubicBezTo>
                  <a:cubicBezTo>
                    <a:pt x="12" y="22"/>
                    <a:pt x="14" y="22"/>
                    <a:pt x="15" y="23"/>
                  </a:cubicBezTo>
                  <a:cubicBezTo>
                    <a:pt x="16" y="23"/>
                    <a:pt x="15" y="22"/>
                    <a:pt x="15" y="23"/>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43" name="Freeform 632">
              <a:extLst>
                <a:ext uri="{FF2B5EF4-FFF2-40B4-BE49-F238E27FC236}">
                  <a16:creationId xmlns:a16="http://schemas.microsoft.com/office/drawing/2014/main" id="{938E29AE-E99C-4304-87F9-F084A0AEF0A3}"/>
                </a:ext>
              </a:extLst>
            </p:cNvPr>
            <p:cNvSpPr>
              <a:spLocks/>
            </p:cNvSpPr>
            <p:nvPr/>
          </p:nvSpPr>
          <p:spPr bwMode="auto">
            <a:xfrm>
              <a:off x="3841542" y="4260099"/>
              <a:ext cx="79638" cy="70082"/>
            </a:xfrm>
            <a:custGeom>
              <a:avLst/>
              <a:gdLst>
                <a:gd name="T0" fmla="*/ 16 w 17"/>
                <a:gd name="T1" fmla="*/ 10 h 15"/>
                <a:gd name="T2" fmla="*/ 17 w 17"/>
                <a:gd name="T3" fmla="*/ 8 h 15"/>
                <a:gd name="T4" fmla="*/ 15 w 17"/>
                <a:gd name="T5" fmla="*/ 6 h 15"/>
                <a:gd name="T6" fmla="*/ 12 w 17"/>
                <a:gd name="T7" fmla="*/ 2 h 15"/>
                <a:gd name="T8" fmla="*/ 8 w 17"/>
                <a:gd name="T9" fmla="*/ 1 h 15"/>
                <a:gd name="T10" fmla="*/ 3 w 17"/>
                <a:gd name="T11" fmla="*/ 0 h 15"/>
                <a:gd name="T12" fmla="*/ 3 w 17"/>
                <a:gd name="T13" fmla="*/ 6 h 15"/>
                <a:gd name="T14" fmla="*/ 6 w 17"/>
                <a:gd name="T15" fmla="*/ 7 h 15"/>
                <a:gd name="T16" fmla="*/ 4 w 17"/>
                <a:gd name="T17" fmla="*/ 5 h 15"/>
                <a:gd name="T18" fmla="*/ 7 w 17"/>
                <a:gd name="T19" fmla="*/ 7 h 15"/>
                <a:gd name="T20" fmla="*/ 11 w 17"/>
                <a:gd name="T21" fmla="*/ 10 h 15"/>
                <a:gd name="T22" fmla="*/ 14 w 17"/>
                <a:gd name="T23" fmla="*/ 14 h 15"/>
                <a:gd name="T24" fmla="*/ 16 w 17"/>
                <a:gd name="T25" fmla="*/ 10 h 15"/>
                <a:gd name="T26" fmla="*/ 16 w 17"/>
                <a:gd name="T2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5">
                  <a:moveTo>
                    <a:pt x="16" y="10"/>
                  </a:moveTo>
                  <a:cubicBezTo>
                    <a:pt x="16" y="9"/>
                    <a:pt x="16" y="8"/>
                    <a:pt x="17" y="8"/>
                  </a:cubicBezTo>
                  <a:cubicBezTo>
                    <a:pt x="16" y="7"/>
                    <a:pt x="16" y="6"/>
                    <a:pt x="15" y="6"/>
                  </a:cubicBezTo>
                  <a:cubicBezTo>
                    <a:pt x="14" y="5"/>
                    <a:pt x="13" y="2"/>
                    <a:pt x="12" y="2"/>
                  </a:cubicBezTo>
                  <a:cubicBezTo>
                    <a:pt x="10" y="2"/>
                    <a:pt x="9" y="2"/>
                    <a:pt x="8" y="1"/>
                  </a:cubicBezTo>
                  <a:cubicBezTo>
                    <a:pt x="7" y="0"/>
                    <a:pt x="4" y="0"/>
                    <a:pt x="3" y="0"/>
                  </a:cubicBezTo>
                  <a:cubicBezTo>
                    <a:pt x="4" y="1"/>
                    <a:pt x="0" y="6"/>
                    <a:pt x="3" y="6"/>
                  </a:cubicBezTo>
                  <a:cubicBezTo>
                    <a:pt x="4" y="6"/>
                    <a:pt x="4" y="8"/>
                    <a:pt x="6" y="7"/>
                  </a:cubicBezTo>
                  <a:cubicBezTo>
                    <a:pt x="7" y="6"/>
                    <a:pt x="4" y="5"/>
                    <a:pt x="4" y="5"/>
                  </a:cubicBezTo>
                  <a:cubicBezTo>
                    <a:pt x="5" y="5"/>
                    <a:pt x="7" y="6"/>
                    <a:pt x="7" y="7"/>
                  </a:cubicBezTo>
                  <a:cubicBezTo>
                    <a:pt x="8" y="9"/>
                    <a:pt x="10" y="8"/>
                    <a:pt x="11" y="10"/>
                  </a:cubicBezTo>
                  <a:cubicBezTo>
                    <a:pt x="12" y="11"/>
                    <a:pt x="12" y="13"/>
                    <a:pt x="14" y="14"/>
                  </a:cubicBezTo>
                  <a:cubicBezTo>
                    <a:pt x="17" y="15"/>
                    <a:pt x="17" y="12"/>
                    <a:pt x="16" y="10"/>
                  </a:cubicBezTo>
                  <a:cubicBezTo>
                    <a:pt x="16" y="9"/>
                    <a:pt x="16" y="11"/>
                    <a:pt x="16" y="10"/>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44" name="Freeform 633">
              <a:extLst>
                <a:ext uri="{FF2B5EF4-FFF2-40B4-BE49-F238E27FC236}">
                  <a16:creationId xmlns:a16="http://schemas.microsoft.com/office/drawing/2014/main" id="{218D2236-6895-4641-9F8E-BDA8173FB7BF}"/>
                </a:ext>
              </a:extLst>
            </p:cNvPr>
            <p:cNvSpPr>
              <a:spLocks/>
            </p:cNvSpPr>
            <p:nvPr/>
          </p:nvSpPr>
          <p:spPr bwMode="auto">
            <a:xfrm>
              <a:off x="3752346" y="4180460"/>
              <a:ext cx="52562" cy="41414"/>
            </a:xfrm>
            <a:custGeom>
              <a:avLst/>
              <a:gdLst>
                <a:gd name="T0" fmla="*/ 4 w 11"/>
                <a:gd name="T1" fmla="*/ 1 h 9"/>
                <a:gd name="T2" fmla="*/ 4 w 11"/>
                <a:gd name="T3" fmla="*/ 0 h 9"/>
                <a:gd name="T4" fmla="*/ 0 w 11"/>
                <a:gd name="T5" fmla="*/ 4 h 9"/>
                <a:gd name="T6" fmla="*/ 11 w 11"/>
                <a:gd name="T7" fmla="*/ 5 h 9"/>
                <a:gd name="T8" fmla="*/ 4 w 11"/>
                <a:gd name="T9" fmla="*/ 1 h 9"/>
              </a:gdLst>
              <a:ahLst/>
              <a:cxnLst>
                <a:cxn ang="0">
                  <a:pos x="T0" y="T1"/>
                </a:cxn>
                <a:cxn ang="0">
                  <a:pos x="T2" y="T3"/>
                </a:cxn>
                <a:cxn ang="0">
                  <a:pos x="T4" y="T5"/>
                </a:cxn>
                <a:cxn ang="0">
                  <a:pos x="T6" y="T7"/>
                </a:cxn>
                <a:cxn ang="0">
                  <a:pos x="T8" y="T9"/>
                </a:cxn>
              </a:cxnLst>
              <a:rect l="0" t="0" r="r" b="b"/>
              <a:pathLst>
                <a:path w="11" h="9">
                  <a:moveTo>
                    <a:pt x="4" y="1"/>
                  </a:moveTo>
                  <a:cubicBezTo>
                    <a:pt x="4" y="0"/>
                    <a:pt x="4" y="0"/>
                    <a:pt x="4" y="0"/>
                  </a:cubicBezTo>
                  <a:cubicBezTo>
                    <a:pt x="3" y="1"/>
                    <a:pt x="1" y="3"/>
                    <a:pt x="0" y="4"/>
                  </a:cubicBezTo>
                  <a:cubicBezTo>
                    <a:pt x="2" y="5"/>
                    <a:pt x="11" y="9"/>
                    <a:pt x="11" y="5"/>
                  </a:cubicBezTo>
                  <a:cubicBezTo>
                    <a:pt x="11" y="2"/>
                    <a:pt x="6" y="3"/>
                    <a:pt x="4" y="1"/>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45" name="Freeform 634">
              <a:extLst>
                <a:ext uri="{FF2B5EF4-FFF2-40B4-BE49-F238E27FC236}">
                  <a16:creationId xmlns:a16="http://schemas.microsoft.com/office/drawing/2014/main" id="{BC91B448-2673-473C-9484-ED74555737DB}"/>
                </a:ext>
              </a:extLst>
            </p:cNvPr>
            <p:cNvSpPr>
              <a:spLocks/>
            </p:cNvSpPr>
            <p:nvPr/>
          </p:nvSpPr>
          <p:spPr bwMode="auto">
            <a:xfrm>
              <a:off x="3696599" y="4096045"/>
              <a:ext cx="93975" cy="108308"/>
            </a:xfrm>
            <a:custGeom>
              <a:avLst/>
              <a:gdLst>
                <a:gd name="T0" fmla="*/ 16 w 20"/>
                <a:gd name="T1" fmla="*/ 16 h 23"/>
                <a:gd name="T2" fmla="*/ 20 w 20"/>
                <a:gd name="T3" fmla="*/ 12 h 23"/>
                <a:gd name="T4" fmla="*/ 16 w 20"/>
                <a:gd name="T5" fmla="*/ 8 h 23"/>
                <a:gd name="T6" fmla="*/ 16 w 20"/>
                <a:gd name="T7" fmla="*/ 1 h 23"/>
                <a:gd name="T8" fmla="*/ 8 w 20"/>
                <a:gd name="T9" fmla="*/ 1 h 23"/>
                <a:gd name="T10" fmla="*/ 7 w 20"/>
                <a:gd name="T11" fmla="*/ 6 h 23"/>
                <a:gd name="T12" fmla="*/ 8 w 20"/>
                <a:gd name="T13" fmla="*/ 10 h 23"/>
                <a:gd name="T14" fmla="*/ 4 w 20"/>
                <a:gd name="T15" fmla="*/ 10 h 23"/>
                <a:gd name="T16" fmla="*/ 2 w 20"/>
                <a:gd name="T17" fmla="*/ 15 h 23"/>
                <a:gd name="T18" fmla="*/ 12 w 20"/>
                <a:gd name="T19" fmla="*/ 21 h 23"/>
                <a:gd name="T20" fmla="*/ 16 w 20"/>
                <a:gd name="T21"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3">
                  <a:moveTo>
                    <a:pt x="16" y="16"/>
                  </a:moveTo>
                  <a:cubicBezTo>
                    <a:pt x="16" y="14"/>
                    <a:pt x="19" y="13"/>
                    <a:pt x="20" y="12"/>
                  </a:cubicBezTo>
                  <a:cubicBezTo>
                    <a:pt x="17" y="11"/>
                    <a:pt x="16" y="11"/>
                    <a:pt x="16" y="8"/>
                  </a:cubicBezTo>
                  <a:cubicBezTo>
                    <a:pt x="16" y="7"/>
                    <a:pt x="17" y="2"/>
                    <a:pt x="16" y="1"/>
                  </a:cubicBezTo>
                  <a:cubicBezTo>
                    <a:pt x="15" y="0"/>
                    <a:pt x="10" y="1"/>
                    <a:pt x="8" y="1"/>
                  </a:cubicBezTo>
                  <a:cubicBezTo>
                    <a:pt x="6" y="1"/>
                    <a:pt x="6" y="4"/>
                    <a:pt x="7" y="6"/>
                  </a:cubicBezTo>
                  <a:cubicBezTo>
                    <a:pt x="8" y="7"/>
                    <a:pt x="12" y="10"/>
                    <a:pt x="8" y="10"/>
                  </a:cubicBezTo>
                  <a:cubicBezTo>
                    <a:pt x="7" y="10"/>
                    <a:pt x="5" y="10"/>
                    <a:pt x="4" y="10"/>
                  </a:cubicBezTo>
                  <a:cubicBezTo>
                    <a:pt x="2" y="10"/>
                    <a:pt x="2" y="14"/>
                    <a:pt x="2" y="15"/>
                  </a:cubicBezTo>
                  <a:cubicBezTo>
                    <a:pt x="0" y="21"/>
                    <a:pt x="8" y="20"/>
                    <a:pt x="12" y="21"/>
                  </a:cubicBezTo>
                  <a:cubicBezTo>
                    <a:pt x="13" y="23"/>
                    <a:pt x="16" y="17"/>
                    <a:pt x="16" y="16"/>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46" name="Freeform 635">
              <a:extLst>
                <a:ext uri="{FF2B5EF4-FFF2-40B4-BE49-F238E27FC236}">
                  <a16:creationId xmlns:a16="http://schemas.microsoft.com/office/drawing/2014/main" id="{6E12B3A0-B976-4AF2-85FB-C48530E2767C}"/>
                </a:ext>
              </a:extLst>
            </p:cNvPr>
            <p:cNvSpPr>
              <a:spLocks/>
            </p:cNvSpPr>
            <p:nvPr/>
          </p:nvSpPr>
          <p:spPr bwMode="auto">
            <a:xfrm>
              <a:off x="3127979" y="3726521"/>
              <a:ext cx="699228" cy="449162"/>
            </a:xfrm>
            <a:custGeom>
              <a:avLst/>
              <a:gdLst>
                <a:gd name="T0" fmla="*/ 132 w 150"/>
                <a:gd name="T1" fmla="*/ 88 h 96"/>
                <a:gd name="T2" fmla="*/ 130 w 150"/>
                <a:gd name="T3" fmla="*/ 80 h 96"/>
                <a:gd name="T4" fmla="*/ 144 w 150"/>
                <a:gd name="T5" fmla="*/ 78 h 96"/>
                <a:gd name="T6" fmla="*/ 146 w 150"/>
                <a:gd name="T7" fmla="*/ 68 h 96"/>
                <a:gd name="T8" fmla="*/ 146 w 150"/>
                <a:gd name="T9" fmla="*/ 61 h 96"/>
                <a:gd name="T10" fmla="*/ 132 w 150"/>
                <a:gd name="T11" fmla="*/ 64 h 96"/>
                <a:gd name="T12" fmla="*/ 126 w 150"/>
                <a:gd name="T13" fmla="*/ 76 h 96"/>
                <a:gd name="T14" fmla="*/ 110 w 150"/>
                <a:gd name="T15" fmla="*/ 76 h 96"/>
                <a:gd name="T16" fmla="*/ 102 w 150"/>
                <a:gd name="T17" fmla="*/ 69 h 96"/>
                <a:gd name="T18" fmla="*/ 96 w 150"/>
                <a:gd name="T19" fmla="*/ 51 h 96"/>
                <a:gd name="T20" fmla="*/ 98 w 150"/>
                <a:gd name="T21" fmla="*/ 38 h 96"/>
                <a:gd name="T22" fmla="*/ 90 w 150"/>
                <a:gd name="T23" fmla="*/ 35 h 96"/>
                <a:gd name="T24" fmla="*/ 82 w 150"/>
                <a:gd name="T25" fmla="*/ 24 h 96"/>
                <a:gd name="T26" fmla="*/ 75 w 150"/>
                <a:gd name="T27" fmla="*/ 17 h 96"/>
                <a:gd name="T28" fmla="*/ 68 w 150"/>
                <a:gd name="T29" fmla="*/ 20 h 96"/>
                <a:gd name="T30" fmla="*/ 59 w 150"/>
                <a:gd name="T31" fmla="*/ 10 h 96"/>
                <a:gd name="T32" fmla="*/ 45 w 150"/>
                <a:gd name="T33" fmla="*/ 6 h 96"/>
                <a:gd name="T34" fmla="*/ 29 w 150"/>
                <a:gd name="T35" fmla="*/ 8 h 96"/>
                <a:gd name="T36" fmla="*/ 13 w 150"/>
                <a:gd name="T37" fmla="*/ 1 h 96"/>
                <a:gd name="T38" fmla="*/ 7 w 150"/>
                <a:gd name="T39" fmla="*/ 16 h 96"/>
                <a:gd name="T40" fmla="*/ 15 w 150"/>
                <a:gd name="T41" fmla="*/ 28 h 96"/>
                <a:gd name="T42" fmla="*/ 15 w 150"/>
                <a:gd name="T43" fmla="*/ 32 h 96"/>
                <a:gd name="T44" fmla="*/ 25 w 150"/>
                <a:gd name="T45" fmla="*/ 38 h 96"/>
                <a:gd name="T46" fmla="*/ 26 w 150"/>
                <a:gd name="T47" fmla="*/ 44 h 96"/>
                <a:gd name="T48" fmla="*/ 36 w 150"/>
                <a:gd name="T49" fmla="*/ 53 h 96"/>
                <a:gd name="T50" fmla="*/ 36 w 150"/>
                <a:gd name="T51" fmla="*/ 47 h 96"/>
                <a:gd name="T52" fmla="*/ 32 w 150"/>
                <a:gd name="T53" fmla="*/ 42 h 96"/>
                <a:gd name="T54" fmla="*/ 26 w 150"/>
                <a:gd name="T55" fmla="*/ 32 h 96"/>
                <a:gd name="T56" fmla="*/ 20 w 150"/>
                <a:gd name="T57" fmla="*/ 23 h 96"/>
                <a:gd name="T58" fmla="*/ 13 w 150"/>
                <a:gd name="T59" fmla="*/ 16 h 96"/>
                <a:gd name="T60" fmla="*/ 11 w 150"/>
                <a:gd name="T61" fmla="*/ 5 h 96"/>
                <a:gd name="T62" fmla="*/ 15 w 150"/>
                <a:gd name="T63" fmla="*/ 7 h 96"/>
                <a:gd name="T64" fmla="*/ 20 w 150"/>
                <a:gd name="T65" fmla="*/ 9 h 96"/>
                <a:gd name="T66" fmla="*/ 23 w 150"/>
                <a:gd name="T67" fmla="*/ 19 h 96"/>
                <a:gd name="T68" fmla="*/ 23 w 150"/>
                <a:gd name="T69" fmla="*/ 20 h 96"/>
                <a:gd name="T70" fmla="*/ 32 w 150"/>
                <a:gd name="T71" fmla="*/ 27 h 96"/>
                <a:gd name="T72" fmla="*/ 36 w 150"/>
                <a:gd name="T73" fmla="*/ 33 h 96"/>
                <a:gd name="T74" fmla="*/ 38 w 150"/>
                <a:gd name="T75" fmla="*/ 38 h 96"/>
                <a:gd name="T76" fmla="*/ 46 w 150"/>
                <a:gd name="T77" fmla="*/ 45 h 96"/>
                <a:gd name="T78" fmla="*/ 54 w 150"/>
                <a:gd name="T79" fmla="*/ 53 h 96"/>
                <a:gd name="T80" fmla="*/ 56 w 150"/>
                <a:gd name="T81" fmla="*/ 59 h 96"/>
                <a:gd name="T82" fmla="*/ 58 w 150"/>
                <a:gd name="T83" fmla="*/ 65 h 96"/>
                <a:gd name="T84" fmla="*/ 60 w 150"/>
                <a:gd name="T85" fmla="*/ 72 h 96"/>
                <a:gd name="T86" fmla="*/ 68 w 150"/>
                <a:gd name="T87" fmla="*/ 77 h 96"/>
                <a:gd name="T88" fmla="*/ 89 w 150"/>
                <a:gd name="T89" fmla="*/ 86 h 96"/>
                <a:gd name="T90" fmla="*/ 113 w 150"/>
                <a:gd name="T91" fmla="*/ 88 h 96"/>
                <a:gd name="T92" fmla="*/ 126 w 150"/>
                <a:gd name="T93"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0" h="96">
                  <a:moveTo>
                    <a:pt x="126" y="89"/>
                  </a:moveTo>
                  <a:cubicBezTo>
                    <a:pt x="127" y="89"/>
                    <a:pt x="134" y="90"/>
                    <a:pt x="132" y="88"/>
                  </a:cubicBezTo>
                  <a:cubicBezTo>
                    <a:pt x="131" y="86"/>
                    <a:pt x="129" y="85"/>
                    <a:pt x="128" y="83"/>
                  </a:cubicBezTo>
                  <a:cubicBezTo>
                    <a:pt x="128" y="83"/>
                    <a:pt x="129" y="80"/>
                    <a:pt x="130" y="80"/>
                  </a:cubicBezTo>
                  <a:cubicBezTo>
                    <a:pt x="131" y="79"/>
                    <a:pt x="136" y="80"/>
                    <a:pt x="138" y="80"/>
                  </a:cubicBezTo>
                  <a:cubicBezTo>
                    <a:pt x="141" y="80"/>
                    <a:pt x="140" y="75"/>
                    <a:pt x="144" y="78"/>
                  </a:cubicBezTo>
                  <a:cubicBezTo>
                    <a:pt x="145" y="76"/>
                    <a:pt x="146" y="75"/>
                    <a:pt x="146" y="73"/>
                  </a:cubicBezTo>
                  <a:cubicBezTo>
                    <a:pt x="146" y="71"/>
                    <a:pt x="145" y="69"/>
                    <a:pt x="146" y="68"/>
                  </a:cubicBezTo>
                  <a:cubicBezTo>
                    <a:pt x="147" y="66"/>
                    <a:pt x="150" y="64"/>
                    <a:pt x="150" y="63"/>
                  </a:cubicBezTo>
                  <a:cubicBezTo>
                    <a:pt x="149" y="61"/>
                    <a:pt x="148" y="61"/>
                    <a:pt x="146" y="61"/>
                  </a:cubicBezTo>
                  <a:cubicBezTo>
                    <a:pt x="143" y="61"/>
                    <a:pt x="139" y="61"/>
                    <a:pt x="136" y="62"/>
                  </a:cubicBezTo>
                  <a:cubicBezTo>
                    <a:pt x="134" y="62"/>
                    <a:pt x="133" y="63"/>
                    <a:pt x="132" y="64"/>
                  </a:cubicBezTo>
                  <a:cubicBezTo>
                    <a:pt x="131" y="66"/>
                    <a:pt x="132" y="68"/>
                    <a:pt x="131" y="70"/>
                  </a:cubicBezTo>
                  <a:cubicBezTo>
                    <a:pt x="131" y="71"/>
                    <a:pt x="126" y="76"/>
                    <a:pt x="126" y="76"/>
                  </a:cubicBezTo>
                  <a:cubicBezTo>
                    <a:pt x="122" y="75"/>
                    <a:pt x="118" y="76"/>
                    <a:pt x="114" y="78"/>
                  </a:cubicBezTo>
                  <a:cubicBezTo>
                    <a:pt x="112" y="78"/>
                    <a:pt x="111" y="77"/>
                    <a:pt x="110" y="76"/>
                  </a:cubicBezTo>
                  <a:cubicBezTo>
                    <a:pt x="109" y="75"/>
                    <a:pt x="107" y="75"/>
                    <a:pt x="105" y="74"/>
                  </a:cubicBezTo>
                  <a:cubicBezTo>
                    <a:pt x="103" y="74"/>
                    <a:pt x="103" y="71"/>
                    <a:pt x="102" y="69"/>
                  </a:cubicBezTo>
                  <a:cubicBezTo>
                    <a:pt x="101" y="67"/>
                    <a:pt x="99" y="66"/>
                    <a:pt x="98" y="64"/>
                  </a:cubicBezTo>
                  <a:cubicBezTo>
                    <a:pt x="97" y="60"/>
                    <a:pt x="95" y="55"/>
                    <a:pt x="96" y="51"/>
                  </a:cubicBezTo>
                  <a:cubicBezTo>
                    <a:pt x="96" y="48"/>
                    <a:pt x="95" y="44"/>
                    <a:pt x="97" y="41"/>
                  </a:cubicBezTo>
                  <a:cubicBezTo>
                    <a:pt x="98" y="40"/>
                    <a:pt x="98" y="39"/>
                    <a:pt x="98" y="38"/>
                  </a:cubicBezTo>
                  <a:cubicBezTo>
                    <a:pt x="99" y="36"/>
                    <a:pt x="97" y="37"/>
                    <a:pt x="96" y="36"/>
                  </a:cubicBezTo>
                  <a:cubicBezTo>
                    <a:pt x="94" y="36"/>
                    <a:pt x="92" y="35"/>
                    <a:pt x="90" y="35"/>
                  </a:cubicBezTo>
                  <a:cubicBezTo>
                    <a:pt x="89" y="34"/>
                    <a:pt x="87" y="32"/>
                    <a:pt x="87" y="30"/>
                  </a:cubicBezTo>
                  <a:cubicBezTo>
                    <a:pt x="87" y="27"/>
                    <a:pt x="84" y="26"/>
                    <a:pt x="82" y="24"/>
                  </a:cubicBezTo>
                  <a:cubicBezTo>
                    <a:pt x="81" y="22"/>
                    <a:pt x="81" y="20"/>
                    <a:pt x="80" y="18"/>
                  </a:cubicBezTo>
                  <a:cubicBezTo>
                    <a:pt x="79" y="17"/>
                    <a:pt x="77" y="17"/>
                    <a:pt x="75" y="17"/>
                  </a:cubicBezTo>
                  <a:cubicBezTo>
                    <a:pt x="74" y="16"/>
                    <a:pt x="72" y="16"/>
                    <a:pt x="71" y="17"/>
                  </a:cubicBezTo>
                  <a:cubicBezTo>
                    <a:pt x="71" y="18"/>
                    <a:pt x="70" y="20"/>
                    <a:pt x="68" y="20"/>
                  </a:cubicBezTo>
                  <a:cubicBezTo>
                    <a:pt x="66" y="20"/>
                    <a:pt x="63" y="18"/>
                    <a:pt x="62" y="16"/>
                  </a:cubicBezTo>
                  <a:cubicBezTo>
                    <a:pt x="61" y="13"/>
                    <a:pt x="61" y="12"/>
                    <a:pt x="59" y="10"/>
                  </a:cubicBezTo>
                  <a:cubicBezTo>
                    <a:pt x="57" y="9"/>
                    <a:pt x="54" y="6"/>
                    <a:pt x="52" y="6"/>
                  </a:cubicBezTo>
                  <a:cubicBezTo>
                    <a:pt x="51" y="5"/>
                    <a:pt x="45" y="5"/>
                    <a:pt x="45" y="6"/>
                  </a:cubicBezTo>
                  <a:cubicBezTo>
                    <a:pt x="43" y="9"/>
                    <a:pt x="42" y="8"/>
                    <a:pt x="39" y="8"/>
                  </a:cubicBezTo>
                  <a:cubicBezTo>
                    <a:pt x="35" y="8"/>
                    <a:pt x="32" y="8"/>
                    <a:pt x="29" y="8"/>
                  </a:cubicBezTo>
                  <a:cubicBezTo>
                    <a:pt x="28" y="8"/>
                    <a:pt x="25" y="6"/>
                    <a:pt x="23" y="5"/>
                  </a:cubicBezTo>
                  <a:cubicBezTo>
                    <a:pt x="20" y="4"/>
                    <a:pt x="17" y="3"/>
                    <a:pt x="13" y="1"/>
                  </a:cubicBezTo>
                  <a:cubicBezTo>
                    <a:pt x="9" y="0"/>
                    <a:pt x="4" y="1"/>
                    <a:pt x="0" y="2"/>
                  </a:cubicBezTo>
                  <a:cubicBezTo>
                    <a:pt x="1" y="7"/>
                    <a:pt x="5" y="11"/>
                    <a:pt x="7" y="16"/>
                  </a:cubicBezTo>
                  <a:cubicBezTo>
                    <a:pt x="8" y="18"/>
                    <a:pt x="11" y="20"/>
                    <a:pt x="13" y="21"/>
                  </a:cubicBezTo>
                  <a:cubicBezTo>
                    <a:pt x="14" y="23"/>
                    <a:pt x="16" y="26"/>
                    <a:pt x="15" y="28"/>
                  </a:cubicBezTo>
                  <a:cubicBezTo>
                    <a:pt x="15" y="28"/>
                    <a:pt x="8" y="26"/>
                    <a:pt x="12" y="29"/>
                  </a:cubicBezTo>
                  <a:cubicBezTo>
                    <a:pt x="13" y="30"/>
                    <a:pt x="14" y="31"/>
                    <a:pt x="15" y="32"/>
                  </a:cubicBezTo>
                  <a:cubicBezTo>
                    <a:pt x="17" y="32"/>
                    <a:pt x="18" y="32"/>
                    <a:pt x="19" y="33"/>
                  </a:cubicBezTo>
                  <a:cubicBezTo>
                    <a:pt x="21" y="34"/>
                    <a:pt x="23" y="36"/>
                    <a:pt x="25" y="38"/>
                  </a:cubicBezTo>
                  <a:cubicBezTo>
                    <a:pt x="26" y="39"/>
                    <a:pt x="25" y="41"/>
                    <a:pt x="24" y="42"/>
                  </a:cubicBezTo>
                  <a:cubicBezTo>
                    <a:pt x="23" y="43"/>
                    <a:pt x="25" y="44"/>
                    <a:pt x="26" y="44"/>
                  </a:cubicBezTo>
                  <a:cubicBezTo>
                    <a:pt x="29" y="46"/>
                    <a:pt x="31" y="48"/>
                    <a:pt x="33" y="50"/>
                  </a:cubicBezTo>
                  <a:cubicBezTo>
                    <a:pt x="34" y="51"/>
                    <a:pt x="35" y="53"/>
                    <a:pt x="36" y="53"/>
                  </a:cubicBezTo>
                  <a:cubicBezTo>
                    <a:pt x="37" y="53"/>
                    <a:pt x="38" y="51"/>
                    <a:pt x="37" y="50"/>
                  </a:cubicBezTo>
                  <a:cubicBezTo>
                    <a:pt x="37" y="49"/>
                    <a:pt x="36" y="48"/>
                    <a:pt x="36" y="47"/>
                  </a:cubicBezTo>
                  <a:cubicBezTo>
                    <a:pt x="35" y="46"/>
                    <a:pt x="33" y="47"/>
                    <a:pt x="32" y="46"/>
                  </a:cubicBezTo>
                  <a:cubicBezTo>
                    <a:pt x="30" y="44"/>
                    <a:pt x="32" y="44"/>
                    <a:pt x="32" y="42"/>
                  </a:cubicBezTo>
                  <a:cubicBezTo>
                    <a:pt x="32" y="42"/>
                    <a:pt x="30" y="40"/>
                    <a:pt x="30" y="39"/>
                  </a:cubicBezTo>
                  <a:cubicBezTo>
                    <a:pt x="28" y="37"/>
                    <a:pt x="28" y="34"/>
                    <a:pt x="26" y="32"/>
                  </a:cubicBezTo>
                  <a:cubicBezTo>
                    <a:pt x="24" y="31"/>
                    <a:pt x="22" y="29"/>
                    <a:pt x="21" y="27"/>
                  </a:cubicBezTo>
                  <a:cubicBezTo>
                    <a:pt x="21" y="26"/>
                    <a:pt x="21" y="24"/>
                    <a:pt x="20" y="23"/>
                  </a:cubicBezTo>
                  <a:cubicBezTo>
                    <a:pt x="19" y="22"/>
                    <a:pt x="18" y="21"/>
                    <a:pt x="17" y="20"/>
                  </a:cubicBezTo>
                  <a:cubicBezTo>
                    <a:pt x="16" y="18"/>
                    <a:pt x="15" y="17"/>
                    <a:pt x="13" y="16"/>
                  </a:cubicBezTo>
                  <a:cubicBezTo>
                    <a:pt x="12" y="15"/>
                    <a:pt x="12" y="13"/>
                    <a:pt x="12" y="12"/>
                  </a:cubicBezTo>
                  <a:cubicBezTo>
                    <a:pt x="12" y="11"/>
                    <a:pt x="10" y="6"/>
                    <a:pt x="11" y="5"/>
                  </a:cubicBezTo>
                  <a:cubicBezTo>
                    <a:pt x="12" y="4"/>
                    <a:pt x="13" y="7"/>
                    <a:pt x="14" y="7"/>
                  </a:cubicBezTo>
                  <a:cubicBezTo>
                    <a:pt x="15" y="7"/>
                    <a:pt x="15" y="7"/>
                    <a:pt x="15" y="7"/>
                  </a:cubicBezTo>
                  <a:cubicBezTo>
                    <a:pt x="17" y="6"/>
                    <a:pt x="17" y="7"/>
                    <a:pt x="18" y="8"/>
                  </a:cubicBezTo>
                  <a:cubicBezTo>
                    <a:pt x="19" y="8"/>
                    <a:pt x="20" y="8"/>
                    <a:pt x="20" y="9"/>
                  </a:cubicBezTo>
                  <a:cubicBezTo>
                    <a:pt x="20" y="11"/>
                    <a:pt x="21" y="13"/>
                    <a:pt x="22" y="15"/>
                  </a:cubicBezTo>
                  <a:cubicBezTo>
                    <a:pt x="22" y="16"/>
                    <a:pt x="23" y="18"/>
                    <a:pt x="23" y="19"/>
                  </a:cubicBezTo>
                  <a:cubicBezTo>
                    <a:pt x="23" y="20"/>
                    <a:pt x="22" y="21"/>
                    <a:pt x="22" y="22"/>
                  </a:cubicBezTo>
                  <a:cubicBezTo>
                    <a:pt x="23" y="22"/>
                    <a:pt x="23" y="20"/>
                    <a:pt x="23" y="20"/>
                  </a:cubicBezTo>
                  <a:cubicBezTo>
                    <a:pt x="24" y="19"/>
                    <a:pt x="25" y="22"/>
                    <a:pt x="26" y="22"/>
                  </a:cubicBezTo>
                  <a:cubicBezTo>
                    <a:pt x="27" y="23"/>
                    <a:pt x="32" y="26"/>
                    <a:pt x="32" y="27"/>
                  </a:cubicBezTo>
                  <a:cubicBezTo>
                    <a:pt x="32" y="29"/>
                    <a:pt x="33" y="30"/>
                    <a:pt x="34" y="30"/>
                  </a:cubicBezTo>
                  <a:cubicBezTo>
                    <a:pt x="35" y="31"/>
                    <a:pt x="35" y="32"/>
                    <a:pt x="36" y="33"/>
                  </a:cubicBezTo>
                  <a:cubicBezTo>
                    <a:pt x="37" y="34"/>
                    <a:pt x="38" y="33"/>
                    <a:pt x="38" y="34"/>
                  </a:cubicBezTo>
                  <a:cubicBezTo>
                    <a:pt x="39" y="35"/>
                    <a:pt x="37" y="36"/>
                    <a:pt x="38" y="38"/>
                  </a:cubicBezTo>
                  <a:cubicBezTo>
                    <a:pt x="40" y="39"/>
                    <a:pt x="42" y="40"/>
                    <a:pt x="44" y="42"/>
                  </a:cubicBezTo>
                  <a:cubicBezTo>
                    <a:pt x="45" y="43"/>
                    <a:pt x="45" y="44"/>
                    <a:pt x="46" y="45"/>
                  </a:cubicBezTo>
                  <a:cubicBezTo>
                    <a:pt x="47" y="46"/>
                    <a:pt x="48" y="46"/>
                    <a:pt x="49" y="48"/>
                  </a:cubicBezTo>
                  <a:cubicBezTo>
                    <a:pt x="51" y="49"/>
                    <a:pt x="52" y="51"/>
                    <a:pt x="54" y="53"/>
                  </a:cubicBezTo>
                  <a:cubicBezTo>
                    <a:pt x="55" y="54"/>
                    <a:pt x="56" y="55"/>
                    <a:pt x="57" y="56"/>
                  </a:cubicBezTo>
                  <a:cubicBezTo>
                    <a:pt x="58" y="58"/>
                    <a:pt x="56" y="58"/>
                    <a:pt x="56" y="59"/>
                  </a:cubicBezTo>
                  <a:cubicBezTo>
                    <a:pt x="56" y="60"/>
                    <a:pt x="59" y="59"/>
                    <a:pt x="59" y="61"/>
                  </a:cubicBezTo>
                  <a:cubicBezTo>
                    <a:pt x="58" y="63"/>
                    <a:pt x="57" y="63"/>
                    <a:pt x="58" y="65"/>
                  </a:cubicBezTo>
                  <a:cubicBezTo>
                    <a:pt x="58" y="65"/>
                    <a:pt x="56" y="67"/>
                    <a:pt x="57" y="68"/>
                  </a:cubicBezTo>
                  <a:cubicBezTo>
                    <a:pt x="58" y="69"/>
                    <a:pt x="59" y="71"/>
                    <a:pt x="60" y="72"/>
                  </a:cubicBezTo>
                  <a:cubicBezTo>
                    <a:pt x="61" y="73"/>
                    <a:pt x="62" y="73"/>
                    <a:pt x="63" y="73"/>
                  </a:cubicBezTo>
                  <a:cubicBezTo>
                    <a:pt x="66" y="74"/>
                    <a:pt x="66" y="76"/>
                    <a:pt x="68" y="77"/>
                  </a:cubicBezTo>
                  <a:cubicBezTo>
                    <a:pt x="71" y="79"/>
                    <a:pt x="75" y="79"/>
                    <a:pt x="77" y="81"/>
                  </a:cubicBezTo>
                  <a:cubicBezTo>
                    <a:pt x="81" y="83"/>
                    <a:pt x="85" y="85"/>
                    <a:pt x="89" y="86"/>
                  </a:cubicBezTo>
                  <a:cubicBezTo>
                    <a:pt x="92" y="88"/>
                    <a:pt x="97" y="90"/>
                    <a:pt x="101" y="91"/>
                  </a:cubicBezTo>
                  <a:cubicBezTo>
                    <a:pt x="105" y="91"/>
                    <a:pt x="108" y="87"/>
                    <a:pt x="113" y="88"/>
                  </a:cubicBezTo>
                  <a:cubicBezTo>
                    <a:pt x="117" y="89"/>
                    <a:pt x="120" y="93"/>
                    <a:pt x="123" y="96"/>
                  </a:cubicBezTo>
                  <a:cubicBezTo>
                    <a:pt x="123" y="95"/>
                    <a:pt x="124" y="90"/>
                    <a:pt x="126" y="89"/>
                  </a:cubicBezTo>
                  <a:cubicBezTo>
                    <a:pt x="127" y="89"/>
                    <a:pt x="125" y="89"/>
                    <a:pt x="126" y="89"/>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47" name="Freeform 636">
              <a:extLst>
                <a:ext uri="{FF2B5EF4-FFF2-40B4-BE49-F238E27FC236}">
                  <a16:creationId xmlns:a16="http://schemas.microsoft.com/office/drawing/2014/main" id="{7FC49701-0198-4332-B502-567B64F95129}"/>
                </a:ext>
              </a:extLst>
            </p:cNvPr>
            <p:cNvSpPr>
              <a:spLocks/>
            </p:cNvSpPr>
            <p:nvPr/>
          </p:nvSpPr>
          <p:spPr bwMode="auto">
            <a:xfrm>
              <a:off x="3766682" y="4143828"/>
              <a:ext cx="140164" cy="74861"/>
            </a:xfrm>
            <a:custGeom>
              <a:avLst/>
              <a:gdLst>
                <a:gd name="T0" fmla="*/ 12 w 30"/>
                <a:gd name="T1" fmla="*/ 15 h 16"/>
                <a:gd name="T2" fmla="*/ 13 w 30"/>
                <a:gd name="T3" fmla="*/ 13 h 16"/>
                <a:gd name="T4" fmla="*/ 16 w 30"/>
                <a:gd name="T5" fmla="*/ 11 h 16"/>
                <a:gd name="T6" fmla="*/ 20 w 30"/>
                <a:gd name="T7" fmla="*/ 10 h 16"/>
                <a:gd name="T8" fmla="*/ 24 w 30"/>
                <a:gd name="T9" fmla="*/ 7 h 16"/>
                <a:gd name="T10" fmla="*/ 30 w 30"/>
                <a:gd name="T11" fmla="*/ 5 h 16"/>
                <a:gd name="T12" fmla="*/ 20 w 30"/>
                <a:gd name="T13" fmla="*/ 1 h 16"/>
                <a:gd name="T14" fmla="*/ 14 w 30"/>
                <a:gd name="T15" fmla="*/ 2 h 16"/>
                <a:gd name="T16" fmla="*/ 8 w 30"/>
                <a:gd name="T17" fmla="*/ 1 h 16"/>
                <a:gd name="T18" fmla="*/ 2 w 30"/>
                <a:gd name="T19" fmla="*/ 4 h 16"/>
                <a:gd name="T20" fmla="*/ 1 w 30"/>
                <a:gd name="T21" fmla="*/ 9 h 16"/>
                <a:gd name="T22" fmla="*/ 8 w 30"/>
                <a:gd name="T23" fmla="*/ 14 h 16"/>
                <a:gd name="T24" fmla="*/ 10 w 30"/>
                <a:gd name="T25" fmla="*/ 14 h 16"/>
                <a:gd name="T26" fmla="*/ 9 w 30"/>
                <a:gd name="T27" fmla="*/ 16 h 16"/>
                <a:gd name="T28" fmla="*/ 12 w 30"/>
                <a:gd name="T29"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6">
                  <a:moveTo>
                    <a:pt x="12" y="15"/>
                  </a:moveTo>
                  <a:cubicBezTo>
                    <a:pt x="13" y="15"/>
                    <a:pt x="13" y="14"/>
                    <a:pt x="13" y="13"/>
                  </a:cubicBezTo>
                  <a:cubicBezTo>
                    <a:pt x="13" y="12"/>
                    <a:pt x="15" y="11"/>
                    <a:pt x="16" y="11"/>
                  </a:cubicBezTo>
                  <a:cubicBezTo>
                    <a:pt x="18" y="10"/>
                    <a:pt x="18" y="12"/>
                    <a:pt x="20" y="10"/>
                  </a:cubicBezTo>
                  <a:cubicBezTo>
                    <a:pt x="21" y="9"/>
                    <a:pt x="22" y="6"/>
                    <a:pt x="24" y="7"/>
                  </a:cubicBezTo>
                  <a:cubicBezTo>
                    <a:pt x="27" y="7"/>
                    <a:pt x="27" y="6"/>
                    <a:pt x="30" y="5"/>
                  </a:cubicBezTo>
                  <a:cubicBezTo>
                    <a:pt x="26" y="3"/>
                    <a:pt x="25" y="0"/>
                    <a:pt x="20" y="1"/>
                  </a:cubicBezTo>
                  <a:cubicBezTo>
                    <a:pt x="18" y="1"/>
                    <a:pt x="16" y="2"/>
                    <a:pt x="14" y="2"/>
                  </a:cubicBezTo>
                  <a:cubicBezTo>
                    <a:pt x="12" y="2"/>
                    <a:pt x="10" y="1"/>
                    <a:pt x="8" y="1"/>
                  </a:cubicBezTo>
                  <a:cubicBezTo>
                    <a:pt x="5" y="2"/>
                    <a:pt x="4" y="2"/>
                    <a:pt x="2" y="4"/>
                  </a:cubicBezTo>
                  <a:cubicBezTo>
                    <a:pt x="2" y="5"/>
                    <a:pt x="0" y="7"/>
                    <a:pt x="1" y="9"/>
                  </a:cubicBezTo>
                  <a:cubicBezTo>
                    <a:pt x="4" y="11"/>
                    <a:pt x="8" y="9"/>
                    <a:pt x="8" y="14"/>
                  </a:cubicBezTo>
                  <a:cubicBezTo>
                    <a:pt x="8" y="14"/>
                    <a:pt x="10" y="14"/>
                    <a:pt x="10" y="14"/>
                  </a:cubicBezTo>
                  <a:cubicBezTo>
                    <a:pt x="10" y="14"/>
                    <a:pt x="9" y="16"/>
                    <a:pt x="9" y="16"/>
                  </a:cubicBezTo>
                  <a:cubicBezTo>
                    <a:pt x="10" y="16"/>
                    <a:pt x="12" y="16"/>
                    <a:pt x="12" y="15"/>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48" name="Freeform 637">
              <a:extLst>
                <a:ext uri="{FF2B5EF4-FFF2-40B4-BE49-F238E27FC236}">
                  <a16:creationId xmlns:a16="http://schemas.microsoft.com/office/drawing/2014/main" id="{B5D7EA2C-293E-4A91-AC05-0152485FC13C}"/>
                </a:ext>
              </a:extLst>
            </p:cNvPr>
            <p:cNvSpPr>
              <a:spLocks/>
            </p:cNvSpPr>
            <p:nvPr/>
          </p:nvSpPr>
          <p:spPr bwMode="auto">
            <a:xfrm>
              <a:off x="3766682" y="4081710"/>
              <a:ext cx="33448" cy="70082"/>
            </a:xfrm>
            <a:custGeom>
              <a:avLst/>
              <a:gdLst>
                <a:gd name="T0" fmla="*/ 5 w 7"/>
                <a:gd name="T1" fmla="*/ 1 h 15"/>
                <a:gd name="T2" fmla="*/ 2 w 7"/>
                <a:gd name="T3" fmla="*/ 4 h 15"/>
                <a:gd name="T4" fmla="*/ 1 w 7"/>
                <a:gd name="T5" fmla="*/ 6 h 15"/>
                <a:gd name="T6" fmla="*/ 2 w 7"/>
                <a:gd name="T7" fmla="*/ 14 h 15"/>
                <a:gd name="T8" fmla="*/ 6 w 7"/>
                <a:gd name="T9" fmla="*/ 8 h 15"/>
                <a:gd name="T10" fmla="*/ 7 w 7"/>
                <a:gd name="T11" fmla="*/ 2 h 15"/>
                <a:gd name="T12" fmla="*/ 5 w 7"/>
                <a:gd name="T13" fmla="*/ 1 h 15"/>
                <a:gd name="T14" fmla="*/ 5 w 7"/>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5">
                  <a:moveTo>
                    <a:pt x="5" y="1"/>
                  </a:moveTo>
                  <a:cubicBezTo>
                    <a:pt x="4" y="0"/>
                    <a:pt x="2" y="3"/>
                    <a:pt x="2" y="4"/>
                  </a:cubicBezTo>
                  <a:cubicBezTo>
                    <a:pt x="1" y="5"/>
                    <a:pt x="1" y="4"/>
                    <a:pt x="1" y="6"/>
                  </a:cubicBezTo>
                  <a:cubicBezTo>
                    <a:pt x="1" y="7"/>
                    <a:pt x="0" y="15"/>
                    <a:pt x="2" y="14"/>
                  </a:cubicBezTo>
                  <a:cubicBezTo>
                    <a:pt x="2" y="13"/>
                    <a:pt x="5" y="10"/>
                    <a:pt x="6" y="8"/>
                  </a:cubicBezTo>
                  <a:cubicBezTo>
                    <a:pt x="6" y="5"/>
                    <a:pt x="6" y="4"/>
                    <a:pt x="7" y="2"/>
                  </a:cubicBezTo>
                  <a:cubicBezTo>
                    <a:pt x="7" y="1"/>
                    <a:pt x="6" y="1"/>
                    <a:pt x="5" y="1"/>
                  </a:cubicBezTo>
                  <a:cubicBezTo>
                    <a:pt x="4" y="0"/>
                    <a:pt x="6" y="1"/>
                    <a:pt x="5" y="1"/>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49" name="Freeform 640">
              <a:extLst>
                <a:ext uri="{FF2B5EF4-FFF2-40B4-BE49-F238E27FC236}">
                  <a16:creationId xmlns:a16="http://schemas.microsoft.com/office/drawing/2014/main" id="{B827B4BA-12D2-4086-AE87-9FC279FE5A1F}"/>
                </a:ext>
              </a:extLst>
            </p:cNvPr>
            <p:cNvSpPr>
              <a:spLocks/>
            </p:cNvSpPr>
            <p:nvPr/>
          </p:nvSpPr>
          <p:spPr bwMode="auto">
            <a:xfrm>
              <a:off x="1922250" y="2482565"/>
              <a:ext cx="906289" cy="608439"/>
            </a:xfrm>
            <a:custGeom>
              <a:avLst/>
              <a:gdLst>
                <a:gd name="T0" fmla="*/ 184 w 194"/>
                <a:gd name="T1" fmla="*/ 118 h 130"/>
                <a:gd name="T2" fmla="*/ 161 w 194"/>
                <a:gd name="T3" fmla="*/ 97 h 130"/>
                <a:gd name="T4" fmla="*/ 143 w 194"/>
                <a:gd name="T5" fmla="*/ 92 h 130"/>
                <a:gd name="T6" fmla="*/ 138 w 194"/>
                <a:gd name="T7" fmla="*/ 76 h 130"/>
                <a:gd name="T8" fmla="*/ 135 w 194"/>
                <a:gd name="T9" fmla="*/ 14 h 130"/>
                <a:gd name="T10" fmla="*/ 84 w 194"/>
                <a:gd name="T11" fmla="*/ 8 h 130"/>
                <a:gd name="T12" fmla="*/ 71 w 194"/>
                <a:gd name="T13" fmla="*/ 5 h 130"/>
                <a:gd name="T14" fmla="*/ 62 w 194"/>
                <a:gd name="T15" fmla="*/ 1 h 130"/>
                <a:gd name="T16" fmla="*/ 43 w 194"/>
                <a:gd name="T17" fmla="*/ 8 h 130"/>
                <a:gd name="T18" fmla="*/ 32 w 194"/>
                <a:gd name="T19" fmla="*/ 11 h 130"/>
                <a:gd name="T20" fmla="*/ 12 w 194"/>
                <a:gd name="T21" fmla="*/ 23 h 130"/>
                <a:gd name="T22" fmla="*/ 26 w 194"/>
                <a:gd name="T23" fmla="*/ 38 h 130"/>
                <a:gd name="T24" fmla="*/ 33 w 194"/>
                <a:gd name="T25" fmla="*/ 42 h 130"/>
                <a:gd name="T26" fmla="*/ 38 w 194"/>
                <a:gd name="T27" fmla="*/ 45 h 130"/>
                <a:gd name="T28" fmla="*/ 24 w 194"/>
                <a:gd name="T29" fmla="*/ 42 h 130"/>
                <a:gd name="T30" fmla="*/ 9 w 194"/>
                <a:gd name="T31" fmla="*/ 46 h 130"/>
                <a:gd name="T32" fmla="*/ 12 w 194"/>
                <a:gd name="T33" fmla="*/ 58 h 130"/>
                <a:gd name="T34" fmla="*/ 32 w 194"/>
                <a:gd name="T35" fmla="*/ 58 h 130"/>
                <a:gd name="T36" fmla="*/ 38 w 194"/>
                <a:gd name="T37" fmla="*/ 61 h 130"/>
                <a:gd name="T38" fmla="*/ 21 w 194"/>
                <a:gd name="T39" fmla="*/ 71 h 130"/>
                <a:gd name="T40" fmla="*/ 15 w 194"/>
                <a:gd name="T41" fmla="*/ 78 h 130"/>
                <a:gd name="T42" fmla="*/ 17 w 194"/>
                <a:gd name="T43" fmla="*/ 84 h 130"/>
                <a:gd name="T44" fmla="*/ 26 w 194"/>
                <a:gd name="T45" fmla="*/ 89 h 130"/>
                <a:gd name="T46" fmla="*/ 22 w 194"/>
                <a:gd name="T47" fmla="*/ 94 h 130"/>
                <a:gd name="T48" fmla="*/ 31 w 194"/>
                <a:gd name="T49" fmla="*/ 93 h 130"/>
                <a:gd name="T50" fmla="*/ 38 w 194"/>
                <a:gd name="T51" fmla="*/ 102 h 130"/>
                <a:gd name="T52" fmla="*/ 48 w 194"/>
                <a:gd name="T53" fmla="*/ 105 h 130"/>
                <a:gd name="T54" fmla="*/ 54 w 194"/>
                <a:gd name="T55" fmla="*/ 103 h 130"/>
                <a:gd name="T56" fmla="*/ 55 w 194"/>
                <a:gd name="T57" fmla="*/ 106 h 130"/>
                <a:gd name="T58" fmla="*/ 51 w 194"/>
                <a:gd name="T59" fmla="*/ 114 h 130"/>
                <a:gd name="T60" fmla="*/ 41 w 194"/>
                <a:gd name="T61" fmla="*/ 124 h 130"/>
                <a:gd name="T62" fmla="*/ 36 w 194"/>
                <a:gd name="T63" fmla="*/ 126 h 130"/>
                <a:gd name="T64" fmla="*/ 43 w 194"/>
                <a:gd name="T65" fmla="*/ 125 h 130"/>
                <a:gd name="T66" fmla="*/ 54 w 194"/>
                <a:gd name="T67" fmla="*/ 118 h 130"/>
                <a:gd name="T68" fmla="*/ 72 w 194"/>
                <a:gd name="T69" fmla="*/ 107 h 130"/>
                <a:gd name="T70" fmla="*/ 77 w 194"/>
                <a:gd name="T71" fmla="*/ 91 h 130"/>
                <a:gd name="T72" fmla="*/ 94 w 194"/>
                <a:gd name="T73" fmla="*/ 86 h 130"/>
                <a:gd name="T74" fmla="*/ 87 w 194"/>
                <a:gd name="T75" fmla="*/ 97 h 130"/>
                <a:gd name="T76" fmla="*/ 101 w 194"/>
                <a:gd name="T77" fmla="*/ 88 h 130"/>
                <a:gd name="T78" fmla="*/ 119 w 194"/>
                <a:gd name="T79" fmla="*/ 92 h 130"/>
                <a:gd name="T80" fmla="*/ 136 w 194"/>
                <a:gd name="T81" fmla="*/ 95 h 130"/>
                <a:gd name="T82" fmla="*/ 145 w 194"/>
                <a:gd name="T83" fmla="*/ 98 h 130"/>
                <a:gd name="T84" fmla="*/ 160 w 194"/>
                <a:gd name="T85" fmla="*/ 102 h 130"/>
                <a:gd name="T86" fmla="*/ 169 w 194"/>
                <a:gd name="T87" fmla="*/ 104 h 130"/>
                <a:gd name="T88" fmla="*/ 176 w 194"/>
                <a:gd name="T89" fmla="*/ 111 h 130"/>
                <a:gd name="T90" fmla="*/ 184 w 194"/>
                <a:gd name="T91" fmla="*/ 121 h 130"/>
                <a:gd name="T92" fmla="*/ 186 w 194"/>
                <a:gd name="T93" fmla="*/ 125 h 130"/>
                <a:gd name="T94" fmla="*/ 194 w 194"/>
                <a:gd name="T95" fmla="*/ 12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4" h="130">
                  <a:moveTo>
                    <a:pt x="194" y="126"/>
                  </a:moveTo>
                  <a:cubicBezTo>
                    <a:pt x="193" y="125"/>
                    <a:pt x="191" y="125"/>
                    <a:pt x="193" y="123"/>
                  </a:cubicBezTo>
                  <a:cubicBezTo>
                    <a:pt x="193" y="122"/>
                    <a:pt x="192" y="122"/>
                    <a:pt x="191" y="122"/>
                  </a:cubicBezTo>
                  <a:cubicBezTo>
                    <a:pt x="189" y="120"/>
                    <a:pt x="185" y="119"/>
                    <a:pt x="184" y="118"/>
                  </a:cubicBezTo>
                  <a:cubicBezTo>
                    <a:pt x="180" y="113"/>
                    <a:pt x="178" y="107"/>
                    <a:pt x="174" y="103"/>
                  </a:cubicBezTo>
                  <a:cubicBezTo>
                    <a:pt x="172" y="102"/>
                    <a:pt x="170" y="100"/>
                    <a:pt x="169" y="99"/>
                  </a:cubicBezTo>
                  <a:cubicBezTo>
                    <a:pt x="167" y="98"/>
                    <a:pt x="167" y="95"/>
                    <a:pt x="165" y="95"/>
                  </a:cubicBezTo>
                  <a:cubicBezTo>
                    <a:pt x="164" y="95"/>
                    <a:pt x="161" y="97"/>
                    <a:pt x="161" y="97"/>
                  </a:cubicBezTo>
                  <a:cubicBezTo>
                    <a:pt x="162" y="99"/>
                    <a:pt x="159" y="100"/>
                    <a:pt x="158" y="100"/>
                  </a:cubicBezTo>
                  <a:cubicBezTo>
                    <a:pt x="155" y="101"/>
                    <a:pt x="152" y="97"/>
                    <a:pt x="150" y="95"/>
                  </a:cubicBezTo>
                  <a:cubicBezTo>
                    <a:pt x="149" y="94"/>
                    <a:pt x="148" y="94"/>
                    <a:pt x="147" y="92"/>
                  </a:cubicBezTo>
                  <a:cubicBezTo>
                    <a:pt x="146" y="90"/>
                    <a:pt x="144" y="91"/>
                    <a:pt x="143" y="92"/>
                  </a:cubicBezTo>
                  <a:cubicBezTo>
                    <a:pt x="141" y="92"/>
                    <a:pt x="141" y="91"/>
                    <a:pt x="139" y="92"/>
                  </a:cubicBezTo>
                  <a:cubicBezTo>
                    <a:pt x="139" y="92"/>
                    <a:pt x="138" y="92"/>
                    <a:pt x="138" y="91"/>
                  </a:cubicBezTo>
                  <a:cubicBezTo>
                    <a:pt x="138" y="90"/>
                    <a:pt x="138" y="90"/>
                    <a:pt x="138" y="89"/>
                  </a:cubicBezTo>
                  <a:cubicBezTo>
                    <a:pt x="138" y="85"/>
                    <a:pt x="138" y="80"/>
                    <a:pt x="138" y="76"/>
                  </a:cubicBezTo>
                  <a:cubicBezTo>
                    <a:pt x="138" y="64"/>
                    <a:pt x="138" y="51"/>
                    <a:pt x="138" y="38"/>
                  </a:cubicBezTo>
                  <a:cubicBezTo>
                    <a:pt x="138" y="33"/>
                    <a:pt x="138" y="27"/>
                    <a:pt x="138" y="21"/>
                  </a:cubicBezTo>
                  <a:cubicBezTo>
                    <a:pt x="138" y="20"/>
                    <a:pt x="138" y="18"/>
                    <a:pt x="138" y="16"/>
                  </a:cubicBezTo>
                  <a:cubicBezTo>
                    <a:pt x="138" y="15"/>
                    <a:pt x="137" y="15"/>
                    <a:pt x="135" y="14"/>
                  </a:cubicBezTo>
                  <a:cubicBezTo>
                    <a:pt x="130" y="12"/>
                    <a:pt x="127" y="12"/>
                    <a:pt x="122" y="12"/>
                  </a:cubicBezTo>
                  <a:cubicBezTo>
                    <a:pt x="117" y="12"/>
                    <a:pt x="113" y="11"/>
                    <a:pt x="108" y="10"/>
                  </a:cubicBezTo>
                  <a:cubicBezTo>
                    <a:pt x="102" y="10"/>
                    <a:pt x="97" y="8"/>
                    <a:pt x="92" y="8"/>
                  </a:cubicBezTo>
                  <a:cubicBezTo>
                    <a:pt x="89" y="8"/>
                    <a:pt x="87" y="9"/>
                    <a:pt x="84" y="8"/>
                  </a:cubicBezTo>
                  <a:cubicBezTo>
                    <a:pt x="84" y="8"/>
                    <a:pt x="80" y="7"/>
                    <a:pt x="80" y="7"/>
                  </a:cubicBezTo>
                  <a:cubicBezTo>
                    <a:pt x="80" y="7"/>
                    <a:pt x="81" y="5"/>
                    <a:pt x="81" y="4"/>
                  </a:cubicBezTo>
                  <a:cubicBezTo>
                    <a:pt x="81" y="4"/>
                    <a:pt x="78" y="4"/>
                    <a:pt x="78" y="4"/>
                  </a:cubicBezTo>
                  <a:cubicBezTo>
                    <a:pt x="76" y="4"/>
                    <a:pt x="73" y="5"/>
                    <a:pt x="71" y="5"/>
                  </a:cubicBezTo>
                  <a:cubicBezTo>
                    <a:pt x="69" y="5"/>
                    <a:pt x="70" y="1"/>
                    <a:pt x="67" y="3"/>
                  </a:cubicBezTo>
                  <a:cubicBezTo>
                    <a:pt x="66" y="3"/>
                    <a:pt x="65" y="5"/>
                    <a:pt x="64" y="4"/>
                  </a:cubicBezTo>
                  <a:cubicBezTo>
                    <a:pt x="62" y="4"/>
                    <a:pt x="62" y="3"/>
                    <a:pt x="64" y="2"/>
                  </a:cubicBezTo>
                  <a:cubicBezTo>
                    <a:pt x="66" y="2"/>
                    <a:pt x="63" y="1"/>
                    <a:pt x="62" y="1"/>
                  </a:cubicBezTo>
                  <a:cubicBezTo>
                    <a:pt x="58" y="0"/>
                    <a:pt x="58" y="1"/>
                    <a:pt x="56" y="3"/>
                  </a:cubicBezTo>
                  <a:cubicBezTo>
                    <a:pt x="53" y="6"/>
                    <a:pt x="49" y="4"/>
                    <a:pt x="45" y="5"/>
                  </a:cubicBezTo>
                  <a:cubicBezTo>
                    <a:pt x="41" y="6"/>
                    <a:pt x="45" y="8"/>
                    <a:pt x="45" y="8"/>
                  </a:cubicBezTo>
                  <a:cubicBezTo>
                    <a:pt x="44" y="8"/>
                    <a:pt x="43" y="8"/>
                    <a:pt x="43" y="8"/>
                  </a:cubicBezTo>
                  <a:cubicBezTo>
                    <a:pt x="43" y="8"/>
                    <a:pt x="44" y="10"/>
                    <a:pt x="43" y="10"/>
                  </a:cubicBezTo>
                  <a:cubicBezTo>
                    <a:pt x="42" y="10"/>
                    <a:pt x="42" y="8"/>
                    <a:pt x="42" y="7"/>
                  </a:cubicBezTo>
                  <a:cubicBezTo>
                    <a:pt x="41" y="7"/>
                    <a:pt x="38" y="10"/>
                    <a:pt x="38" y="10"/>
                  </a:cubicBezTo>
                  <a:cubicBezTo>
                    <a:pt x="36" y="11"/>
                    <a:pt x="34" y="9"/>
                    <a:pt x="32" y="11"/>
                  </a:cubicBezTo>
                  <a:cubicBezTo>
                    <a:pt x="30" y="12"/>
                    <a:pt x="28" y="13"/>
                    <a:pt x="27" y="15"/>
                  </a:cubicBezTo>
                  <a:cubicBezTo>
                    <a:pt x="27" y="17"/>
                    <a:pt x="27" y="19"/>
                    <a:pt x="25" y="20"/>
                  </a:cubicBezTo>
                  <a:cubicBezTo>
                    <a:pt x="23" y="21"/>
                    <a:pt x="22" y="22"/>
                    <a:pt x="20" y="22"/>
                  </a:cubicBezTo>
                  <a:cubicBezTo>
                    <a:pt x="19" y="22"/>
                    <a:pt x="13" y="22"/>
                    <a:pt x="12" y="23"/>
                  </a:cubicBezTo>
                  <a:cubicBezTo>
                    <a:pt x="12" y="24"/>
                    <a:pt x="10" y="27"/>
                    <a:pt x="10" y="27"/>
                  </a:cubicBezTo>
                  <a:cubicBezTo>
                    <a:pt x="11" y="28"/>
                    <a:pt x="14" y="28"/>
                    <a:pt x="15" y="29"/>
                  </a:cubicBezTo>
                  <a:cubicBezTo>
                    <a:pt x="18" y="30"/>
                    <a:pt x="21" y="32"/>
                    <a:pt x="23" y="34"/>
                  </a:cubicBezTo>
                  <a:cubicBezTo>
                    <a:pt x="24" y="35"/>
                    <a:pt x="24" y="37"/>
                    <a:pt x="26" y="38"/>
                  </a:cubicBezTo>
                  <a:cubicBezTo>
                    <a:pt x="28" y="38"/>
                    <a:pt x="29" y="38"/>
                    <a:pt x="31" y="37"/>
                  </a:cubicBezTo>
                  <a:cubicBezTo>
                    <a:pt x="31" y="37"/>
                    <a:pt x="34" y="38"/>
                    <a:pt x="34" y="38"/>
                  </a:cubicBezTo>
                  <a:cubicBezTo>
                    <a:pt x="36" y="41"/>
                    <a:pt x="31" y="39"/>
                    <a:pt x="31" y="39"/>
                  </a:cubicBezTo>
                  <a:cubicBezTo>
                    <a:pt x="29" y="39"/>
                    <a:pt x="32" y="41"/>
                    <a:pt x="33" y="42"/>
                  </a:cubicBezTo>
                  <a:cubicBezTo>
                    <a:pt x="34" y="44"/>
                    <a:pt x="35" y="43"/>
                    <a:pt x="37" y="42"/>
                  </a:cubicBezTo>
                  <a:cubicBezTo>
                    <a:pt x="38" y="41"/>
                    <a:pt x="41" y="41"/>
                    <a:pt x="42" y="42"/>
                  </a:cubicBezTo>
                  <a:cubicBezTo>
                    <a:pt x="43" y="43"/>
                    <a:pt x="38" y="44"/>
                    <a:pt x="38" y="44"/>
                  </a:cubicBezTo>
                  <a:cubicBezTo>
                    <a:pt x="37" y="44"/>
                    <a:pt x="38" y="44"/>
                    <a:pt x="38" y="45"/>
                  </a:cubicBezTo>
                  <a:cubicBezTo>
                    <a:pt x="38" y="46"/>
                    <a:pt x="36" y="45"/>
                    <a:pt x="36" y="45"/>
                  </a:cubicBezTo>
                  <a:cubicBezTo>
                    <a:pt x="35" y="45"/>
                    <a:pt x="34" y="46"/>
                    <a:pt x="32" y="46"/>
                  </a:cubicBezTo>
                  <a:cubicBezTo>
                    <a:pt x="30" y="46"/>
                    <a:pt x="26" y="47"/>
                    <a:pt x="24" y="46"/>
                  </a:cubicBezTo>
                  <a:cubicBezTo>
                    <a:pt x="22" y="45"/>
                    <a:pt x="25" y="43"/>
                    <a:pt x="24" y="42"/>
                  </a:cubicBezTo>
                  <a:cubicBezTo>
                    <a:pt x="23" y="42"/>
                    <a:pt x="21" y="42"/>
                    <a:pt x="20" y="43"/>
                  </a:cubicBezTo>
                  <a:cubicBezTo>
                    <a:pt x="19" y="43"/>
                    <a:pt x="17" y="43"/>
                    <a:pt x="16" y="43"/>
                  </a:cubicBezTo>
                  <a:cubicBezTo>
                    <a:pt x="14" y="44"/>
                    <a:pt x="15" y="46"/>
                    <a:pt x="15" y="46"/>
                  </a:cubicBezTo>
                  <a:cubicBezTo>
                    <a:pt x="13" y="46"/>
                    <a:pt x="11" y="45"/>
                    <a:pt x="9" y="46"/>
                  </a:cubicBezTo>
                  <a:cubicBezTo>
                    <a:pt x="8" y="47"/>
                    <a:pt x="6" y="48"/>
                    <a:pt x="5" y="49"/>
                  </a:cubicBezTo>
                  <a:cubicBezTo>
                    <a:pt x="0" y="52"/>
                    <a:pt x="12" y="52"/>
                    <a:pt x="12" y="53"/>
                  </a:cubicBezTo>
                  <a:cubicBezTo>
                    <a:pt x="11" y="54"/>
                    <a:pt x="8" y="54"/>
                    <a:pt x="10" y="55"/>
                  </a:cubicBezTo>
                  <a:cubicBezTo>
                    <a:pt x="11" y="56"/>
                    <a:pt x="11" y="58"/>
                    <a:pt x="12" y="58"/>
                  </a:cubicBezTo>
                  <a:cubicBezTo>
                    <a:pt x="16" y="59"/>
                    <a:pt x="19" y="58"/>
                    <a:pt x="23" y="58"/>
                  </a:cubicBezTo>
                  <a:cubicBezTo>
                    <a:pt x="24" y="59"/>
                    <a:pt x="25" y="59"/>
                    <a:pt x="26" y="59"/>
                  </a:cubicBezTo>
                  <a:cubicBezTo>
                    <a:pt x="28" y="59"/>
                    <a:pt x="27" y="59"/>
                    <a:pt x="29" y="60"/>
                  </a:cubicBezTo>
                  <a:cubicBezTo>
                    <a:pt x="29" y="60"/>
                    <a:pt x="31" y="58"/>
                    <a:pt x="32" y="58"/>
                  </a:cubicBezTo>
                  <a:cubicBezTo>
                    <a:pt x="33" y="57"/>
                    <a:pt x="34" y="57"/>
                    <a:pt x="35" y="57"/>
                  </a:cubicBezTo>
                  <a:cubicBezTo>
                    <a:pt x="36" y="56"/>
                    <a:pt x="37" y="55"/>
                    <a:pt x="37" y="55"/>
                  </a:cubicBezTo>
                  <a:cubicBezTo>
                    <a:pt x="38" y="56"/>
                    <a:pt x="39" y="57"/>
                    <a:pt x="38" y="58"/>
                  </a:cubicBezTo>
                  <a:cubicBezTo>
                    <a:pt x="37" y="59"/>
                    <a:pt x="36" y="59"/>
                    <a:pt x="38" y="61"/>
                  </a:cubicBezTo>
                  <a:cubicBezTo>
                    <a:pt x="40" y="65"/>
                    <a:pt x="38" y="68"/>
                    <a:pt x="33" y="67"/>
                  </a:cubicBezTo>
                  <a:cubicBezTo>
                    <a:pt x="33" y="67"/>
                    <a:pt x="32" y="66"/>
                    <a:pt x="31" y="67"/>
                  </a:cubicBezTo>
                  <a:cubicBezTo>
                    <a:pt x="30" y="68"/>
                    <a:pt x="29" y="70"/>
                    <a:pt x="28" y="70"/>
                  </a:cubicBezTo>
                  <a:cubicBezTo>
                    <a:pt x="26" y="71"/>
                    <a:pt x="20" y="68"/>
                    <a:pt x="21" y="71"/>
                  </a:cubicBezTo>
                  <a:cubicBezTo>
                    <a:pt x="21" y="71"/>
                    <a:pt x="18" y="73"/>
                    <a:pt x="19" y="73"/>
                  </a:cubicBezTo>
                  <a:cubicBezTo>
                    <a:pt x="19" y="73"/>
                    <a:pt x="20" y="73"/>
                    <a:pt x="20" y="73"/>
                  </a:cubicBezTo>
                  <a:cubicBezTo>
                    <a:pt x="21" y="74"/>
                    <a:pt x="18" y="75"/>
                    <a:pt x="17" y="76"/>
                  </a:cubicBezTo>
                  <a:cubicBezTo>
                    <a:pt x="16" y="76"/>
                    <a:pt x="15" y="77"/>
                    <a:pt x="15" y="78"/>
                  </a:cubicBezTo>
                  <a:cubicBezTo>
                    <a:pt x="14" y="80"/>
                    <a:pt x="16" y="80"/>
                    <a:pt x="14" y="81"/>
                  </a:cubicBezTo>
                  <a:cubicBezTo>
                    <a:pt x="12" y="82"/>
                    <a:pt x="14" y="84"/>
                    <a:pt x="15" y="85"/>
                  </a:cubicBezTo>
                  <a:cubicBezTo>
                    <a:pt x="15" y="86"/>
                    <a:pt x="18" y="81"/>
                    <a:pt x="19" y="81"/>
                  </a:cubicBezTo>
                  <a:cubicBezTo>
                    <a:pt x="19" y="81"/>
                    <a:pt x="17" y="84"/>
                    <a:pt x="17" y="84"/>
                  </a:cubicBezTo>
                  <a:cubicBezTo>
                    <a:pt x="16" y="85"/>
                    <a:pt x="19" y="87"/>
                    <a:pt x="20" y="87"/>
                  </a:cubicBezTo>
                  <a:cubicBezTo>
                    <a:pt x="21" y="88"/>
                    <a:pt x="21" y="89"/>
                    <a:pt x="22" y="88"/>
                  </a:cubicBezTo>
                  <a:cubicBezTo>
                    <a:pt x="23" y="87"/>
                    <a:pt x="24" y="86"/>
                    <a:pt x="24" y="86"/>
                  </a:cubicBezTo>
                  <a:cubicBezTo>
                    <a:pt x="24" y="87"/>
                    <a:pt x="25" y="89"/>
                    <a:pt x="26" y="89"/>
                  </a:cubicBezTo>
                  <a:cubicBezTo>
                    <a:pt x="24" y="90"/>
                    <a:pt x="23" y="89"/>
                    <a:pt x="22" y="89"/>
                  </a:cubicBezTo>
                  <a:cubicBezTo>
                    <a:pt x="21" y="90"/>
                    <a:pt x="20" y="87"/>
                    <a:pt x="19" y="87"/>
                  </a:cubicBezTo>
                  <a:cubicBezTo>
                    <a:pt x="18" y="87"/>
                    <a:pt x="16" y="90"/>
                    <a:pt x="18" y="91"/>
                  </a:cubicBezTo>
                  <a:cubicBezTo>
                    <a:pt x="20" y="92"/>
                    <a:pt x="20" y="93"/>
                    <a:pt x="22" y="94"/>
                  </a:cubicBezTo>
                  <a:cubicBezTo>
                    <a:pt x="23" y="96"/>
                    <a:pt x="25" y="95"/>
                    <a:pt x="27" y="95"/>
                  </a:cubicBezTo>
                  <a:cubicBezTo>
                    <a:pt x="28" y="94"/>
                    <a:pt x="30" y="95"/>
                    <a:pt x="30" y="93"/>
                  </a:cubicBezTo>
                  <a:cubicBezTo>
                    <a:pt x="30" y="91"/>
                    <a:pt x="31" y="88"/>
                    <a:pt x="33" y="89"/>
                  </a:cubicBezTo>
                  <a:cubicBezTo>
                    <a:pt x="33" y="88"/>
                    <a:pt x="31" y="92"/>
                    <a:pt x="31" y="93"/>
                  </a:cubicBezTo>
                  <a:cubicBezTo>
                    <a:pt x="31" y="94"/>
                    <a:pt x="35" y="97"/>
                    <a:pt x="34" y="98"/>
                  </a:cubicBezTo>
                  <a:cubicBezTo>
                    <a:pt x="32" y="100"/>
                    <a:pt x="35" y="101"/>
                    <a:pt x="35" y="101"/>
                  </a:cubicBezTo>
                  <a:cubicBezTo>
                    <a:pt x="34" y="101"/>
                    <a:pt x="32" y="104"/>
                    <a:pt x="32" y="104"/>
                  </a:cubicBezTo>
                  <a:cubicBezTo>
                    <a:pt x="33" y="105"/>
                    <a:pt x="38" y="102"/>
                    <a:pt x="38" y="102"/>
                  </a:cubicBezTo>
                  <a:cubicBezTo>
                    <a:pt x="38" y="103"/>
                    <a:pt x="37" y="103"/>
                    <a:pt x="37" y="104"/>
                  </a:cubicBezTo>
                  <a:cubicBezTo>
                    <a:pt x="37" y="104"/>
                    <a:pt x="39" y="102"/>
                    <a:pt x="40" y="101"/>
                  </a:cubicBezTo>
                  <a:cubicBezTo>
                    <a:pt x="41" y="101"/>
                    <a:pt x="45" y="102"/>
                    <a:pt x="45" y="103"/>
                  </a:cubicBezTo>
                  <a:cubicBezTo>
                    <a:pt x="46" y="104"/>
                    <a:pt x="48" y="107"/>
                    <a:pt x="48" y="105"/>
                  </a:cubicBezTo>
                  <a:cubicBezTo>
                    <a:pt x="48" y="104"/>
                    <a:pt x="50" y="100"/>
                    <a:pt x="50" y="100"/>
                  </a:cubicBezTo>
                  <a:cubicBezTo>
                    <a:pt x="50" y="99"/>
                    <a:pt x="53" y="102"/>
                    <a:pt x="53" y="101"/>
                  </a:cubicBezTo>
                  <a:cubicBezTo>
                    <a:pt x="53" y="101"/>
                    <a:pt x="50" y="101"/>
                    <a:pt x="50" y="102"/>
                  </a:cubicBezTo>
                  <a:cubicBezTo>
                    <a:pt x="50" y="104"/>
                    <a:pt x="53" y="104"/>
                    <a:pt x="54" y="103"/>
                  </a:cubicBezTo>
                  <a:cubicBezTo>
                    <a:pt x="55" y="102"/>
                    <a:pt x="56" y="103"/>
                    <a:pt x="57" y="102"/>
                  </a:cubicBezTo>
                  <a:cubicBezTo>
                    <a:pt x="57" y="102"/>
                    <a:pt x="59" y="100"/>
                    <a:pt x="59" y="100"/>
                  </a:cubicBezTo>
                  <a:cubicBezTo>
                    <a:pt x="59" y="100"/>
                    <a:pt x="57" y="103"/>
                    <a:pt x="56" y="104"/>
                  </a:cubicBezTo>
                  <a:cubicBezTo>
                    <a:pt x="56" y="105"/>
                    <a:pt x="56" y="105"/>
                    <a:pt x="55" y="106"/>
                  </a:cubicBezTo>
                  <a:cubicBezTo>
                    <a:pt x="55" y="107"/>
                    <a:pt x="56" y="106"/>
                    <a:pt x="56" y="107"/>
                  </a:cubicBezTo>
                  <a:cubicBezTo>
                    <a:pt x="56" y="107"/>
                    <a:pt x="55" y="108"/>
                    <a:pt x="54" y="109"/>
                  </a:cubicBezTo>
                  <a:cubicBezTo>
                    <a:pt x="54" y="111"/>
                    <a:pt x="54" y="111"/>
                    <a:pt x="55" y="112"/>
                  </a:cubicBezTo>
                  <a:cubicBezTo>
                    <a:pt x="55" y="112"/>
                    <a:pt x="52" y="114"/>
                    <a:pt x="51" y="114"/>
                  </a:cubicBezTo>
                  <a:cubicBezTo>
                    <a:pt x="50" y="116"/>
                    <a:pt x="49" y="117"/>
                    <a:pt x="47" y="118"/>
                  </a:cubicBezTo>
                  <a:cubicBezTo>
                    <a:pt x="45" y="118"/>
                    <a:pt x="43" y="120"/>
                    <a:pt x="42" y="121"/>
                  </a:cubicBezTo>
                  <a:cubicBezTo>
                    <a:pt x="41" y="121"/>
                    <a:pt x="41" y="122"/>
                    <a:pt x="40" y="122"/>
                  </a:cubicBezTo>
                  <a:cubicBezTo>
                    <a:pt x="40" y="123"/>
                    <a:pt x="41" y="124"/>
                    <a:pt x="41" y="124"/>
                  </a:cubicBezTo>
                  <a:cubicBezTo>
                    <a:pt x="40" y="125"/>
                    <a:pt x="37" y="124"/>
                    <a:pt x="36" y="124"/>
                  </a:cubicBezTo>
                  <a:cubicBezTo>
                    <a:pt x="33" y="124"/>
                    <a:pt x="32" y="125"/>
                    <a:pt x="30" y="127"/>
                  </a:cubicBezTo>
                  <a:cubicBezTo>
                    <a:pt x="29" y="128"/>
                    <a:pt x="30" y="130"/>
                    <a:pt x="31" y="129"/>
                  </a:cubicBezTo>
                  <a:cubicBezTo>
                    <a:pt x="33" y="128"/>
                    <a:pt x="35" y="125"/>
                    <a:pt x="36" y="126"/>
                  </a:cubicBezTo>
                  <a:cubicBezTo>
                    <a:pt x="36" y="125"/>
                    <a:pt x="35" y="129"/>
                    <a:pt x="38" y="126"/>
                  </a:cubicBezTo>
                  <a:cubicBezTo>
                    <a:pt x="38" y="126"/>
                    <a:pt x="40" y="129"/>
                    <a:pt x="41" y="127"/>
                  </a:cubicBezTo>
                  <a:cubicBezTo>
                    <a:pt x="41" y="126"/>
                    <a:pt x="40" y="126"/>
                    <a:pt x="41" y="126"/>
                  </a:cubicBezTo>
                  <a:cubicBezTo>
                    <a:pt x="42" y="125"/>
                    <a:pt x="42" y="125"/>
                    <a:pt x="43" y="125"/>
                  </a:cubicBezTo>
                  <a:cubicBezTo>
                    <a:pt x="44" y="125"/>
                    <a:pt x="44" y="125"/>
                    <a:pt x="45" y="124"/>
                  </a:cubicBezTo>
                  <a:cubicBezTo>
                    <a:pt x="46" y="123"/>
                    <a:pt x="48" y="123"/>
                    <a:pt x="50" y="122"/>
                  </a:cubicBezTo>
                  <a:cubicBezTo>
                    <a:pt x="53" y="121"/>
                    <a:pt x="49" y="121"/>
                    <a:pt x="51" y="120"/>
                  </a:cubicBezTo>
                  <a:cubicBezTo>
                    <a:pt x="52" y="119"/>
                    <a:pt x="53" y="118"/>
                    <a:pt x="54" y="118"/>
                  </a:cubicBezTo>
                  <a:cubicBezTo>
                    <a:pt x="56" y="117"/>
                    <a:pt x="58" y="116"/>
                    <a:pt x="59" y="116"/>
                  </a:cubicBezTo>
                  <a:cubicBezTo>
                    <a:pt x="62" y="114"/>
                    <a:pt x="60" y="115"/>
                    <a:pt x="60" y="113"/>
                  </a:cubicBezTo>
                  <a:cubicBezTo>
                    <a:pt x="60" y="113"/>
                    <a:pt x="68" y="109"/>
                    <a:pt x="69" y="108"/>
                  </a:cubicBezTo>
                  <a:cubicBezTo>
                    <a:pt x="70" y="108"/>
                    <a:pt x="72" y="108"/>
                    <a:pt x="72" y="107"/>
                  </a:cubicBezTo>
                  <a:cubicBezTo>
                    <a:pt x="72" y="104"/>
                    <a:pt x="73" y="105"/>
                    <a:pt x="75" y="104"/>
                  </a:cubicBezTo>
                  <a:cubicBezTo>
                    <a:pt x="78" y="102"/>
                    <a:pt x="69" y="101"/>
                    <a:pt x="73" y="97"/>
                  </a:cubicBezTo>
                  <a:cubicBezTo>
                    <a:pt x="75" y="96"/>
                    <a:pt x="77" y="96"/>
                    <a:pt x="78" y="95"/>
                  </a:cubicBezTo>
                  <a:cubicBezTo>
                    <a:pt x="79" y="94"/>
                    <a:pt x="79" y="91"/>
                    <a:pt x="77" y="91"/>
                  </a:cubicBezTo>
                  <a:cubicBezTo>
                    <a:pt x="79" y="91"/>
                    <a:pt x="79" y="92"/>
                    <a:pt x="81" y="91"/>
                  </a:cubicBezTo>
                  <a:cubicBezTo>
                    <a:pt x="82" y="90"/>
                    <a:pt x="83" y="88"/>
                    <a:pt x="85" y="87"/>
                  </a:cubicBezTo>
                  <a:cubicBezTo>
                    <a:pt x="86" y="86"/>
                    <a:pt x="88" y="84"/>
                    <a:pt x="89" y="84"/>
                  </a:cubicBezTo>
                  <a:cubicBezTo>
                    <a:pt x="90" y="84"/>
                    <a:pt x="95" y="84"/>
                    <a:pt x="94" y="86"/>
                  </a:cubicBezTo>
                  <a:cubicBezTo>
                    <a:pt x="93" y="87"/>
                    <a:pt x="91" y="85"/>
                    <a:pt x="89" y="86"/>
                  </a:cubicBezTo>
                  <a:cubicBezTo>
                    <a:pt x="87" y="87"/>
                    <a:pt x="87" y="88"/>
                    <a:pt x="86" y="90"/>
                  </a:cubicBezTo>
                  <a:cubicBezTo>
                    <a:pt x="86" y="92"/>
                    <a:pt x="84" y="94"/>
                    <a:pt x="84" y="96"/>
                  </a:cubicBezTo>
                  <a:cubicBezTo>
                    <a:pt x="83" y="97"/>
                    <a:pt x="87" y="96"/>
                    <a:pt x="87" y="97"/>
                  </a:cubicBezTo>
                  <a:cubicBezTo>
                    <a:pt x="86" y="97"/>
                    <a:pt x="81" y="99"/>
                    <a:pt x="85" y="99"/>
                  </a:cubicBezTo>
                  <a:cubicBezTo>
                    <a:pt x="88" y="99"/>
                    <a:pt x="90" y="97"/>
                    <a:pt x="93" y="96"/>
                  </a:cubicBezTo>
                  <a:cubicBezTo>
                    <a:pt x="95" y="94"/>
                    <a:pt x="97" y="94"/>
                    <a:pt x="99" y="93"/>
                  </a:cubicBezTo>
                  <a:cubicBezTo>
                    <a:pt x="103" y="92"/>
                    <a:pt x="101" y="90"/>
                    <a:pt x="101" y="88"/>
                  </a:cubicBezTo>
                  <a:cubicBezTo>
                    <a:pt x="100" y="84"/>
                    <a:pt x="109" y="87"/>
                    <a:pt x="111" y="88"/>
                  </a:cubicBezTo>
                  <a:cubicBezTo>
                    <a:pt x="113" y="88"/>
                    <a:pt x="114" y="90"/>
                    <a:pt x="116" y="91"/>
                  </a:cubicBezTo>
                  <a:cubicBezTo>
                    <a:pt x="116" y="91"/>
                    <a:pt x="118" y="88"/>
                    <a:pt x="119" y="89"/>
                  </a:cubicBezTo>
                  <a:cubicBezTo>
                    <a:pt x="119" y="89"/>
                    <a:pt x="119" y="91"/>
                    <a:pt x="119" y="92"/>
                  </a:cubicBezTo>
                  <a:cubicBezTo>
                    <a:pt x="121" y="93"/>
                    <a:pt x="122" y="93"/>
                    <a:pt x="123" y="93"/>
                  </a:cubicBezTo>
                  <a:cubicBezTo>
                    <a:pt x="126" y="93"/>
                    <a:pt x="129" y="92"/>
                    <a:pt x="131" y="93"/>
                  </a:cubicBezTo>
                  <a:cubicBezTo>
                    <a:pt x="132" y="93"/>
                    <a:pt x="133" y="94"/>
                    <a:pt x="134" y="93"/>
                  </a:cubicBezTo>
                  <a:cubicBezTo>
                    <a:pt x="135" y="93"/>
                    <a:pt x="135" y="94"/>
                    <a:pt x="136" y="95"/>
                  </a:cubicBezTo>
                  <a:cubicBezTo>
                    <a:pt x="137" y="95"/>
                    <a:pt x="139" y="96"/>
                    <a:pt x="140" y="96"/>
                  </a:cubicBezTo>
                  <a:cubicBezTo>
                    <a:pt x="142" y="96"/>
                    <a:pt x="143" y="94"/>
                    <a:pt x="144" y="94"/>
                  </a:cubicBezTo>
                  <a:cubicBezTo>
                    <a:pt x="146" y="93"/>
                    <a:pt x="145" y="96"/>
                    <a:pt x="145" y="96"/>
                  </a:cubicBezTo>
                  <a:cubicBezTo>
                    <a:pt x="144" y="97"/>
                    <a:pt x="144" y="97"/>
                    <a:pt x="145" y="98"/>
                  </a:cubicBezTo>
                  <a:cubicBezTo>
                    <a:pt x="148" y="99"/>
                    <a:pt x="150" y="100"/>
                    <a:pt x="152" y="101"/>
                  </a:cubicBezTo>
                  <a:cubicBezTo>
                    <a:pt x="154" y="103"/>
                    <a:pt x="156" y="105"/>
                    <a:pt x="158" y="106"/>
                  </a:cubicBezTo>
                  <a:cubicBezTo>
                    <a:pt x="159" y="106"/>
                    <a:pt x="160" y="105"/>
                    <a:pt x="161" y="105"/>
                  </a:cubicBezTo>
                  <a:cubicBezTo>
                    <a:pt x="162" y="104"/>
                    <a:pt x="160" y="103"/>
                    <a:pt x="160" y="102"/>
                  </a:cubicBezTo>
                  <a:cubicBezTo>
                    <a:pt x="160" y="101"/>
                    <a:pt x="163" y="103"/>
                    <a:pt x="163" y="103"/>
                  </a:cubicBezTo>
                  <a:cubicBezTo>
                    <a:pt x="163" y="104"/>
                    <a:pt x="166" y="106"/>
                    <a:pt x="167" y="105"/>
                  </a:cubicBezTo>
                  <a:cubicBezTo>
                    <a:pt x="167" y="105"/>
                    <a:pt x="165" y="99"/>
                    <a:pt x="165" y="99"/>
                  </a:cubicBezTo>
                  <a:cubicBezTo>
                    <a:pt x="166" y="99"/>
                    <a:pt x="168" y="104"/>
                    <a:pt x="169" y="104"/>
                  </a:cubicBezTo>
                  <a:cubicBezTo>
                    <a:pt x="169" y="105"/>
                    <a:pt x="170" y="107"/>
                    <a:pt x="171" y="107"/>
                  </a:cubicBezTo>
                  <a:cubicBezTo>
                    <a:pt x="172" y="107"/>
                    <a:pt x="173" y="105"/>
                    <a:pt x="173" y="105"/>
                  </a:cubicBezTo>
                  <a:cubicBezTo>
                    <a:pt x="171" y="106"/>
                    <a:pt x="177" y="110"/>
                    <a:pt x="177" y="111"/>
                  </a:cubicBezTo>
                  <a:cubicBezTo>
                    <a:pt x="176" y="111"/>
                    <a:pt x="176" y="111"/>
                    <a:pt x="176" y="111"/>
                  </a:cubicBezTo>
                  <a:cubicBezTo>
                    <a:pt x="175" y="112"/>
                    <a:pt x="177" y="112"/>
                    <a:pt x="177" y="113"/>
                  </a:cubicBezTo>
                  <a:cubicBezTo>
                    <a:pt x="177" y="113"/>
                    <a:pt x="175" y="114"/>
                    <a:pt x="176" y="114"/>
                  </a:cubicBezTo>
                  <a:cubicBezTo>
                    <a:pt x="177" y="115"/>
                    <a:pt x="178" y="116"/>
                    <a:pt x="179" y="117"/>
                  </a:cubicBezTo>
                  <a:cubicBezTo>
                    <a:pt x="181" y="119"/>
                    <a:pt x="182" y="120"/>
                    <a:pt x="184" y="121"/>
                  </a:cubicBezTo>
                  <a:cubicBezTo>
                    <a:pt x="184" y="121"/>
                    <a:pt x="182" y="125"/>
                    <a:pt x="183" y="125"/>
                  </a:cubicBezTo>
                  <a:cubicBezTo>
                    <a:pt x="184" y="126"/>
                    <a:pt x="184" y="124"/>
                    <a:pt x="184" y="124"/>
                  </a:cubicBezTo>
                  <a:cubicBezTo>
                    <a:pt x="185" y="123"/>
                    <a:pt x="185" y="126"/>
                    <a:pt x="186" y="127"/>
                  </a:cubicBezTo>
                  <a:cubicBezTo>
                    <a:pt x="186" y="127"/>
                    <a:pt x="186" y="126"/>
                    <a:pt x="186" y="125"/>
                  </a:cubicBezTo>
                  <a:cubicBezTo>
                    <a:pt x="186" y="127"/>
                    <a:pt x="192" y="130"/>
                    <a:pt x="193" y="127"/>
                  </a:cubicBezTo>
                  <a:cubicBezTo>
                    <a:pt x="193" y="127"/>
                    <a:pt x="193" y="128"/>
                    <a:pt x="193" y="128"/>
                  </a:cubicBezTo>
                  <a:cubicBezTo>
                    <a:pt x="193" y="128"/>
                    <a:pt x="194" y="127"/>
                    <a:pt x="194" y="126"/>
                  </a:cubicBezTo>
                  <a:cubicBezTo>
                    <a:pt x="193" y="126"/>
                    <a:pt x="194" y="127"/>
                    <a:pt x="194" y="126"/>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50" name="Freeform 641">
              <a:extLst>
                <a:ext uri="{FF2B5EF4-FFF2-40B4-BE49-F238E27FC236}">
                  <a16:creationId xmlns:a16="http://schemas.microsoft.com/office/drawing/2014/main" id="{A2D5E87E-A28F-4AAC-BA7F-CF13904F588F}"/>
                </a:ext>
              </a:extLst>
            </p:cNvPr>
            <p:cNvSpPr>
              <a:spLocks/>
            </p:cNvSpPr>
            <p:nvPr/>
          </p:nvSpPr>
          <p:spPr bwMode="auto">
            <a:xfrm>
              <a:off x="2944810" y="3258244"/>
              <a:ext cx="1349079" cy="668965"/>
            </a:xfrm>
            <a:custGeom>
              <a:avLst/>
              <a:gdLst>
                <a:gd name="T0" fmla="*/ 84 w 289"/>
                <a:gd name="T1" fmla="*/ 106 h 143"/>
                <a:gd name="T2" fmla="*/ 105 w 289"/>
                <a:gd name="T3" fmla="*/ 119 h 143"/>
                <a:gd name="T4" fmla="*/ 125 w 289"/>
                <a:gd name="T5" fmla="*/ 127 h 143"/>
                <a:gd name="T6" fmla="*/ 137 w 289"/>
                <a:gd name="T7" fmla="*/ 127 h 143"/>
                <a:gd name="T8" fmla="*/ 149 w 289"/>
                <a:gd name="T9" fmla="*/ 119 h 143"/>
                <a:gd name="T10" fmla="*/ 162 w 289"/>
                <a:gd name="T11" fmla="*/ 118 h 143"/>
                <a:gd name="T12" fmla="*/ 177 w 289"/>
                <a:gd name="T13" fmla="*/ 119 h 143"/>
                <a:gd name="T14" fmla="*/ 171 w 289"/>
                <a:gd name="T15" fmla="*/ 113 h 143"/>
                <a:gd name="T16" fmla="*/ 186 w 289"/>
                <a:gd name="T17" fmla="*/ 113 h 143"/>
                <a:gd name="T18" fmla="*/ 209 w 289"/>
                <a:gd name="T19" fmla="*/ 122 h 143"/>
                <a:gd name="T20" fmla="*/ 213 w 289"/>
                <a:gd name="T21" fmla="*/ 133 h 143"/>
                <a:gd name="T22" fmla="*/ 220 w 289"/>
                <a:gd name="T23" fmla="*/ 143 h 143"/>
                <a:gd name="T24" fmla="*/ 215 w 289"/>
                <a:gd name="T25" fmla="*/ 108 h 143"/>
                <a:gd name="T26" fmla="*/ 234 w 289"/>
                <a:gd name="T27" fmla="*/ 92 h 143"/>
                <a:gd name="T28" fmla="*/ 239 w 289"/>
                <a:gd name="T29" fmla="*/ 86 h 143"/>
                <a:gd name="T30" fmla="*/ 244 w 289"/>
                <a:gd name="T31" fmla="*/ 82 h 143"/>
                <a:gd name="T32" fmla="*/ 242 w 289"/>
                <a:gd name="T33" fmla="*/ 78 h 143"/>
                <a:gd name="T34" fmla="*/ 238 w 289"/>
                <a:gd name="T35" fmla="*/ 71 h 143"/>
                <a:gd name="T36" fmla="*/ 239 w 289"/>
                <a:gd name="T37" fmla="*/ 69 h 143"/>
                <a:gd name="T38" fmla="*/ 242 w 289"/>
                <a:gd name="T39" fmla="*/ 75 h 143"/>
                <a:gd name="T40" fmla="*/ 246 w 289"/>
                <a:gd name="T41" fmla="*/ 62 h 143"/>
                <a:gd name="T42" fmla="*/ 253 w 289"/>
                <a:gd name="T43" fmla="*/ 52 h 143"/>
                <a:gd name="T44" fmla="*/ 265 w 289"/>
                <a:gd name="T45" fmla="*/ 48 h 143"/>
                <a:gd name="T46" fmla="*/ 271 w 289"/>
                <a:gd name="T47" fmla="*/ 48 h 143"/>
                <a:gd name="T48" fmla="*/ 274 w 289"/>
                <a:gd name="T49" fmla="*/ 35 h 143"/>
                <a:gd name="T50" fmla="*/ 288 w 289"/>
                <a:gd name="T51" fmla="*/ 28 h 143"/>
                <a:gd name="T52" fmla="*/ 276 w 289"/>
                <a:gd name="T53" fmla="*/ 13 h 143"/>
                <a:gd name="T54" fmla="*/ 264 w 289"/>
                <a:gd name="T55" fmla="*/ 28 h 143"/>
                <a:gd name="T56" fmla="*/ 237 w 289"/>
                <a:gd name="T57" fmla="*/ 39 h 143"/>
                <a:gd name="T58" fmla="*/ 224 w 289"/>
                <a:gd name="T59" fmla="*/ 45 h 143"/>
                <a:gd name="T60" fmla="*/ 208 w 289"/>
                <a:gd name="T61" fmla="*/ 44 h 143"/>
                <a:gd name="T62" fmla="*/ 203 w 289"/>
                <a:gd name="T63" fmla="*/ 36 h 143"/>
                <a:gd name="T64" fmla="*/ 196 w 289"/>
                <a:gd name="T65" fmla="*/ 28 h 143"/>
                <a:gd name="T66" fmla="*/ 185 w 289"/>
                <a:gd name="T67" fmla="*/ 48 h 143"/>
                <a:gd name="T68" fmla="*/ 187 w 289"/>
                <a:gd name="T69" fmla="*/ 25 h 143"/>
                <a:gd name="T70" fmla="*/ 196 w 289"/>
                <a:gd name="T71" fmla="*/ 17 h 143"/>
                <a:gd name="T72" fmla="*/ 184 w 289"/>
                <a:gd name="T73" fmla="*/ 13 h 143"/>
                <a:gd name="T74" fmla="*/ 165 w 289"/>
                <a:gd name="T75" fmla="*/ 15 h 143"/>
                <a:gd name="T76" fmla="*/ 158 w 289"/>
                <a:gd name="T77" fmla="*/ 5 h 143"/>
                <a:gd name="T78" fmla="*/ 147 w 289"/>
                <a:gd name="T79" fmla="*/ 4 h 143"/>
                <a:gd name="T80" fmla="*/ 30 w 289"/>
                <a:gd name="T81" fmla="*/ 4 h 143"/>
                <a:gd name="T82" fmla="*/ 7 w 289"/>
                <a:gd name="T83" fmla="*/ 9 h 143"/>
                <a:gd name="T84" fmla="*/ 8 w 289"/>
                <a:gd name="T85" fmla="*/ 21 h 143"/>
                <a:gd name="T86" fmla="*/ 2 w 289"/>
                <a:gd name="T87" fmla="*/ 40 h 143"/>
                <a:gd name="T88" fmla="*/ 5 w 289"/>
                <a:gd name="T89" fmla="*/ 63 h 143"/>
                <a:gd name="T90" fmla="*/ 12 w 289"/>
                <a:gd name="T91" fmla="*/ 73 h 143"/>
                <a:gd name="T92" fmla="*/ 21 w 289"/>
                <a:gd name="T93" fmla="*/ 88 h 143"/>
                <a:gd name="T94" fmla="*/ 39 w 289"/>
                <a:gd name="T95" fmla="*/ 10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9" h="143">
                  <a:moveTo>
                    <a:pt x="68" y="108"/>
                  </a:moveTo>
                  <a:cubicBezTo>
                    <a:pt x="71" y="108"/>
                    <a:pt x="74" y="108"/>
                    <a:pt x="78" y="108"/>
                  </a:cubicBezTo>
                  <a:cubicBezTo>
                    <a:pt x="79" y="108"/>
                    <a:pt x="81" y="108"/>
                    <a:pt x="82" y="108"/>
                  </a:cubicBezTo>
                  <a:cubicBezTo>
                    <a:pt x="83" y="108"/>
                    <a:pt x="83" y="106"/>
                    <a:pt x="84" y="106"/>
                  </a:cubicBezTo>
                  <a:cubicBezTo>
                    <a:pt x="85" y="105"/>
                    <a:pt x="91" y="105"/>
                    <a:pt x="91" y="106"/>
                  </a:cubicBezTo>
                  <a:cubicBezTo>
                    <a:pt x="94" y="108"/>
                    <a:pt x="97" y="110"/>
                    <a:pt x="100" y="112"/>
                  </a:cubicBezTo>
                  <a:cubicBezTo>
                    <a:pt x="100" y="112"/>
                    <a:pt x="101" y="115"/>
                    <a:pt x="101" y="116"/>
                  </a:cubicBezTo>
                  <a:cubicBezTo>
                    <a:pt x="102" y="118"/>
                    <a:pt x="102" y="118"/>
                    <a:pt x="105" y="119"/>
                  </a:cubicBezTo>
                  <a:cubicBezTo>
                    <a:pt x="107" y="120"/>
                    <a:pt x="108" y="121"/>
                    <a:pt x="109" y="119"/>
                  </a:cubicBezTo>
                  <a:cubicBezTo>
                    <a:pt x="110" y="116"/>
                    <a:pt x="111" y="116"/>
                    <a:pt x="114" y="117"/>
                  </a:cubicBezTo>
                  <a:cubicBezTo>
                    <a:pt x="116" y="117"/>
                    <a:pt x="119" y="118"/>
                    <a:pt x="119" y="120"/>
                  </a:cubicBezTo>
                  <a:cubicBezTo>
                    <a:pt x="121" y="123"/>
                    <a:pt x="123" y="124"/>
                    <a:pt x="125" y="127"/>
                  </a:cubicBezTo>
                  <a:cubicBezTo>
                    <a:pt x="127" y="129"/>
                    <a:pt x="126" y="133"/>
                    <a:pt x="129" y="134"/>
                  </a:cubicBezTo>
                  <a:cubicBezTo>
                    <a:pt x="131" y="136"/>
                    <a:pt x="135" y="136"/>
                    <a:pt x="137" y="137"/>
                  </a:cubicBezTo>
                  <a:cubicBezTo>
                    <a:pt x="137" y="136"/>
                    <a:pt x="135" y="129"/>
                    <a:pt x="135" y="129"/>
                  </a:cubicBezTo>
                  <a:cubicBezTo>
                    <a:pt x="137" y="130"/>
                    <a:pt x="136" y="127"/>
                    <a:pt x="137" y="127"/>
                  </a:cubicBezTo>
                  <a:cubicBezTo>
                    <a:pt x="137" y="126"/>
                    <a:pt x="139" y="126"/>
                    <a:pt x="140" y="125"/>
                  </a:cubicBezTo>
                  <a:cubicBezTo>
                    <a:pt x="141" y="125"/>
                    <a:pt x="142" y="122"/>
                    <a:pt x="142" y="122"/>
                  </a:cubicBezTo>
                  <a:cubicBezTo>
                    <a:pt x="143" y="123"/>
                    <a:pt x="144" y="123"/>
                    <a:pt x="145" y="122"/>
                  </a:cubicBezTo>
                  <a:cubicBezTo>
                    <a:pt x="147" y="121"/>
                    <a:pt x="148" y="121"/>
                    <a:pt x="149" y="119"/>
                  </a:cubicBezTo>
                  <a:cubicBezTo>
                    <a:pt x="151" y="118"/>
                    <a:pt x="148" y="118"/>
                    <a:pt x="148" y="117"/>
                  </a:cubicBezTo>
                  <a:cubicBezTo>
                    <a:pt x="148" y="117"/>
                    <a:pt x="151" y="118"/>
                    <a:pt x="152" y="117"/>
                  </a:cubicBezTo>
                  <a:cubicBezTo>
                    <a:pt x="154" y="116"/>
                    <a:pt x="155" y="116"/>
                    <a:pt x="157" y="116"/>
                  </a:cubicBezTo>
                  <a:cubicBezTo>
                    <a:pt x="159" y="116"/>
                    <a:pt x="160" y="119"/>
                    <a:pt x="162" y="118"/>
                  </a:cubicBezTo>
                  <a:cubicBezTo>
                    <a:pt x="165" y="116"/>
                    <a:pt x="166" y="118"/>
                    <a:pt x="168" y="119"/>
                  </a:cubicBezTo>
                  <a:cubicBezTo>
                    <a:pt x="170" y="120"/>
                    <a:pt x="171" y="118"/>
                    <a:pt x="172" y="118"/>
                  </a:cubicBezTo>
                  <a:cubicBezTo>
                    <a:pt x="173" y="117"/>
                    <a:pt x="176" y="119"/>
                    <a:pt x="176" y="120"/>
                  </a:cubicBezTo>
                  <a:cubicBezTo>
                    <a:pt x="177" y="121"/>
                    <a:pt x="178" y="120"/>
                    <a:pt x="177" y="119"/>
                  </a:cubicBezTo>
                  <a:cubicBezTo>
                    <a:pt x="177" y="119"/>
                    <a:pt x="176" y="118"/>
                    <a:pt x="175" y="118"/>
                  </a:cubicBezTo>
                  <a:cubicBezTo>
                    <a:pt x="174" y="117"/>
                    <a:pt x="176" y="117"/>
                    <a:pt x="176" y="117"/>
                  </a:cubicBezTo>
                  <a:cubicBezTo>
                    <a:pt x="175" y="115"/>
                    <a:pt x="175" y="114"/>
                    <a:pt x="173" y="115"/>
                  </a:cubicBezTo>
                  <a:cubicBezTo>
                    <a:pt x="173" y="115"/>
                    <a:pt x="169" y="115"/>
                    <a:pt x="171" y="113"/>
                  </a:cubicBezTo>
                  <a:cubicBezTo>
                    <a:pt x="173" y="113"/>
                    <a:pt x="174" y="114"/>
                    <a:pt x="175" y="114"/>
                  </a:cubicBezTo>
                  <a:cubicBezTo>
                    <a:pt x="178" y="113"/>
                    <a:pt x="180" y="113"/>
                    <a:pt x="183" y="113"/>
                  </a:cubicBezTo>
                  <a:cubicBezTo>
                    <a:pt x="184" y="113"/>
                    <a:pt x="183" y="113"/>
                    <a:pt x="184" y="114"/>
                  </a:cubicBezTo>
                  <a:cubicBezTo>
                    <a:pt x="184" y="114"/>
                    <a:pt x="185" y="114"/>
                    <a:pt x="186" y="113"/>
                  </a:cubicBezTo>
                  <a:cubicBezTo>
                    <a:pt x="188" y="113"/>
                    <a:pt x="190" y="113"/>
                    <a:pt x="192" y="113"/>
                  </a:cubicBezTo>
                  <a:cubicBezTo>
                    <a:pt x="194" y="113"/>
                    <a:pt x="194" y="115"/>
                    <a:pt x="196" y="116"/>
                  </a:cubicBezTo>
                  <a:cubicBezTo>
                    <a:pt x="198" y="118"/>
                    <a:pt x="200" y="116"/>
                    <a:pt x="202" y="115"/>
                  </a:cubicBezTo>
                  <a:cubicBezTo>
                    <a:pt x="203" y="115"/>
                    <a:pt x="209" y="121"/>
                    <a:pt x="209" y="122"/>
                  </a:cubicBezTo>
                  <a:cubicBezTo>
                    <a:pt x="210" y="123"/>
                    <a:pt x="208" y="125"/>
                    <a:pt x="209" y="126"/>
                  </a:cubicBezTo>
                  <a:cubicBezTo>
                    <a:pt x="210" y="128"/>
                    <a:pt x="209" y="128"/>
                    <a:pt x="210" y="130"/>
                  </a:cubicBezTo>
                  <a:cubicBezTo>
                    <a:pt x="210" y="131"/>
                    <a:pt x="211" y="132"/>
                    <a:pt x="211" y="132"/>
                  </a:cubicBezTo>
                  <a:cubicBezTo>
                    <a:pt x="212" y="132"/>
                    <a:pt x="212" y="133"/>
                    <a:pt x="213" y="133"/>
                  </a:cubicBezTo>
                  <a:cubicBezTo>
                    <a:pt x="214" y="134"/>
                    <a:pt x="213" y="136"/>
                    <a:pt x="214" y="137"/>
                  </a:cubicBezTo>
                  <a:cubicBezTo>
                    <a:pt x="215" y="138"/>
                    <a:pt x="216" y="138"/>
                    <a:pt x="217" y="140"/>
                  </a:cubicBezTo>
                  <a:cubicBezTo>
                    <a:pt x="219" y="143"/>
                    <a:pt x="218" y="140"/>
                    <a:pt x="220" y="141"/>
                  </a:cubicBezTo>
                  <a:cubicBezTo>
                    <a:pt x="220" y="141"/>
                    <a:pt x="220" y="143"/>
                    <a:pt x="220" y="143"/>
                  </a:cubicBezTo>
                  <a:cubicBezTo>
                    <a:pt x="221" y="143"/>
                    <a:pt x="222" y="136"/>
                    <a:pt x="222" y="135"/>
                  </a:cubicBezTo>
                  <a:cubicBezTo>
                    <a:pt x="222" y="132"/>
                    <a:pt x="221" y="130"/>
                    <a:pt x="220" y="126"/>
                  </a:cubicBezTo>
                  <a:cubicBezTo>
                    <a:pt x="218" y="123"/>
                    <a:pt x="218" y="120"/>
                    <a:pt x="217" y="117"/>
                  </a:cubicBezTo>
                  <a:cubicBezTo>
                    <a:pt x="215" y="115"/>
                    <a:pt x="214" y="111"/>
                    <a:pt x="215" y="108"/>
                  </a:cubicBezTo>
                  <a:cubicBezTo>
                    <a:pt x="216" y="105"/>
                    <a:pt x="218" y="103"/>
                    <a:pt x="221" y="101"/>
                  </a:cubicBezTo>
                  <a:cubicBezTo>
                    <a:pt x="222" y="100"/>
                    <a:pt x="223" y="100"/>
                    <a:pt x="224" y="99"/>
                  </a:cubicBezTo>
                  <a:cubicBezTo>
                    <a:pt x="225" y="98"/>
                    <a:pt x="226" y="96"/>
                    <a:pt x="227" y="96"/>
                  </a:cubicBezTo>
                  <a:cubicBezTo>
                    <a:pt x="229" y="94"/>
                    <a:pt x="232" y="94"/>
                    <a:pt x="234" y="92"/>
                  </a:cubicBezTo>
                  <a:cubicBezTo>
                    <a:pt x="235" y="91"/>
                    <a:pt x="236" y="89"/>
                    <a:pt x="238" y="89"/>
                  </a:cubicBezTo>
                  <a:cubicBezTo>
                    <a:pt x="238" y="89"/>
                    <a:pt x="242" y="89"/>
                    <a:pt x="241" y="87"/>
                  </a:cubicBezTo>
                  <a:cubicBezTo>
                    <a:pt x="241" y="87"/>
                    <a:pt x="238" y="88"/>
                    <a:pt x="238" y="88"/>
                  </a:cubicBezTo>
                  <a:cubicBezTo>
                    <a:pt x="238" y="87"/>
                    <a:pt x="240" y="88"/>
                    <a:pt x="239" y="86"/>
                  </a:cubicBezTo>
                  <a:cubicBezTo>
                    <a:pt x="239" y="86"/>
                    <a:pt x="238" y="85"/>
                    <a:pt x="239" y="85"/>
                  </a:cubicBezTo>
                  <a:cubicBezTo>
                    <a:pt x="239" y="84"/>
                    <a:pt x="239" y="85"/>
                    <a:pt x="240" y="84"/>
                  </a:cubicBezTo>
                  <a:cubicBezTo>
                    <a:pt x="239" y="85"/>
                    <a:pt x="241" y="86"/>
                    <a:pt x="241" y="85"/>
                  </a:cubicBezTo>
                  <a:cubicBezTo>
                    <a:pt x="242" y="85"/>
                    <a:pt x="245" y="83"/>
                    <a:pt x="244" y="82"/>
                  </a:cubicBezTo>
                  <a:cubicBezTo>
                    <a:pt x="244" y="83"/>
                    <a:pt x="238" y="82"/>
                    <a:pt x="239" y="81"/>
                  </a:cubicBezTo>
                  <a:cubicBezTo>
                    <a:pt x="239" y="80"/>
                    <a:pt x="240" y="82"/>
                    <a:pt x="241" y="81"/>
                  </a:cubicBezTo>
                  <a:cubicBezTo>
                    <a:pt x="241" y="81"/>
                    <a:pt x="243" y="80"/>
                    <a:pt x="243" y="80"/>
                  </a:cubicBezTo>
                  <a:cubicBezTo>
                    <a:pt x="243" y="80"/>
                    <a:pt x="242" y="79"/>
                    <a:pt x="242" y="78"/>
                  </a:cubicBezTo>
                  <a:cubicBezTo>
                    <a:pt x="243" y="77"/>
                    <a:pt x="243" y="76"/>
                    <a:pt x="241" y="76"/>
                  </a:cubicBezTo>
                  <a:cubicBezTo>
                    <a:pt x="241" y="76"/>
                    <a:pt x="237" y="74"/>
                    <a:pt x="237" y="74"/>
                  </a:cubicBezTo>
                  <a:cubicBezTo>
                    <a:pt x="238" y="73"/>
                    <a:pt x="239" y="74"/>
                    <a:pt x="240" y="74"/>
                  </a:cubicBezTo>
                  <a:cubicBezTo>
                    <a:pt x="241" y="73"/>
                    <a:pt x="239" y="71"/>
                    <a:pt x="238" y="71"/>
                  </a:cubicBezTo>
                  <a:cubicBezTo>
                    <a:pt x="237" y="70"/>
                    <a:pt x="236" y="69"/>
                    <a:pt x="236" y="68"/>
                  </a:cubicBezTo>
                  <a:cubicBezTo>
                    <a:pt x="235" y="67"/>
                    <a:pt x="238" y="65"/>
                    <a:pt x="237" y="64"/>
                  </a:cubicBezTo>
                  <a:cubicBezTo>
                    <a:pt x="238" y="65"/>
                    <a:pt x="237" y="66"/>
                    <a:pt x="237" y="67"/>
                  </a:cubicBezTo>
                  <a:cubicBezTo>
                    <a:pt x="237" y="67"/>
                    <a:pt x="239" y="69"/>
                    <a:pt x="239" y="69"/>
                  </a:cubicBezTo>
                  <a:cubicBezTo>
                    <a:pt x="241" y="67"/>
                    <a:pt x="239" y="62"/>
                    <a:pt x="242" y="61"/>
                  </a:cubicBezTo>
                  <a:cubicBezTo>
                    <a:pt x="241" y="61"/>
                    <a:pt x="241" y="66"/>
                    <a:pt x="242" y="67"/>
                  </a:cubicBezTo>
                  <a:cubicBezTo>
                    <a:pt x="242" y="69"/>
                    <a:pt x="244" y="69"/>
                    <a:pt x="244" y="71"/>
                  </a:cubicBezTo>
                  <a:cubicBezTo>
                    <a:pt x="244" y="72"/>
                    <a:pt x="241" y="74"/>
                    <a:pt x="242" y="75"/>
                  </a:cubicBezTo>
                  <a:cubicBezTo>
                    <a:pt x="242" y="75"/>
                    <a:pt x="248" y="69"/>
                    <a:pt x="247" y="67"/>
                  </a:cubicBezTo>
                  <a:cubicBezTo>
                    <a:pt x="247" y="65"/>
                    <a:pt x="245" y="64"/>
                    <a:pt x="245" y="62"/>
                  </a:cubicBezTo>
                  <a:cubicBezTo>
                    <a:pt x="244" y="61"/>
                    <a:pt x="245" y="58"/>
                    <a:pt x="247" y="59"/>
                  </a:cubicBezTo>
                  <a:cubicBezTo>
                    <a:pt x="246" y="58"/>
                    <a:pt x="245" y="61"/>
                    <a:pt x="246" y="62"/>
                  </a:cubicBezTo>
                  <a:cubicBezTo>
                    <a:pt x="248" y="64"/>
                    <a:pt x="248" y="65"/>
                    <a:pt x="250" y="62"/>
                  </a:cubicBezTo>
                  <a:cubicBezTo>
                    <a:pt x="251" y="61"/>
                    <a:pt x="253" y="58"/>
                    <a:pt x="252" y="56"/>
                  </a:cubicBezTo>
                  <a:cubicBezTo>
                    <a:pt x="252" y="56"/>
                    <a:pt x="251" y="55"/>
                    <a:pt x="252" y="54"/>
                  </a:cubicBezTo>
                  <a:cubicBezTo>
                    <a:pt x="252" y="54"/>
                    <a:pt x="253" y="52"/>
                    <a:pt x="253" y="52"/>
                  </a:cubicBezTo>
                  <a:cubicBezTo>
                    <a:pt x="253" y="52"/>
                    <a:pt x="253" y="54"/>
                    <a:pt x="253" y="54"/>
                  </a:cubicBezTo>
                  <a:cubicBezTo>
                    <a:pt x="253" y="54"/>
                    <a:pt x="258" y="51"/>
                    <a:pt x="260" y="51"/>
                  </a:cubicBezTo>
                  <a:cubicBezTo>
                    <a:pt x="261" y="50"/>
                    <a:pt x="263" y="51"/>
                    <a:pt x="264" y="51"/>
                  </a:cubicBezTo>
                  <a:cubicBezTo>
                    <a:pt x="266" y="50"/>
                    <a:pt x="265" y="49"/>
                    <a:pt x="265" y="48"/>
                  </a:cubicBezTo>
                  <a:cubicBezTo>
                    <a:pt x="266" y="48"/>
                    <a:pt x="266" y="50"/>
                    <a:pt x="267" y="50"/>
                  </a:cubicBezTo>
                  <a:cubicBezTo>
                    <a:pt x="267" y="50"/>
                    <a:pt x="269" y="49"/>
                    <a:pt x="269" y="49"/>
                  </a:cubicBezTo>
                  <a:cubicBezTo>
                    <a:pt x="271" y="51"/>
                    <a:pt x="275" y="46"/>
                    <a:pt x="272" y="46"/>
                  </a:cubicBezTo>
                  <a:cubicBezTo>
                    <a:pt x="272" y="46"/>
                    <a:pt x="272" y="48"/>
                    <a:pt x="271" y="48"/>
                  </a:cubicBezTo>
                  <a:cubicBezTo>
                    <a:pt x="270" y="48"/>
                    <a:pt x="268" y="44"/>
                    <a:pt x="268" y="44"/>
                  </a:cubicBezTo>
                  <a:cubicBezTo>
                    <a:pt x="269" y="43"/>
                    <a:pt x="268" y="42"/>
                    <a:pt x="269" y="41"/>
                  </a:cubicBezTo>
                  <a:cubicBezTo>
                    <a:pt x="270" y="39"/>
                    <a:pt x="271" y="37"/>
                    <a:pt x="272" y="36"/>
                  </a:cubicBezTo>
                  <a:cubicBezTo>
                    <a:pt x="273" y="36"/>
                    <a:pt x="274" y="35"/>
                    <a:pt x="274" y="35"/>
                  </a:cubicBezTo>
                  <a:cubicBezTo>
                    <a:pt x="276" y="36"/>
                    <a:pt x="277" y="33"/>
                    <a:pt x="278" y="32"/>
                  </a:cubicBezTo>
                  <a:cubicBezTo>
                    <a:pt x="278" y="32"/>
                    <a:pt x="280" y="33"/>
                    <a:pt x="281" y="32"/>
                  </a:cubicBezTo>
                  <a:cubicBezTo>
                    <a:pt x="283" y="31"/>
                    <a:pt x="285" y="31"/>
                    <a:pt x="286" y="30"/>
                  </a:cubicBezTo>
                  <a:cubicBezTo>
                    <a:pt x="287" y="30"/>
                    <a:pt x="289" y="29"/>
                    <a:pt x="288" y="28"/>
                  </a:cubicBezTo>
                  <a:cubicBezTo>
                    <a:pt x="286" y="26"/>
                    <a:pt x="286" y="25"/>
                    <a:pt x="285" y="24"/>
                  </a:cubicBezTo>
                  <a:cubicBezTo>
                    <a:pt x="281" y="23"/>
                    <a:pt x="287" y="14"/>
                    <a:pt x="281" y="14"/>
                  </a:cubicBezTo>
                  <a:cubicBezTo>
                    <a:pt x="280" y="13"/>
                    <a:pt x="279" y="15"/>
                    <a:pt x="278" y="14"/>
                  </a:cubicBezTo>
                  <a:cubicBezTo>
                    <a:pt x="277" y="13"/>
                    <a:pt x="277" y="12"/>
                    <a:pt x="276" y="13"/>
                  </a:cubicBezTo>
                  <a:cubicBezTo>
                    <a:pt x="275" y="14"/>
                    <a:pt x="274" y="16"/>
                    <a:pt x="273" y="17"/>
                  </a:cubicBezTo>
                  <a:cubicBezTo>
                    <a:pt x="272" y="18"/>
                    <a:pt x="272" y="20"/>
                    <a:pt x="271" y="21"/>
                  </a:cubicBezTo>
                  <a:cubicBezTo>
                    <a:pt x="271" y="23"/>
                    <a:pt x="270" y="26"/>
                    <a:pt x="268" y="26"/>
                  </a:cubicBezTo>
                  <a:cubicBezTo>
                    <a:pt x="266" y="26"/>
                    <a:pt x="266" y="28"/>
                    <a:pt x="264" y="28"/>
                  </a:cubicBezTo>
                  <a:cubicBezTo>
                    <a:pt x="259" y="28"/>
                    <a:pt x="254" y="28"/>
                    <a:pt x="249" y="28"/>
                  </a:cubicBezTo>
                  <a:cubicBezTo>
                    <a:pt x="247" y="28"/>
                    <a:pt x="247" y="28"/>
                    <a:pt x="246" y="29"/>
                  </a:cubicBezTo>
                  <a:cubicBezTo>
                    <a:pt x="245" y="31"/>
                    <a:pt x="241" y="33"/>
                    <a:pt x="241" y="34"/>
                  </a:cubicBezTo>
                  <a:cubicBezTo>
                    <a:pt x="242" y="37"/>
                    <a:pt x="239" y="39"/>
                    <a:pt x="237" y="39"/>
                  </a:cubicBezTo>
                  <a:cubicBezTo>
                    <a:pt x="235" y="39"/>
                    <a:pt x="234" y="38"/>
                    <a:pt x="232" y="38"/>
                  </a:cubicBezTo>
                  <a:cubicBezTo>
                    <a:pt x="230" y="38"/>
                    <a:pt x="228" y="39"/>
                    <a:pt x="227" y="39"/>
                  </a:cubicBezTo>
                  <a:cubicBezTo>
                    <a:pt x="227" y="39"/>
                    <a:pt x="227" y="42"/>
                    <a:pt x="228" y="42"/>
                  </a:cubicBezTo>
                  <a:cubicBezTo>
                    <a:pt x="227" y="43"/>
                    <a:pt x="226" y="44"/>
                    <a:pt x="224" y="45"/>
                  </a:cubicBezTo>
                  <a:cubicBezTo>
                    <a:pt x="222" y="46"/>
                    <a:pt x="219" y="48"/>
                    <a:pt x="216" y="49"/>
                  </a:cubicBezTo>
                  <a:cubicBezTo>
                    <a:pt x="213" y="50"/>
                    <a:pt x="210" y="50"/>
                    <a:pt x="207" y="49"/>
                  </a:cubicBezTo>
                  <a:cubicBezTo>
                    <a:pt x="206" y="48"/>
                    <a:pt x="205" y="47"/>
                    <a:pt x="206" y="46"/>
                  </a:cubicBezTo>
                  <a:cubicBezTo>
                    <a:pt x="206" y="46"/>
                    <a:pt x="207" y="44"/>
                    <a:pt x="208" y="44"/>
                  </a:cubicBezTo>
                  <a:cubicBezTo>
                    <a:pt x="208" y="44"/>
                    <a:pt x="208" y="45"/>
                    <a:pt x="208" y="46"/>
                  </a:cubicBezTo>
                  <a:cubicBezTo>
                    <a:pt x="210" y="42"/>
                    <a:pt x="211" y="39"/>
                    <a:pt x="209" y="35"/>
                  </a:cubicBezTo>
                  <a:cubicBezTo>
                    <a:pt x="208" y="34"/>
                    <a:pt x="206" y="36"/>
                    <a:pt x="205" y="36"/>
                  </a:cubicBezTo>
                  <a:cubicBezTo>
                    <a:pt x="204" y="37"/>
                    <a:pt x="204" y="36"/>
                    <a:pt x="203" y="36"/>
                  </a:cubicBezTo>
                  <a:cubicBezTo>
                    <a:pt x="202" y="35"/>
                    <a:pt x="204" y="34"/>
                    <a:pt x="204" y="34"/>
                  </a:cubicBezTo>
                  <a:cubicBezTo>
                    <a:pt x="208" y="30"/>
                    <a:pt x="205" y="26"/>
                    <a:pt x="201" y="25"/>
                  </a:cubicBezTo>
                  <a:cubicBezTo>
                    <a:pt x="198" y="24"/>
                    <a:pt x="198" y="25"/>
                    <a:pt x="196" y="26"/>
                  </a:cubicBezTo>
                  <a:cubicBezTo>
                    <a:pt x="196" y="27"/>
                    <a:pt x="196" y="27"/>
                    <a:pt x="196" y="28"/>
                  </a:cubicBezTo>
                  <a:cubicBezTo>
                    <a:pt x="196" y="29"/>
                    <a:pt x="194" y="28"/>
                    <a:pt x="193" y="28"/>
                  </a:cubicBezTo>
                  <a:cubicBezTo>
                    <a:pt x="192" y="28"/>
                    <a:pt x="190" y="36"/>
                    <a:pt x="190" y="37"/>
                  </a:cubicBezTo>
                  <a:cubicBezTo>
                    <a:pt x="191" y="42"/>
                    <a:pt x="192" y="45"/>
                    <a:pt x="188" y="47"/>
                  </a:cubicBezTo>
                  <a:cubicBezTo>
                    <a:pt x="188" y="48"/>
                    <a:pt x="185" y="49"/>
                    <a:pt x="185" y="48"/>
                  </a:cubicBezTo>
                  <a:cubicBezTo>
                    <a:pt x="185" y="46"/>
                    <a:pt x="184" y="44"/>
                    <a:pt x="184" y="42"/>
                  </a:cubicBezTo>
                  <a:cubicBezTo>
                    <a:pt x="184" y="41"/>
                    <a:pt x="186" y="30"/>
                    <a:pt x="186" y="30"/>
                  </a:cubicBezTo>
                  <a:cubicBezTo>
                    <a:pt x="185" y="30"/>
                    <a:pt x="183" y="32"/>
                    <a:pt x="183" y="31"/>
                  </a:cubicBezTo>
                  <a:cubicBezTo>
                    <a:pt x="183" y="30"/>
                    <a:pt x="186" y="26"/>
                    <a:pt x="187" y="25"/>
                  </a:cubicBezTo>
                  <a:cubicBezTo>
                    <a:pt x="188" y="23"/>
                    <a:pt x="191" y="23"/>
                    <a:pt x="193" y="22"/>
                  </a:cubicBezTo>
                  <a:cubicBezTo>
                    <a:pt x="196" y="22"/>
                    <a:pt x="199" y="23"/>
                    <a:pt x="202" y="23"/>
                  </a:cubicBezTo>
                  <a:cubicBezTo>
                    <a:pt x="205" y="23"/>
                    <a:pt x="201" y="20"/>
                    <a:pt x="199" y="20"/>
                  </a:cubicBezTo>
                  <a:cubicBezTo>
                    <a:pt x="197" y="20"/>
                    <a:pt x="199" y="17"/>
                    <a:pt x="196" y="17"/>
                  </a:cubicBezTo>
                  <a:cubicBezTo>
                    <a:pt x="194" y="18"/>
                    <a:pt x="192" y="19"/>
                    <a:pt x="189" y="19"/>
                  </a:cubicBezTo>
                  <a:cubicBezTo>
                    <a:pt x="187" y="19"/>
                    <a:pt x="185" y="17"/>
                    <a:pt x="183" y="16"/>
                  </a:cubicBezTo>
                  <a:cubicBezTo>
                    <a:pt x="183" y="16"/>
                    <a:pt x="180" y="16"/>
                    <a:pt x="181" y="15"/>
                  </a:cubicBezTo>
                  <a:cubicBezTo>
                    <a:pt x="182" y="15"/>
                    <a:pt x="184" y="14"/>
                    <a:pt x="184" y="13"/>
                  </a:cubicBezTo>
                  <a:cubicBezTo>
                    <a:pt x="184" y="13"/>
                    <a:pt x="176" y="16"/>
                    <a:pt x="175" y="16"/>
                  </a:cubicBezTo>
                  <a:cubicBezTo>
                    <a:pt x="174" y="17"/>
                    <a:pt x="173" y="18"/>
                    <a:pt x="172" y="18"/>
                  </a:cubicBezTo>
                  <a:cubicBezTo>
                    <a:pt x="170" y="18"/>
                    <a:pt x="170" y="16"/>
                    <a:pt x="168" y="16"/>
                  </a:cubicBezTo>
                  <a:cubicBezTo>
                    <a:pt x="167" y="16"/>
                    <a:pt x="162" y="18"/>
                    <a:pt x="165" y="15"/>
                  </a:cubicBezTo>
                  <a:cubicBezTo>
                    <a:pt x="168" y="13"/>
                    <a:pt x="171" y="11"/>
                    <a:pt x="174" y="9"/>
                  </a:cubicBezTo>
                  <a:cubicBezTo>
                    <a:pt x="172" y="9"/>
                    <a:pt x="170" y="7"/>
                    <a:pt x="168" y="9"/>
                  </a:cubicBezTo>
                  <a:cubicBezTo>
                    <a:pt x="165" y="10"/>
                    <a:pt x="164" y="8"/>
                    <a:pt x="161" y="7"/>
                  </a:cubicBezTo>
                  <a:cubicBezTo>
                    <a:pt x="160" y="7"/>
                    <a:pt x="159" y="6"/>
                    <a:pt x="158" y="5"/>
                  </a:cubicBezTo>
                  <a:cubicBezTo>
                    <a:pt x="156" y="5"/>
                    <a:pt x="155" y="6"/>
                    <a:pt x="153" y="6"/>
                  </a:cubicBezTo>
                  <a:cubicBezTo>
                    <a:pt x="152" y="5"/>
                    <a:pt x="150" y="5"/>
                    <a:pt x="150" y="3"/>
                  </a:cubicBezTo>
                  <a:cubicBezTo>
                    <a:pt x="150" y="3"/>
                    <a:pt x="148" y="0"/>
                    <a:pt x="148" y="1"/>
                  </a:cubicBezTo>
                  <a:cubicBezTo>
                    <a:pt x="147" y="1"/>
                    <a:pt x="148" y="4"/>
                    <a:pt x="147" y="4"/>
                  </a:cubicBezTo>
                  <a:cubicBezTo>
                    <a:pt x="146" y="4"/>
                    <a:pt x="145" y="4"/>
                    <a:pt x="145" y="4"/>
                  </a:cubicBezTo>
                  <a:cubicBezTo>
                    <a:pt x="142" y="4"/>
                    <a:pt x="139" y="4"/>
                    <a:pt x="136" y="4"/>
                  </a:cubicBezTo>
                  <a:cubicBezTo>
                    <a:pt x="125" y="4"/>
                    <a:pt x="115" y="4"/>
                    <a:pt x="105" y="4"/>
                  </a:cubicBezTo>
                  <a:cubicBezTo>
                    <a:pt x="80" y="4"/>
                    <a:pt x="55" y="4"/>
                    <a:pt x="30" y="4"/>
                  </a:cubicBezTo>
                  <a:cubicBezTo>
                    <a:pt x="24" y="4"/>
                    <a:pt x="17" y="4"/>
                    <a:pt x="11" y="4"/>
                  </a:cubicBezTo>
                  <a:cubicBezTo>
                    <a:pt x="12" y="5"/>
                    <a:pt x="14" y="13"/>
                    <a:pt x="11" y="14"/>
                  </a:cubicBezTo>
                  <a:cubicBezTo>
                    <a:pt x="9" y="14"/>
                    <a:pt x="8" y="14"/>
                    <a:pt x="10" y="12"/>
                  </a:cubicBezTo>
                  <a:cubicBezTo>
                    <a:pt x="12" y="9"/>
                    <a:pt x="9" y="9"/>
                    <a:pt x="7" y="9"/>
                  </a:cubicBezTo>
                  <a:cubicBezTo>
                    <a:pt x="5" y="9"/>
                    <a:pt x="2" y="7"/>
                    <a:pt x="1" y="7"/>
                  </a:cubicBezTo>
                  <a:cubicBezTo>
                    <a:pt x="0" y="8"/>
                    <a:pt x="2" y="12"/>
                    <a:pt x="2" y="12"/>
                  </a:cubicBezTo>
                  <a:cubicBezTo>
                    <a:pt x="3" y="15"/>
                    <a:pt x="4" y="16"/>
                    <a:pt x="4" y="18"/>
                  </a:cubicBezTo>
                  <a:cubicBezTo>
                    <a:pt x="4" y="19"/>
                    <a:pt x="7" y="21"/>
                    <a:pt x="8" y="21"/>
                  </a:cubicBezTo>
                  <a:cubicBezTo>
                    <a:pt x="7" y="21"/>
                    <a:pt x="6" y="21"/>
                    <a:pt x="5" y="22"/>
                  </a:cubicBezTo>
                  <a:cubicBezTo>
                    <a:pt x="4" y="23"/>
                    <a:pt x="5" y="24"/>
                    <a:pt x="5" y="25"/>
                  </a:cubicBezTo>
                  <a:cubicBezTo>
                    <a:pt x="5" y="28"/>
                    <a:pt x="5" y="30"/>
                    <a:pt x="4" y="32"/>
                  </a:cubicBezTo>
                  <a:cubicBezTo>
                    <a:pt x="4" y="35"/>
                    <a:pt x="3" y="37"/>
                    <a:pt x="2" y="40"/>
                  </a:cubicBezTo>
                  <a:cubicBezTo>
                    <a:pt x="1" y="43"/>
                    <a:pt x="3" y="46"/>
                    <a:pt x="4" y="49"/>
                  </a:cubicBezTo>
                  <a:cubicBezTo>
                    <a:pt x="4" y="52"/>
                    <a:pt x="3" y="54"/>
                    <a:pt x="3" y="56"/>
                  </a:cubicBezTo>
                  <a:cubicBezTo>
                    <a:pt x="3" y="57"/>
                    <a:pt x="4" y="58"/>
                    <a:pt x="4" y="59"/>
                  </a:cubicBezTo>
                  <a:cubicBezTo>
                    <a:pt x="5" y="60"/>
                    <a:pt x="5" y="62"/>
                    <a:pt x="5" y="63"/>
                  </a:cubicBezTo>
                  <a:cubicBezTo>
                    <a:pt x="6" y="66"/>
                    <a:pt x="9" y="67"/>
                    <a:pt x="10" y="70"/>
                  </a:cubicBezTo>
                  <a:cubicBezTo>
                    <a:pt x="11" y="72"/>
                    <a:pt x="11" y="71"/>
                    <a:pt x="12" y="70"/>
                  </a:cubicBezTo>
                  <a:cubicBezTo>
                    <a:pt x="12" y="70"/>
                    <a:pt x="13" y="73"/>
                    <a:pt x="13" y="73"/>
                  </a:cubicBezTo>
                  <a:cubicBezTo>
                    <a:pt x="13" y="73"/>
                    <a:pt x="12" y="72"/>
                    <a:pt x="12" y="73"/>
                  </a:cubicBezTo>
                  <a:cubicBezTo>
                    <a:pt x="12" y="74"/>
                    <a:pt x="12" y="75"/>
                    <a:pt x="13" y="76"/>
                  </a:cubicBezTo>
                  <a:cubicBezTo>
                    <a:pt x="14" y="76"/>
                    <a:pt x="14" y="76"/>
                    <a:pt x="15" y="77"/>
                  </a:cubicBezTo>
                  <a:cubicBezTo>
                    <a:pt x="16" y="78"/>
                    <a:pt x="14" y="79"/>
                    <a:pt x="15" y="80"/>
                  </a:cubicBezTo>
                  <a:cubicBezTo>
                    <a:pt x="17" y="83"/>
                    <a:pt x="21" y="85"/>
                    <a:pt x="21" y="88"/>
                  </a:cubicBezTo>
                  <a:cubicBezTo>
                    <a:pt x="22" y="90"/>
                    <a:pt x="23" y="90"/>
                    <a:pt x="25" y="91"/>
                  </a:cubicBezTo>
                  <a:cubicBezTo>
                    <a:pt x="27" y="92"/>
                    <a:pt x="29" y="93"/>
                    <a:pt x="31" y="93"/>
                  </a:cubicBezTo>
                  <a:cubicBezTo>
                    <a:pt x="33" y="93"/>
                    <a:pt x="35" y="95"/>
                    <a:pt x="36" y="96"/>
                  </a:cubicBezTo>
                  <a:cubicBezTo>
                    <a:pt x="36" y="97"/>
                    <a:pt x="40" y="101"/>
                    <a:pt x="39" y="102"/>
                  </a:cubicBezTo>
                  <a:cubicBezTo>
                    <a:pt x="43" y="101"/>
                    <a:pt x="48" y="100"/>
                    <a:pt x="52" y="101"/>
                  </a:cubicBezTo>
                  <a:cubicBezTo>
                    <a:pt x="58" y="103"/>
                    <a:pt x="63" y="106"/>
                    <a:pt x="68" y="108"/>
                  </a:cubicBezTo>
                  <a:close/>
                </a:path>
              </a:pathLst>
            </a:custGeom>
            <a:solidFill>
              <a:srgbClr val="999999"/>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dirty="0"/>
            </a:p>
          </p:txBody>
        </p:sp>
        <p:sp>
          <p:nvSpPr>
            <p:cNvPr id="151" name="Freeform 642">
              <a:extLst>
                <a:ext uri="{FF2B5EF4-FFF2-40B4-BE49-F238E27FC236}">
                  <a16:creationId xmlns:a16="http://schemas.microsoft.com/office/drawing/2014/main" id="{5094743B-8730-49A7-9C34-E58AEF63A499}"/>
                </a:ext>
              </a:extLst>
            </p:cNvPr>
            <p:cNvSpPr>
              <a:spLocks noEditPoints="1"/>
            </p:cNvSpPr>
            <p:nvPr/>
          </p:nvSpPr>
          <p:spPr bwMode="auto">
            <a:xfrm>
              <a:off x="2567323" y="2453895"/>
              <a:ext cx="1992559" cy="1024154"/>
            </a:xfrm>
            <a:custGeom>
              <a:avLst/>
              <a:gdLst>
                <a:gd name="T0" fmla="*/ 255 w 427"/>
                <a:gd name="T1" fmla="*/ 181 h 219"/>
                <a:gd name="T2" fmla="*/ 299 w 427"/>
                <a:gd name="T3" fmla="*/ 195 h 219"/>
                <a:gd name="T4" fmla="*/ 296 w 427"/>
                <a:gd name="T5" fmla="*/ 215 h 219"/>
                <a:gd name="T6" fmla="*/ 332 w 427"/>
                <a:gd name="T7" fmla="*/ 200 h 219"/>
                <a:gd name="T8" fmla="*/ 366 w 427"/>
                <a:gd name="T9" fmla="*/ 196 h 219"/>
                <a:gd name="T10" fmla="*/ 383 w 427"/>
                <a:gd name="T11" fmla="*/ 200 h 219"/>
                <a:gd name="T12" fmla="*/ 391 w 427"/>
                <a:gd name="T13" fmla="*/ 201 h 219"/>
                <a:gd name="T14" fmla="*/ 380 w 427"/>
                <a:gd name="T15" fmla="*/ 188 h 219"/>
                <a:gd name="T16" fmla="*/ 382 w 427"/>
                <a:gd name="T17" fmla="*/ 176 h 219"/>
                <a:gd name="T18" fmla="*/ 354 w 427"/>
                <a:gd name="T19" fmla="*/ 180 h 219"/>
                <a:gd name="T20" fmla="*/ 414 w 427"/>
                <a:gd name="T21" fmla="*/ 160 h 219"/>
                <a:gd name="T22" fmla="*/ 417 w 427"/>
                <a:gd name="T23" fmla="*/ 144 h 219"/>
                <a:gd name="T24" fmla="*/ 415 w 427"/>
                <a:gd name="T25" fmla="*/ 139 h 219"/>
                <a:gd name="T26" fmla="*/ 394 w 427"/>
                <a:gd name="T27" fmla="*/ 126 h 219"/>
                <a:gd name="T28" fmla="*/ 390 w 427"/>
                <a:gd name="T29" fmla="*/ 110 h 219"/>
                <a:gd name="T30" fmla="*/ 378 w 427"/>
                <a:gd name="T31" fmla="*/ 104 h 219"/>
                <a:gd name="T32" fmla="*/ 364 w 427"/>
                <a:gd name="T33" fmla="*/ 112 h 219"/>
                <a:gd name="T34" fmla="*/ 356 w 427"/>
                <a:gd name="T35" fmla="*/ 107 h 219"/>
                <a:gd name="T36" fmla="*/ 342 w 427"/>
                <a:gd name="T37" fmla="*/ 85 h 219"/>
                <a:gd name="T38" fmla="*/ 314 w 427"/>
                <a:gd name="T39" fmla="*/ 91 h 219"/>
                <a:gd name="T40" fmla="*/ 320 w 427"/>
                <a:gd name="T41" fmla="*/ 116 h 219"/>
                <a:gd name="T42" fmla="*/ 306 w 427"/>
                <a:gd name="T43" fmla="*/ 159 h 219"/>
                <a:gd name="T44" fmla="*/ 292 w 427"/>
                <a:gd name="T45" fmla="*/ 135 h 219"/>
                <a:gd name="T46" fmla="*/ 250 w 427"/>
                <a:gd name="T47" fmla="*/ 119 h 219"/>
                <a:gd name="T48" fmla="*/ 237 w 427"/>
                <a:gd name="T49" fmla="*/ 86 h 219"/>
                <a:gd name="T50" fmla="*/ 246 w 427"/>
                <a:gd name="T51" fmla="*/ 77 h 219"/>
                <a:gd name="T52" fmla="*/ 246 w 427"/>
                <a:gd name="T53" fmla="*/ 70 h 219"/>
                <a:gd name="T54" fmla="*/ 263 w 427"/>
                <a:gd name="T55" fmla="*/ 58 h 219"/>
                <a:gd name="T56" fmla="*/ 276 w 427"/>
                <a:gd name="T57" fmla="*/ 48 h 219"/>
                <a:gd name="T58" fmla="*/ 293 w 427"/>
                <a:gd name="T59" fmla="*/ 36 h 219"/>
                <a:gd name="T60" fmla="*/ 276 w 427"/>
                <a:gd name="T61" fmla="*/ 23 h 219"/>
                <a:gd name="T62" fmla="*/ 262 w 427"/>
                <a:gd name="T63" fmla="*/ 35 h 219"/>
                <a:gd name="T64" fmla="*/ 252 w 427"/>
                <a:gd name="T65" fmla="*/ 23 h 219"/>
                <a:gd name="T66" fmla="*/ 241 w 427"/>
                <a:gd name="T67" fmla="*/ 10 h 219"/>
                <a:gd name="T68" fmla="*/ 223 w 427"/>
                <a:gd name="T69" fmla="*/ 6 h 219"/>
                <a:gd name="T70" fmla="*/ 232 w 427"/>
                <a:gd name="T71" fmla="*/ 27 h 219"/>
                <a:gd name="T72" fmla="*/ 226 w 427"/>
                <a:gd name="T73" fmla="*/ 40 h 219"/>
                <a:gd name="T74" fmla="*/ 218 w 427"/>
                <a:gd name="T75" fmla="*/ 37 h 219"/>
                <a:gd name="T76" fmla="*/ 164 w 427"/>
                <a:gd name="T77" fmla="*/ 29 h 219"/>
                <a:gd name="T78" fmla="*/ 166 w 427"/>
                <a:gd name="T79" fmla="*/ 41 h 219"/>
                <a:gd name="T80" fmla="*/ 160 w 427"/>
                <a:gd name="T81" fmla="*/ 40 h 219"/>
                <a:gd name="T82" fmla="*/ 133 w 427"/>
                <a:gd name="T83" fmla="*/ 30 h 219"/>
                <a:gd name="T84" fmla="*/ 83 w 427"/>
                <a:gd name="T85" fmla="*/ 23 h 219"/>
                <a:gd name="T86" fmla="*/ 71 w 427"/>
                <a:gd name="T87" fmla="*/ 18 h 219"/>
                <a:gd name="T88" fmla="*/ 50 w 427"/>
                <a:gd name="T89" fmla="*/ 24 h 219"/>
                <a:gd name="T90" fmla="*/ 49 w 427"/>
                <a:gd name="T91" fmla="*/ 22 h 219"/>
                <a:gd name="T92" fmla="*/ 29 w 427"/>
                <a:gd name="T93" fmla="*/ 23 h 219"/>
                <a:gd name="T94" fmla="*/ 21 w 427"/>
                <a:gd name="T95" fmla="*/ 28 h 219"/>
                <a:gd name="T96" fmla="*/ 3 w 427"/>
                <a:gd name="T97" fmla="*/ 97 h 219"/>
                <a:gd name="T98" fmla="*/ 40 w 427"/>
                <a:gd name="T99" fmla="*/ 116 h 219"/>
                <a:gd name="T100" fmla="*/ 53 w 427"/>
                <a:gd name="T101" fmla="*/ 141 h 219"/>
                <a:gd name="T102" fmla="*/ 62 w 427"/>
                <a:gd name="T103" fmla="*/ 150 h 219"/>
                <a:gd name="T104" fmla="*/ 67 w 427"/>
                <a:gd name="T105" fmla="*/ 160 h 219"/>
                <a:gd name="T106" fmla="*/ 80 w 427"/>
                <a:gd name="T107" fmla="*/ 166 h 219"/>
                <a:gd name="T108" fmla="*/ 133 w 427"/>
                <a:gd name="T109" fmla="*/ 176 h 219"/>
                <a:gd name="T110" fmla="*/ 97 w 427"/>
                <a:gd name="T111" fmla="*/ 57 h 219"/>
                <a:gd name="T112" fmla="*/ 87 w 427"/>
                <a:gd name="T113" fmla="*/ 51 h 219"/>
                <a:gd name="T114" fmla="*/ 113 w 427"/>
                <a:gd name="T115" fmla="*/ 49 h 219"/>
                <a:gd name="T116" fmla="*/ 142 w 427"/>
                <a:gd name="T117" fmla="*/ 85 h 219"/>
                <a:gd name="T118" fmla="*/ 131 w 427"/>
                <a:gd name="T119" fmla="*/ 85 h 219"/>
                <a:gd name="T120" fmla="*/ 160 w 427"/>
                <a:gd name="T121" fmla="*/ 78 h 219"/>
                <a:gd name="T122" fmla="*/ 210 w 427"/>
                <a:gd name="T123" fmla="*/ 150 h 219"/>
                <a:gd name="T124" fmla="*/ 222 w 427"/>
                <a:gd name="T125" fmla="*/ 165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7" h="219">
                  <a:moveTo>
                    <a:pt x="229" y="174"/>
                  </a:moveTo>
                  <a:cubicBezTo>
                    <a:pt x="229" y="174"/>
                    <a:pt x="229" y="173"/>
                    <a:pt x="229" y="173"/>
                  </a:cubicBezTo>
                  <a:cubicBezTo>
                    <a:pt x="229" y="173"/>
                    <a:pt x="232" y="177"/>
                    <a:pt x="232" y="177"/>
                  </a:cubicBezTo>
                  <a:cubicBezTo>
                    <a:pt x="234" y="177"/>
                    <a:pt x="235" y="178"/>
                    <a:pt x="236" y="178"/>
                  </a:cubicBezTo>
                  <a:cubicBezTo>
                    <a:pt x="238" y="178"/>
                    <a:pt x="238" y="177"/>
                    <a:pt x="239" y="178"/>
                  </a:cubicBezTo>
                  <a:cubicBezTo>
                    <a:pt x="242" y="179"/>
                    <a:pt x="244" y="180"/>
                    <a:pt x="246" y="181"/>
                  </a:cubicBezTo>
                  <a:cubicBezTo>
                    <a:pt x="247" y="182"/>
                    <a:pt x="248" y="181"/>
                    <a:pt x="249" y="181"/>
                  </a:cubicBezTo>
                  <a:cubicBezTo>
                    <a:pt x="250" y="180"/>
                    <a:pt x="251" y="180"/>
                    <a:pt x="252" y="180"/>
                  </a:cubicBezTo>
                  <a:cubicBezTo>
                    <a:pt x="253" y="180"/>
                    <a:pt x="254" y="181"/>
                    <a:pt x="255" y="181"/>
                  </a:cubicBezTo>
                  <a:cubicBezTo>
                    <a:pt x="257" y="181"/>
                    <a:pt x="258" y="180"/>
                    <a:pt x="259" y="179"/>
                  </a:cubicBezTo>
                  <a:cubicBezTo>
                    <a:pt x="260" y="178"/>
                    <a:pt x="263" y="175"/>
                    <a:pt x="264" y="175"/>
                  </a:cubicBezTo>
                  <a:cubicBezTo>
                    <a:pt x="264" y="175"/>
                    <a:pt x="265" y="176"/>
                    <a:pt x="265" y="176"/>
                  </a:cubicBezTo>
                  <a:cubicBezTo>
                    <a:pt x="267" y="176"/>
                    <a:pt x="268" y="176"/>
                    <a:pt x="269" y="176"/>
                  </a:cubicBezTo>
                  <a:cubicBezTo>
                    <a:pt x="273" y="176"/>
                    <a:pt x="272" y="179"/>
                    <a:pt x="274" y="181"/>
                  </a:cubicBezTo>
                  <a:cubicBezTo>
                    <a:pt x="275" y="182"/>
                    <a:pt x="279" y="181"/>
                    <a:pt x="279" y="183"/>
                  </a:cubicBezTo>
                  <a:cubicBezTo>
                    <a:pt x="279" y="185"/>
                    <a:pt x="280" y="187"/>
                    <a:pt x="281" y="189"/>
                  </a:cubicBezTo>
                  <a:cubicBezTo>
                    <a:pt x="281" y="194"/>
                    <a:pt x="290" y="193"/>
                    <a:pt x="293" y="194"/>
                  </a:cubicBezTo>
                  <a:cubicBezTo>
                    <a:pt x="295" y="194"/>
                    <a:pt x="298" y="194"/>
                    <a:pt x="299" y="195"/>
                  </a:cubicBezTo>
                  <a:cubicBezTo>
                    <a:pt x="300" y="196"/>
                    <a:pt x="305" y="201"/>
                    <a:pt x="304" y="201"/>
                  </a:cubicBezTo>
                  <a:cubicBezTo>
                    <a:pt x="302" y="203"/>
                    <a:pt x="302" y="203"/>
                    <a:pt x="300" y="202"/>
                  </a:cubicBezTo>
                  <a:cubicBezTo>
                    <a:pt x="299" y="201"/>
                    <a:pt x="295" y="199"/>
                    <a:pt x="295" y="199"/>
                  </a:cubicBezTo>
                  <a:cubicBezTo>
                    <a:pt x="295" y="200"/>
                    <a:pt x="298" y="201"/>
                    <a:pt x="297" y="203"/>
                  </a:cubicBezTo>
                  <a:cubicBezTo>
                    <a:pt x="296" y="204"/>
                    <a:pt x="295" y="206"/>
                    <a:pt x="295" y="207"/>
                  </a:cubicBezTo>
                  <a:cubicBezTo>
                    <a:pt x="295" y="209"/>
                    <a:pt x="295" y="210"/>
                    <a:pt x="294" y="211"/>
                  </a:cubicBezTo>
                  <a:cubicBezTo>
                    <a:pt x="294" y="212"/>
                    <a:pt x="291" y="213"/>
                    <a:pt x="291" y="213"/>
                  </a:cubicBezTo>
                  <a:cubicBezTo>
                    <a:pt x="290" y="214"/>
                    <a:pt x="287" y="219"/>
                    <a:pt x="291" y="219"/>
                  </a:cubicBezTo>
                  <a:cubicBezTo>
                    <a:pt x="292" y="219"/>
                    <a:pt x="294" y="217"/>
                    <a:pt x="296" y="215"/>
                  </a:cubicBezTo>
                  <a:cubicBezTo>
                    <a:pt x="298" y="214"/>
                    <a:pt x="299" y="216"/>
                    <a:pt x="301" y="215"/>
                  </a:cubicBezTo>
                  <a:cubicBezTo>
                    <a:pt x="304" y="215"/>
                    <a:pt x="305" y="213"/>
                    <a:pt x="308" y="213"/>
                  </a:cubicBezTo>
                  <a:cubicBezTo>
                    <a:pt x="308" y="211"/>
                    <a:pt x="308" y="212"/>
                    <a:pt x="306" y="211"/>
                  </a:cubicBezTo>
                  <a:cubicBezTo>
                    <a:pt x="305" y="211"/>
                    <a:pt x="305" y="210"/>
                    <a:pt x="306" y="210"/>
                  </a:cubicBezTo>
                  <a:cubicBezTo>
                    <a:pt x="307" y="208"/>
                    <a:pt x="308" y="207"/>
                    <a:pt x="311" y="207"/>
                  </a:cubicBezTo>
                  <a:cubicBezTo>
                    <a:pt x="312" y="207"/>
                    <a:pt x="315" y="205"/>
                    <a:pt x="317" y="206"/>
                  </a:cubicBezTo>
                  <a:cubicBezTo>
                    <a:pt x="319" y="207"/>
                    <a:pt x="320" y="203"/>
                    <a:pt x="322" y="206"/>
                  </a:cubicBezTo>
                  <a:cubicBezTo>
                    <a:pt x="324" y="204"/>
                    <a:pt x="325" y="203"/>
                    <a:pt x="327" y="201"/>
                  </a:cubicBezTo>
                  <a:cubicBezTo>
                    <a:pt x="329" y="200"/>
                    <a:pt x="330" y="200"/>
                    <a:pt x="332" y="200"/>
                  </a:cubicBezTo>
                  <a:cubicBezTo>
                    <a:pt x="335" y="200"/>
                    <a:pt x="339" y="200"/>
                    <a:pt x="342" y="200"/>
                  </a:cubicBezTo>
                  <a:cubicBezTo>
                    <a:pt x="345" y="200"/>
                    <a:pt x="346" y="201"/>
                    <a:pt x="347" y="199"/>
                  </a:cubicBezTo>
                  <a:cubicBezTo>
                    <a:pt x="348" y="198"/>
                    <a:pt x="349" y="199"/>
                    <a:pt x="350" y="198"/>
                  </a:cubicBezTo>
                  <a:cubicBezTo>
                    <a:pt x="351" y="196"/>
                    <a:pt x="352" y="195"/>
                    <a:pt x="352" y="193"/>
                  </a:cubicBezTo>
                  <a:cubicBezTo>
                    <a:pt x="353" y="191"/>
                    <a:pt x="353" y="190"/>
                    <a:pt x="354" y="188"/>
                  </a:cubicBezTo>
                  <a:cubicBezTo>
                    <a:pt x="355" y="187"/>
                    <a:pt x="356" y="186"/>
                    <a:pt x="357" y="185"/>
                  </a:cubicBezTo>
                  <a:cubicBezTo>
                    <a:pt x="358" y="184"/>
                    <a:pt x="359" y="187"/>
                    <a:pt x="361" y="186"/>
                  </a:cubicBezTo>
                  <a:cubicBezTo>
                    <a:pt x="363" y="184"/>
                    <a:pt x="365" y="187"/>
                    <a:pt x="365" y="189"/>
                  </a:cubicBezTo>
                  <a:cubicBezTo>
                    <a:pt x="365" y="190"/>
                    <a:pt x="364" y="196"/>
                    <a:pt x="366" y="196"/>
                  </a:cubicBezTo>
                  <a:cubicBezTo>
                    <a:pt x="367" y="197"/>
                    <a:pt x="368" y="199"/>
                    <a:pt x="369" y="201"/>
                  </a:cubicBezTo>
                  <a:cubicBezTo>
                    <a:pt x="370" y="199"/>
                    <a:pt x="381" y="196"/>
                    <a:pt x="381" y="196"/>
                  </a:cubicBezTo>
                  <a:cubicBezTo>
                    <a:pt x="381" y="195"/>
                    <a:pt x="380" y="195"/>
                    <a:pt x="380" y="194"/>
                  </a:cubicBezTo>
                  <a:cubicBezTo>
                    <a:pt x="380" y="194"/>
                    <a:pt x="382" y="196"/>
                    <a:pt x="382" y="196"/>
                  </a:cubicBezTo>
                  <a:cubicBezTo>
                    <a:pt x="382" y="197"/>
                    <a:pt x="380" y="197"/>
                    <a:pt x="380" y="197"/>
                  </a:cubicBezTo>
                  <a:cubicBezTo>
                    <a:pt x="380" y="197"/>
                    <a:pt x="386" y="198"/>
                    <a:pt x="386" y="198"/>
                  </a:cubicBezTo>
                  <a:cubicBezTo>
                    <a:pt x="386" y="198"/>
                    <a:pt x="386" y="198"/>
                    <a:pt x="386" y="198"/>
                  </a:cubicBezTo>
                  <a:cubicBezTo>
                    <a:pt x="386" y="198"/>
                    <a:pt x="386" y="199"/>
                    <a:pt x="386" y="199"/>
                  </a:cubicBezTo>
                  <a:cubicBezTo>
                    <a:pt x="385" y="199"/>
                    <a:pt x="384" y="199"/>
                    <a:pt x="383" y="200"/>
                  </a:cubicBezTo>
                  <a:cubicBezTo>
                    <a:pt x="383" y="201"/>
                    <a:pt x="382" y="198"/>
                    <a:pt x="382" y="198"/>
                  </a:cubicBezTo>
                  <a:cubicBezTo>
                    <a:pt x="381" y="198"/>
                    <a:pt x="381" y="199"/>
                    <a:pt x="381" y="199"/>
                  </a:cubicBezTo>
                  <a:cubicBezTo>
                    <a:pt x="381" y="199"/>
                    <a:pt x="381" y="198"/>
                    <a:pt x="380" y="199"/>
                  </a:cubicBezTo>
                  <a:cubicBezTo>
                    <a:pt x="379" y="200"/>
                    <a:pt x="378" y="200"/>
                    <a:pt x="377" y="201"/>
                  </a:cubicBezTo>
                  <a:cubicBezTo>
                    <a:pt x="375" y="202"/>
                    <a:pt x="371" y="205"/>
                    <a:pt x="373" y="208"/>
                  </a:cubicBezTo>
                  <a:cubicBezTo>
                    <a:pt x="376" y="210"/>
                    <a:pt x="378" y="208"/>
                    <a:pt x="379" y="207"/>
                  </a:cubicBezTo>
                  <a:cubicBezTo>
                    <a:pt x="380" y="206"/>
                    <a:pt x="384" y="203"/>
                    <a:pt x="384" y="202"/>
                  </a:cubicBezTo>
                  <a:cubicBezTo>
                    <a:pt x="384" y="203"/>
                    <a:pt x="386" y="204"/>
                    <a:pt x="387" y="203"/>
                  </a:cubicBezTo>
                  <a:cubicBezTo>
                    <a:pt x="387" y="202"/>
                    <a:pt x="390" y="201"/>
                    <a:pt x="391" y="201"/>
                  </a:cubicBezTo>
                  <a:cubicBezTo>
                    <a:pt x="393" y="200"/>
                    <a:pt x="395" y="199"/>
                    <a:pt x="397" y="199"/>
                  </a:cubicBezTo>
                  <a:cubicBezTo>
                    <a:pt x="398" y="199"/>
                    <a:pt x="398" y="199"/>
                    <a:pt x="398" y="198"/>
                  </a:cubicBezTo>
                  <a:cubicBezTo>
                    <a:pt x="397" y="197"/>
                    <a:pt x="398" y="197"/>
                    <a:pt x="398" y="197"/>
                  </a:cubicBezTo>
                  <a:cubicBezTo>
                    <a:pt x="398" y="196"/>
                    <a:pt x="396" y="197"/>
                    <a:pt x="395" y="196"/>
                  </a:cubicBezTo>
                  <a:cubicBezTo>
                    <a:pt x="394" y="196"/>
                    <a:pt x="395" y="194"/>
                    <a:pt x="393" y="196"/>
                  </a:cubicBezTo>
                  <a:cubicBezTo>
                    <a:pt x="391" y="197"/>
                    <a:pt x="387" y="196"/>
                    <a:pt x="385" y="195"/>
                  </a:cubicBezTo>
                  <a:cubicBezTo>
                    <a:pt x="384" y="195"/>
                    <a:pt x="385" y="193"/>
                    <a:pt x="384" y="193"/>
                  </a:cubicBezTo>
                  <a:cubicBezTo>
                    <a:pt x="384" y="193"/>
                    <a:pt x="382" y="193"/>
                    <a:pt x="381" y="192"/>
                  </a:cubicBezTo>
                  <a:cubicBezTo>
                    <a:pt x="380" y="192"/>
                    <a:pt x="380" y="189"/>
                    <a:pt x="380" y="188"/>
                  </a:cubicBezTo>
                  <a:cubicBezTo>
                    <a:pt x="380" y="187"/>
                    <a:pt x="378" y="188"/>
                    <a:pt x="377" y="187"/>
                  </a:cubicBezTo>
                  <a:cubicBezTo>
                    <a:pt x="377" y="187"/>
                    <a:pt x="379" y="185"/>
                    <a:pt x="379" y="185"/>
                  </a:cubicBezTo>
                  <a:cubicBezTo>
                    <a:pt x="380" y="184"/>
                    <a:pt x="380" y="181"/>
                    <a:pt x="378" y="181"/>
                  </a:cubicBezTo>
                  <a:cubicBezTo>
                    <a:pt x="378" y="181"/>
                    <a:pt x="376" y="185"/>
                    <a:pt x="375" y="183"/>
                  </a:cubicBezTo>
                  <a:cubicBezTo>
                    <a:pt x="375" y="181"/>
                    <a:pt x="374" y="182"/>
                    <a:pt x="373" y="181"/>
                  </a:cubicBezTo>
                  <a:cubicBezTo>
                    <a:pt x="373" y="180"/>
                    <a:pt x="376" y="181"/>
                    <a:pt x="376" y="181"/>
                  </a:cubicBezTo>
                  <a:cubicBezTo>
                    <a:pt x="378" y="181"/>
                    <a:pt x="379" y="180"/>
                    <a:pt x="380" y="180"/>
                  </a:cubicBezTo>
                  <a:cubicBezTo>
                    <a:pt x="381" y="179"/>
                    <a:pt x="382" y="179"/>
                    <a:pt x="383" y="179"/>
                  </a:cubicBezTo>
                  <a:cubicBezTo>
                    <a:pt x="384" y="178"/>
                    <a:pt x="382" y="176"/>
                    <a:pt x="382" y="176"/>
                  </a:cubicBezTo>
                  <a:cubicBezTo>
                    <a:pt x="382" y="176"/>
                    <a:pt x="383" y="176"/>
                    <a:pt x="383" y="176"/>
                  </a:cubicBezTo>
                  <a:cubicBezTo>
                    <a:pt x="383" y="176"/>
                    <a:pt x="379" y="174"/>
                    <a:pt x="379" y="174"/>
                  </a:cubicBezTo>
                  <a:cubicBezTo>
                    <a:pt x="377" y="173"/>
                    <a:pt x="375" y="173"/>
                    <a:pt x="373" y="174"/>
                  </a:cubicBezTo>
                  <a:cubicBezTo>
                    <a:pt x="369" y="175"/>
                    <a:pt x="366" y="176"/>
                    <a:pt x="363" y="178"/>
                  </a:cubicBezTo>
                  <a:cubicBezTo>
                    <a:pt x="360" y="179"/>
                    <a:pt x="358" y="181"/>
                    <a:pt x="355" y="183"/>
                  </a:cubicBezTo>
                  <a:cubicBezTo>
                    <a:pt x="354" y="184"/>
                    <a:pt x="353" y="185"/>
                    <a:pt x="352" y="187"/>
                  </a:cubicBezTo>
                  <a:cubicBezTo>
                    <a:pt x="352" y="187"/>
                    <a:pt x="348" y="189"/>
                    <a:pt x="348" y="189"/>
                  </a:cubicBezTo>
                  <a:cubicBezTo>
                    <a:pt x="348" y="188"/>
                    <a:pt x="353" y="184"/>
                    <a:pt x="354" y="183"/>
                  </a:cubicBezTo>
                  <a:cubicBezTo>
                    <a:pt x="354" y="182"/>
                    <a:pt x="355" y="181"/>
                    <a:pt x="354" y="180"/>
                  </a:cubicBezTo>
                  <a:cubicBezTo>
                    <a:pt x="353" y="180"/>
                    <a:pt x="351" y="179"/>
                    <a:pt x="350" y="179"/>
                  </a:cubicBezTo>
                  <a:cubicBezTo>
                    <a:pt x="351" y="179"/>
                    <a:pt x="353" y="180"/>
                    <a:pt x="354" y="180"/>
                  </a:cubicBezTo>
                  <a:cubicBezTo>
                    <a:pt x="356" y="181"/>
                    <a:pt x="358" y="178"/>
                    <a:pt x="359" y="177"/>
                  </a:cubicBezTo>
                  <a:cubicBezTo>
                    <a:pt x="360" y="176"/>
                    <a:pt x="361" y="174"/>
                    <a:pt x="363" y="173"/>
                  </a:cubicBezTo>
                  <a:cubicBezTo>
                    <a:pt x="365" y="173"/>
                    <a:pt x="367" y="174"/>
                    <a:pt x="368" y="172"/>
                  </a:cubicBezTo>
                  <a:cubicBezTo>
                    <a:pt x="369" y="168"/>
                    <a:pt x="371" y="167"/>
                    <a:pt x="375" y="167"/>
                  </a:cubicBezTo>
                  <a:cubicBezTo>
                    <a:pt x="379" y="167"/>
                    <a:pt x="383" y="167"/>
                    <a:pt x="387" y="167"/>
                  </a:cubicBezTo>
                  <a:cubicBezTo>
                    <a:pt x="394" y="167"/>
                    <a:pt x="404" y="169"/>
                    <a:pt x="409" y="163"/>
                  </a:cubicBezTo>
                  <a:cubicBezTo>
                    <a:pt x="411" y="161"/>
                    <a:pt x="412" y="160"/>
                    <a:pt x="414" y="160"/>
                  </a:cubicBezTo>
                  <a:cubicBezTo>
                    <a:pt x="416" y="160"/>
                    <a:pt x="418" y="160"/>
                    <a:pt x="421" y="158"/>
                  </a:cubicBezTo>
                  <a:cubicBezTo>
                    <a:pt x="422" y="158"/>
                    <a:pt x="425" y="156"/>
                    <a:pt x="425" y="155"/>
                  </a:cubicBezTo>
                  <a:cubicBezTo>
                    <a:pt x="427" y="152"/>
                    <a:pt x="422" y="153"/>
                    <a:pt x="422" y="152"/>
                  </a:cubicBezTo>
                  <a:cubicBezTo>
                    <a:pt x="422" y="151"/>
                    <a:pt x="424" y="151"/>
                    <a:pt x="424" y="151"/>
                  </a:cubicBezTo>
                  <a:cubicBezTo>
                    <a:pt x="425" y="150"/>
                    <a:pt x="424" y="149"/>
                    <a:pt x="424" y="148"/>
                  </a:cubicBezTo>
                  <a:cubicBezTo>
                    <a:pt x="424" y="148"/>
                    <a:pt x="425" y="147"/>
                    <a:pt x="425" y="147"/>
                  </a:cubicBezTo>
                  <a:cubicBezTo>
                    <a:pt x="425" y="146"/>
                    <a:pt x="423" y="145"/>
                    <a:pt x="423" y="145"/>
                  </a:cubicBezTo>
                  <a:cubicBezTo>
                    <a:pt x="422" y="144"/>
                    <a:pt x="421" y="144"/>
                    <a:pt x="421" y="143"/>
                  </a:cubicBezTo>
                  <a:cubicBezTo>
                    <a:pt x="420" y="143"/>
                    <a:pt x="418" y="146"/>
                    <a:pt x="417" y="144"/>
                  </a:cubicBezTo>
                  <a:cubicBezTo>
                    <a:pt x="417" y="144"/>
                    <a:pt x="419" y="143"/>
                    <a:pt x="418" y="143"/>
                  </a:cubicBezTo>
                  <a:cubicBezTo>
                    <a:pt x="418" y="142"/>
                    <a:pt x="417" y="141"/>
                    <a:pt x="416" y="141"/>
                  </a:cubicBezTo>
                  <a:cubicBezTo>
                    <a:pt x="415" y="140"/>
                    <a:pt x="411" y="141"/>
                    <a:pt x="410" y="142"/>
                  </a:cubicBezTo>
                  <a:cubicBezTo>
                    <a:pt x="409" y="144"/>
                    <a:pt x="406" y="145"/>
                    <a:pt x="404" y="146"/>
                  </a:cubicBezTo>
                  <a:cubicBezTo>
                    <a:pt x="403" y="146"/>
                    <a:pt x="400" y="144"/>
                    <a:pt x="400" y="143"/>
                  </a:cubicBezTo>
                  <a:cubicBezTo>
                    <a:pt x="400" y="142"/>
                    <a:pt x="403" y="145"/>
                    <a:pt x="403" y="145"/>
                  </a:cubicBezTo>
                  <a:cubicBezTo>
                    <a:pt x="404" y="145"/>
                    <a:pt x="408" y="142"/>
                    <a:pt x="408" y="142"/>
                  </a:cubicBezTo>
                  <a:cubicBezTo>
                    <a:pt x="408" y="142"/>
                    <a:pt x="406" y="141"/>
                    <a:pt x="406" y="141"/>
                  </a:cubicBezTo>
                  <a:cubicBezTo>
                    <a:pt x="409" y="140"/>
                    <a:pt x="412" y="140"/>
                    <a:pt x="415" y="139"/>
                  </a:cubicBezTo>
                  <a:cubicBezTo>
                    <a:pt x="415" y="139"/>
                    <a:pt x="417" y="138"/>
                    <a:pt x="416" y="137"/>
                  </a:cubicBezTo>
                  <a:cubicBezTo>
                    <a:pt x="416" y="137"/>
                    <a:pt x="414" y="135"/>
                    <a:pt x="414" y="135"/>
                  </a:cubicBezTo>
                  <a:cubicBezTo>
                    <a:pt x="412" y="136"/>
                    <a:pt x="410" y="136"/>
                    <a:pt x="409" y="134"/>
                  </a:cubicBezTo>
                  <a:cubicBezTo>
                    <a:pt x="408" y="134"/>
                    <a:pt x="404" y="137"/>
                    <a:pt x="404" y="136"/>
                  </a:cubicBezTo>
                  <a:cubicBezTo>
                    <a:pt x="404" y="136"/>
                    <a:pt x="407" y="133"/>
                    <a:pt x="404" y="134"/>
                  </a:cubicBezTo>
                  <a:cubicBezTo>
                    <a:pt x="404" y="134"/>
                    <a:pt x="400" y="135"/>
                    <a:pt x="400" y="135"/>
                  </a:cubicBezTo>
                  <a:cubicBezTo>
                    <a:pt x="401" y="133"/>
                    <a:pt x="404" y="133"/>
                    <a:pt x="402" y="130"/>
                  </a:cubicBezTo>
                  <a:cubicBezTo>
                    <a:pt x="402" y="130"/>
                    <a:pt x="398" y="128"/>
                    <a:pt x="398" y="128"/>
                  </a:cubicBezTo>
                  <a:cubicBezTo>
                    <a:pt x="396" y="128"/>
                    <a:pt x="396" y="126"/>
                    <a:pt x="394" y="126"/>
                  </a:cubicBezTo>
                  <a:cubicBezTo>
                    <a:pt x="395" y="126"/>
                    <a:pt x="392" y="122"/>
                    <a:pt x="392" y="122"/>
                  </a:cubicBezTo>
                  <a:cubicBezTo>
                    <a:pt x="392" y="122"/>
                    <a:pt x="393" y="123"/>
                    <a:pt x="394" y="123"/>
                  </a:cubicBezTo>
                  <a:cubicBezTo>
                    <a:pt x="395" y="124"/>
                    <a:pt x="395" y="122"/>
                    <a:pt x="396" y="122"/>
                  </a:cubicBezTo>
                  <a:cubicBezTo>
                    <a:pt x="400" y="121"/>
                    <a:pt x="393" y="118"/>
                    <a:pt x="392" y="117"/>
                  </a:cubicBezTo>
                  <a:cubicBezTo>
                    <a:pt x="392" y="118"/>
                    <a:pt x="394" y="116"/>
                    <a:pt x="394" y="116"/>
                  </a:cubicBezTo>
                  <a:cubicBezTo>
                    <a:pt x="395" y="115"/>
                    <a:pt x="393" y="115"/>
                    <a:pt x="392" y="114"/>
                  </a:cubicBezTo>
                  <a:cubicBezTo>
                    <a:pt x="392" y="114"/>
                    <a:pt x="391" y="113"/>
                    <a:pt x="390" y="113"/>
                  </a:cubicBezTo>
                  <a:cubicBezTo>
                    <a:pt x="390" y="113"/>
                    <a:pt x="388" y="113"/>
                    <a:pt x="388" y="113"/>
                  </a:cubicBezTo>
                  <a:cubicBezTo>
                    <a:pt x="389" y="112"/>
                    <a:pt x="391" y="113"/>
                    <a:pt x="390" y="110"/>
                  </a:cubicBezTo>
                  <a:cubicBezTo>
                    <a:pt x="389" y="110"/>
                    <a:pt x="386" y="111"/>
                    <a:pt x="386" y="111"/>
                  </a:cubicBezTo>
                  <a:cubicBezTo>
                    <a:pt x="386" y="110"/>
                    <a:pt x="389" y="110"/>
                    <a:pt x="388" y="108"/>
                  </a:cubicBezTo>
                  <a:cubicBezTo>
                    <a:pt x="388" y="107"/>
                    <a:pt x="388" y="106"/>
                    <a:pt x="387" y="105"/>
                  </a:cubicBezTo>
                  <a:cubicBezTo>
                    <a:pt x="387" y="105"/>
                    <a:pt x="386" y="106"/>
                    <a:pt x="386" y="105"/>
                  </a:cubicBezTo>
                  <a:cubicBezTo>
                    <a:pt x="386" y="106"/>
                    <a:pt x="384" y="102"/>
                    <a:pt x="384" y="102"/>
                  </a:cubicBezTo>
                  <a:cubicBezTo>
                    <a:pt x="383" y="100"/>
                    <a:pt x="382" y="99"/>
                    <a:pt x="382" y="98"/>
                  </a:cubicBezTo>
                  <a:cubicBezTo>
                    <a:pt x="381" y="96"/>
                    <a:pt x="381" y="94"/>
                    <a:pt x="379" y="97"/>
                  </a:cubicBezTo>
                  <a:cubicBezTo>
                    <a:pt x="379" y="97"/>
                    <a:pt x="378" y="101"/>
                    <a:pt x="379" y="100"/>
                  </a:cubicBezTo>
                  <a:cubicBezTo>
                    <a:pt x="375" y="101"/>
                    <a:pt x="377" y="101"/>
                    <a:pt x="378" y="104"/>
                  </a:cubicBezTo>
                  <a:cubicBezTo>
                    <a:pt x="378" y="103"/>
                    <a:pt x="377" y="103"/>
                    <a:pt x="377" y="104"/>
                  </a:cubicBezTo>
                  <a:cubicBezTo>
                    <a:pt x="376" y="104"/>
                    <a:pt x="376" y="104"/>
                    <a:pt x="375" y="105"/>
                  </a:cubicBezTo>
                  <a:cubicBezTo>
                    <a:pt x="375" y="105"/>
                    <a:pt x="377" y="106"/>
                    <a:pt x="377" y="106"/>
                  </a:cubicBezTo>
                  <a:cubicBezTo>
                    <a:pt x="376" y="107"/>
                    <a:pt x="374" y="106"/>
                    <a:pt x="374" y="107"/>
                  </a:cubicBezTo>
                  <a:cubicBezTo>
                    <a:pt x="373" y="108"/>
                    <a:pt x="375" y="110"/>
                    <a:pt x="373" y="111"/>
                  </a:cubicBezTo>
                  <a:cubicBezTo>
                    <a:pt x="374" y="111"/>
                    <a:pt x="372" y="107"/>
                    <a:pt x="370" y="109"/>
                  </a:cubicBezTo>
                  <a:cubicBezTo>
                    <a:pt x="370" y="110"/>
                    <a:pt x="366" y="113"/>
                    <a:pt x="366" y="113"/>
                  </a:cubicBezTo>
                  <a:cubicBezTo>
                    <a:pt x="365" y="113"/>
                    <a:pt x="365" y="112"/>
                    <a:pt x="365" y="111"/>
                  </a:cubicBezTo>
                  <a:cubicBezTo>
                    <a:pt x="364" y="111"/>
                    <a:pt x="364" y="112"/>
                    <a:pt x="364" y="112"/>
                  </a:cubicBezTo>
                  <a:cubicBezTo>
                    <a:pt x="363" y="111"/>
                    <a:pt x="364" y="111"/>
                    <a:pt x="364" y="110"/>
                  </a:cubicBezTo>
                  <a:cubicBezTo>
                    <a:pt x="364" y="111"/>
                    <a:pt x="357" y="116"/>
                    <a:pt x="357" y="115"/>
                  </a:cubicBezTo>
                  <a:cubicBezTo>
                    <a:pt x="356" y="114"/>
                    <a:pt x="360" y="113"/>
                    <a:pt x="361" y="113"/>
                  </a:cubicBezTo>
                  <a:cubicBezTo>
                    <a:pt x="363" y="111"/>
                    <a:pt x="363" y="110"/>
                    <a:pt x="362" y="108"/>
                  </a:cubicBezTo>
                  <a:cubicBezTo>
                    <a:pt x="361" y="107"/>
                    <a:pt x="358" y="107"/>
                    <a:pt x="357" y="107"/>
                  </a:cubicBezTo>
                  <a:cubicBezTo>
                    <a:pt x="356" y="107"/>
                    <a:pt x="356" y="108"/>
                    <a:pt x="356" y="108"/>
                  </a:cubicBezTo>
                  <a:cubicBezTo>
                    <a:pt x="355" y="110"/>
                    <a:pt x="353" y="108"/>
                    <a:pt x="352" y="108"/>
                  </a:cubicBezTo>
                  <a:cubicBezTo>
                    <a:pt x="353" y="108"/>
                    <a:pt x="355" y="106"/>
                    <a:pt x="355" y="106"/>
                  </a:cubicBezTo>
                  <a:cubicBezTo>
                    <a:pt x="355" y="106"/>
                    <a:pt x="356" y="107"/>
                    <a:pt x="356" y="107"/>
                  </a:cubicBezTo>
                  <a:cubicBezTo>
                    <a:pt x="355" y="107"/>
                    <a:pt x="357" y="105"/>
                    <a:pt x="357" y="105"/>
                  </a:cubicBezTo>
                  <a:cubicBezTo>
                    <a:pt x="358" y="103"/>
                    <a:pt x="356" y="104"/>
                    <a:pt x="355" y="103"/>
                  </a:cubicBezTo>
                  <a:cubicBezTo>
                    <a:pt x="355" y="103"/>
                    <a:pt x="356" y="98"/>
                    <a:pt x="354" y="99"/>
                  </a:cubicBezTo>
                  <a:cubicBezTo>
                    <a:pt x="355" y="98"/>
                    <a:pt x="356" y="98"/>
                    <a:pt x="355" y="96"/>
                  </a:cubicBezTo>
                  <a:cubicBezTo>
                    <a:pt x="353" y="95"/>
                    <a:pt x="357" y="94"/>
                    <a:pt x="356" y="92"/>
                  </a:cubicBezTo>
                  <a:cubicBezTo>
                    <a:pt x="356" y="91"/>
                    <a:pt x="354" y="93"/>
                    <a:pt x="353" y="92"/>
                  </a:cubicBezTo>
                  <a:cubicBezTo>
                    <a:pt x="352" y="91"/>
                    <a:pt x="350" y="91"/>
                    <a:pt x="349" y="91"/>
                  </a:cubicBezTo>
                  <a:cubicBezTo>
                    <a:pt x="347" y="90"/>
                    <a:pt x="346" y="90"/>
                    <a:pt x="345" y="88"/>
                  </a:cubicBezTo>
                  <a:cubicBezTo>
                    <a:pt x="345" y="86"/>
                    <a:pt x="342" y="87"/>
                    <a:pt x="342" y="85"/>
                  </a:cubicBezTo>
                  <a:cubicBezTo>
                    <a:pt x="342" y="84"/>
                    <a:pt x="340" y="85"/>
                    <a:pt x="340" y="85"/>
                  </a:cubicBezTo>
                  <a:cubicBezTo>
                    <a:pt x="341" y="83"/>
                    <a:pt x="339" y="83"/>
                    <a:pt x="338" y="82"/>
                  </a:cubicBezTo>
                  <a:cubicBezTo>
                    <a:pt x="336" y="81"/>
                    <a:pt x="336" y="80"/>
                    <a:pt x="334" y="81"/>
                  </a:cubicBezTo>
                  <a:cubicBezTo>
                    <a:pt x="332" y="82"/>
                    <a:pt x="331" y="83"/>
                    <a:pt x="329" y="82"/>
                  </a:cubicBezTo>
                  <a:cubicBezTo>
                    <a:pt x="327" y="81"/>
                    <a:pt x="326" y="83"/>
                    <a:pt x="324" y="82"/>
                  </a:cubicBezTo>
                  <a:cubicBezTo>
                    <a:pt x="322" y="80"/>
                    <a:pt x="320" y="80"/>
                    <a:pt x="318" y="80"/>
                  </a:cubicBezTo>
                  <a:cubicBezTo>
                    <a:pt x="316" y="80"/>
                    <a:pt x="314" y="80"/>
                    <a:pt x="313" y="82"/>
                  </a:cubicBezTo>
                  <a:cubicBezTo>
                    <a:pt x="312" y="84"/>
                    <a:pt x="315" y="85"/>
                    <a:pt x="315" y="86"/>
                  </a:cubicBezTo>
                  <a:cubicBezTo>
                    <a:pt x="316" y="87"/>
                    <a:pt x="315" y="90"/>
                    <a:pt x="314" y="91"/>
                  </a:cubicBezTo>
                  <a:cubicBezTo>
                    <a:pt x="314" y="92"/>
                    <a:pt x="314" y="91"/>
                    <a:pt x="313" y="92"/>
                  </a:cubicBezTo>
                  <a:cubicBezTo>
                    <a:pt x="313" y="92"/>
                    <a:pt x="315" y="94"/>
                    <a:pt x="315" y="94"/>
                  </a:cubicBezTo>
                  <a:cubicBezTo>
                    <a:pt x="315" y="96"/>
                    <a:pt x="316" y="98"/>
                    <a:pt x="316" y="99"/>
                  </a:cubicBezTo>
                  <a:cubicBezTo>
                    <a:pt x="316" y="100"/>
                    <a:pt x="316" y="100"/>
                    <a:pt x="316" y="101"/>
                  </a:cubicBezTo>
                  <a:cubicBezTo>
                    <a:pt x="316" y="102"/>
                    <a:pt x="315" y="101"/>
                    <a:pt x="315" y="101"/>
                  </a:cubicBezTo>
                  <a:cubicBezTo>
                    <a:pt x="314" y="102"/>
                    <a:pt x="314" y="104"/>
                    <a:pt x="314" y="104"/>
                  </a:cubicBezTo>
                  <a:cubicBezTo>
                    <a:pt x="313" y="105"/>
                    <a:pt x="312" y="106"/>
                    <a:pt x="312" y="107"/>
                  </a:cubicBezTo>
                  <a:cubicBezTo>
                    <a:pt x="311" y="109"/>
                    <a:pt x="311" y="109"/>
                    <a:pt x="312" y="110"/>
                  </a:cubicBezTo>
                  <a:cubicBezTo>
                    <a:pt x="315" y="112"/>
                    <a:pt x="318" y="114"/>
                    <a:pt x="320" y="116"/>
                  </a:cubicBezTo>
                  <a:cubicBezTo>
                    <a:pt x="321" y="119"/>
                    <a:pt x="322" y="124"/>
                    <a:pt x="321" y="127"/>
                  </a:cubicBezTo>
                  <a:cubicBezTo>
                    <a:pt x="319" y="131"/>
                    <a:pt x="313" y="133"/>
                    <a:pt x="310" y="135"/>
                  </a:cubicBezTo>
                  <a:cubicBezTo>
                    <a:pt x="309" y="136"/>
                    <a:pt x="308" y="136"/>
                    <a:pt x="307" y="137"/>
                  </a:cubicBezTo>
                  <a:cubicBezTo>
                    <a:pt x="304" y="138"/>
                    <a:pt x="308" y="141"/>
                    <a:pt x="308" y="143"/>
                  </a:cubicBezTo>
                  <a:cubicBezTo>
                    <a:pt x="308" y="143"/>
                    <a:pt x="309" y="145"/>
                    <a:pt x="309" y="146"/>
                  </a:cubicBezTo>
                  <a:cubicBezTo>
                    <a:pt x="309" y="148"/>
                    <a:pt x="309" y="149"/>
                    <a:pt x="310" y="151"/>
                  </a:cubicBezTo>
                  <a:cubicBezTo>
                    <a:pt x="311" y="153"/>
                    <a:pt x="311" y="154"/>
                    <a:pt x="309" y="156"/>
                  </a:cubicBezTo>
                  <a:cubicBezTo>
                    <a:pt x="309" y="156"/>
                    <a:pt x="310" y="160"/>
                    <a:pt x="309" y="161"/>
                  </a:cubicBezTo>
                  <a:cubicBezTo>
                    <a:pt x="308" y="161"/>
                    <a:pt x="307" y="157"/>
                    <a:pt x="306" y="159"/>
                  </a:cubicBezTo>
                  <a:cubicBezTo>
                    <a:pt x="305" y="161"/>
                    <a:pt x="307" y="164"/>
                    <a:pt x="307" y="164"/>
                  </a:cubicBezTo>
                  <a:cubicBezTo>
                    <a:pt x="307" y="163"/>
                    <a:pt x="301" y="158"/>
                    <a:pt x="298" y="161"/>
                  </a:cubicBezTo>
                  <a:cubicBezTo>
                    <a:pt x="299" y="160"/>
                    <a:pt x="302" y="159"/>
                    <a:pt x="300" y="157"/>
                  </a:cubicBezTo>
                  <a:cubicBezTo>
                    <a:pt x="299" y="156"/>
                    <a:pt x="298" y="155"/>
                    <a:pt x="297" y="155"/>
                  </a:cubicBezTo>
                  <a:cubicBezTo>
                    <a:pt x="297" y="154"/>
                    <a:pt x="295" y="154"/>
                    <a:pt x="294" y="154"/>
                  </a:cubicBezTo>
                  <a:cubicBezTo>
                    <a:pt x="294" y="153"/>
                    <a:pt x="295" y="153"/>
                    <a:pt x="294" y="151"/>
                  </a:cubicBezTo>
                  <a:cubicBezTo>
                    <a:pt x="293" y="150"/>
                    <a:pt x="292" y="148"/>
                    <a:pt x="293" y="146"/>
                  </a:cubicBezTo>
                  <a:cubicBezTo>
                    <a:pt x="294" y="143"/>
                    <a:pt x="291" y="142"/>
                    <a:pt x="291" y="140"/>
                  </a:cubicBezTo>
                  <a:cubicBezTo>
                    <a:pt x="291" y="138"/>
                    <a:pt x="293" y="137"/>
                    <a:pt x="292" y="135"/>
                  </a:cubicBezTo>
                  <a:cubicBezTo>
                    <a:pt x="290" y="133"/>
                    <a:pt x="286" y="133"/>
                    <a:pt x="283" y="133"/>
                  </a:cubicBezTo>
                  <a:cubicBezTo>
                    <a:pt x="282" y="133"/>
                    <a:pt x="281" y="133"/>
                    <a:pt x="279" y="133"/>
                  </a:cubicBezTo>
                  <a:cubicBezTo>
                    <a:pt x="279" y="133"/>
                    <a:pt x="277" y="135"/>
                    <a:pt x="277" y="135"/>
                  </a:cubicBezTo>
                  <a:cubicBezTo>
                    <a:pt x="277" y="134"/>
                    <a:pt x="278" y="134"/>
                    <a:pt x="277" y="133"/>
                  </a:cubicBezTo>
                  <a:cubicBezTo>
                    <a:pt x="277" y="132"/>
                    <a:pt x="276" y="131"/>
                    <a:pt x="275" y="131"/>
                  </a:cubicBezTo>
                  <a:cubicBezTo>
                    <a:pt x="273" y="130"/>
                    <a:pt x="271" y="130"/>
                    <a:pt x="269" y="129"/>
                  </a:cubicBezTo>
                  <a:cubicBezTo>
                    <a:pt x="266" y="128"/>
                    <a:pt x="264" y="125"/>
                    <a:pt x="261" y="123"/>
                  </a:cubicBezTo>
                  <a:cubicBezTo>
                    <a:pt x="259" y="122"/>
                    <a:pt x="257" y="121"/>
                    <a:pt x="256" y="121"/>
                  </a:cubicBezTo>
                  <a:cubicBezTo>
                    <a:pt x="254" y="121"/>
                    <a:pt x="252" y="119"/>
                    <a:pt x="250" y="119"/>
                  </a:cubicBezTo>
                  <a:cubicBezTo>
                    <a:pt x="249" y="119"/>
                    <a:pt x="240" y="121"/>
                    <a:pt x="240" y="121"/>
                  </a:cubicBezTo>
                  <a:cubicBezTo>
                    <a:pt x="240" y="120"/>
                    <a:pt x="241" y="120"/>
                    <a:pt x="242" y="119"/>
                  </a:cubicBezTo>
                  <a:cubicBezTo>
                    <a:pt x="242" y="118"/>
                    <a:pt x="241" y="117"/>
                    <a:pt x="241" y="117"/>
                  </a:cubicBezTo>
                  <a:cubicBezTo>
                    <a:pt x="240" y="114"/>
                    <a:pt x="239" y="112"/>
                    <a:pt x="238" y="110"/>
                  </a:cubicBezTo>
                  <a:cubicBezTo>
                    <a:pt x="237" y="108"/>
                    <a:pt x="236" y="108"/>
                    <a:pt x="234" y="108"/>
                  </a:cubicBezTo>
                  <a:cubicBezTo>
                    <a:pt x="231" y="108"/>
                    <a:pt x="230" y="108"/>
                    <a:pt x="230" y="105"/>
                  </a:cubicBezTo>
                  <a:cubicBezTo>
                    <a:pt x="231" y="103"/>
                    <a:pt x="230" y="100"/>
                    <a:pt x="230" y="98"/>
                  </a:cubicBezTo>
                  <a:cubicBezTo>
                    <a:pt x="231" y="95"/>
                    <a:pt x="233" y="93"/>
                    <a:pt x="234" y="90"/>
                  </a:cubicBezTo>
                  <a:cubicBezTo>
                    <a:pt x="235" y="88"/>
                    <a:pt x="235" y="87"/>
                    <a:pt x="237" y="86"/>
                  </a:cubicBezTo>
                  <a:cubicBezTo>
                    <a:pt x="238" y="86"/>
                    <a:pt x="237" y="85"/>
                    <a:pt x="237" y="84"/>
                  </a:cubicBezTo>
                  <a:cubicBezTo>
                    <a:pt x="238" y="84"/>
                    <a:pt x="240" y="82"/>
                    <a:pt x="240" y="82"/>
                  </a:cubicBezTo>
                  <a:cubicBezTo>
                    <a:pt x="240" y="82"/>
                    <a:pt x="240" y="82"/>
                    <a:pt x="239" y="81"/>
                  </a:cubicBezTo>
                  <a:cubicBezTo>
                    <a:pt x="239" y="81"/>
                    <a:pt x="240" y="81"/>
                    <a:pt x="240" y="81"/>
                  </a:cubicBezTo>
                  <a:cubicBezTo>
                    <a:pt x="240" y="79"/>
                    <a:pt x="242" y="80"/>
                    <a:pt x="243" y="80"/>
                  </a:cubicBezTo>
                  <a:cubicBezTo>
                    <a:pt x="244" y="80"/>
                    <a:pt x="244" y="79"/>
                    <a:pt x="244" y="79"/>
                  </a:cubicBezTo>
                  <a:cubicBezTo>
                    <a:pt x="245" y="77"/>
                    <a:pt x="243" y="78"/>
                    <a:pt x="242" y="77"/>
                  </a:cubicBezTo>
                  <a:cubicBezTo>
                    <a:pt x="242" y="77"/>
                    <a:pt x="244" y="77"/>
                    <a:pt x="244" y="77"/>
                  </a:cubicBezTo>
                  <a:cubicBezTo>
                    <a:pt x="245" y="76"/>
                    <a:pt x="246" y="77"/>
                    <a:pt x="246" y="77"/>
                  </a:cubicBezTo>
                  <a:cubicBezTo>
                    <a:pt x="248" y="79"/>
                    <a:pt x="248" y="77"/>
                    <a:pt x="250" y="76"/>
                  </a:cubicBezTo>
                  <a:cubicBezTo>
                    <a:pt x="252" y="74"/>
                    <a:pt x="248" y="72"/>
                    <a:pt x="246" y="71"/>
                  </a:cubicBezTo>
                  <a:cubicBezTo>
                    <a:pt x="245" y="71"/>
                    <a:pt x="241" y="72"/>
                    <a:pt x="241" y="72"/>
                  </a:cubicBezTo>
                  <a:cubicBezTo>
                    <a:pt x="240" y="70"/>
                    <a:pt x="243" y="70"/>
                    <a:pt x="240" y="69"/>
                  </a:cubicBezTo>
                  <a:cubicBezTo>
                    <a:pt x="239" y="69"/>
                    <a:pt x="234" y="69"/>
                    <a:pt x="234" y="68"/>
                  </a:cubicBezTo>
                  <a:cubicBezTo>
                    <a:pt x="234" y="67"/>
                    <a:pt x="236" y="67"/>
                    <a:pt x="236" y="67"/>
                  </a:cubicBezTo>
                  <a:cubicBezTo>
                    <a:pt x="237" y="66"/>
                    <a:pt x="237" y="67"/>
                    <a:pt x="238" y="67"/>
                  </a:cubicBezTo>
                  <a:cubicBezTo>
                    <a:pt x="237" y="68"/>
                    <a:pt x="240" y="68"/>
                    <a:pt x="240" y="68"/>
                  </a:cubicBezTo>
                  <a:cubicBezTo>
                    <a:pt x="242" y="68"/>
                    <a:pt x="245" y="70"/>
                    <a:pt x="246" y="70"/>
                  </a:cubicBezTo>
                  <a:cubicBezTo>
                    <a:pt x="247" y="70"/>
                    <a:pt x="248" y="71"/>
                    <a:pt x="249" y="71"/>
                  </a:cubicBezTo>
                  <a:cubicBezTo>
                    <a:pt x="251" y="72"/>
                    <a:pt x="250" y="71"/>
                    <a:pt x="251" y="71"/>
                  </a:cubicBezTo>
                  <a:cubicBezTo>
                    <a:pt x="252" y="71"/>
                    <a:pt x="255" y="71"/>
                    <a:pt x="254" y="70"/>
                  </a:cubicBezTo>
                  <a:cubicBezTo>
                    <a:pt x="253" y="69"/>
                    <a:pt x="254" y="67"/>
                    <a:pt x="255" y="66"/>
                  </a:cubicBezTo>
                  <a:cubicBezTo>
                    <a:pt x="255" y="67"/>
                    <a:pt x="258" y="68"/>
                    <a:pt x="258" y="68"/>
                  </a:cubicBezTo>
                  <a:cubicBezTo>
                    <a:pt x="260" y="68"/>
                    <a:pt x="261" y="68"/>
                    <a:pt x="263" y="67"/>
                  </a:cubicBezTo>
                  <a:cubicBezTo>
                    <a:pt x="264" y="66"/>
                    <a:pt x="265" y="64"/>
                    <a:pt x="266" y="63"/>
                  </a:cubicBezTo>
                  <a:cubicBezTo>
                    <a:pt x="267" y="62"/>
                    <a:pt x="269" y="61"/>
                    <a:pt x="268" y="59"/>
                  </a:cubicBezTo>
                  <a:cubicBezTo>
                    <a:pt x="267" y="57"/>
                    <a:pt x="264" y="58"/>
                    <a:pt x="263" y="58"/>
                  </a:cubicBezTo>
                  <a:cubicBezTo>
                    <a:pt x="260" y="58"/>
                    <a:pt x="258" y="57"/>
                    <a:pt x="256" y="56"/>
                  </a:cubicBezTo>
                  <a:cubicBezTo>
                    <a:pt x="255" y="55"/>
                    <a:pt x="254" y="54"/>
                    <a:pt x="252" y="53"/>
                  </a:cubicBezTo>
                  <a:cubicBezTo>
                    <a:pt x="252" y="53"/>
                    <a:pt x="247" y="53"/>
                    <a:pt x="247" y="53"/>
                  </a:cubicBezTo>
                  <a:cubicBezTo>
                    <a:pt x="247" y="52"/>
                    <a:pt x="252" y="53"/>
                    <a:pt x="253" y="53"/>
                  </a:cubicBezTo>
                  <a:cubicBezTo>
                    <a:pt x="255" y="53"/>
                    <a:pt x="255" y="52"/>
                    <a:pt x="257" y="53"/>
                  </a:cubicBezTo>
                  <a:cubicBezTo>
                    <a:pt x="261" y="55"/>
                    <a:pt x="265" y="59"/>
                    <a:pt x="269" y="56"/>
                  </a:cubicBezTo>
                  <a:cubicBezTo>
                    <a:pt x="271" y="54"/>
                    <a:pt x="272" y="53"/>
                    <a:pt x="273" y="51"/>
                  </a:cubicBezTo>
                  <a:cubicBezTo>
                    <a:pt x="274" y="50"/>
                    <a:pt x="268" y="49"/>
                    <a:pt x="271" y="47"/>
                  </a:cubicBezTo>
                  <a:cubicBezTo>
                    <a:pt x="272" y="47"/>
                    <a:pt x="275" y="47"/>
                    <a:pt x="276" y="48"/>
                  </a:cubicBezTo>
                  <a:cubicBezTo>
                    <a:pt x="279" y="48"/>
                    <a:pt x="279" y="50"/>
                    <a:pt x="282" y="48"/>
                  </a:cubicBezTo>
                  <a:cubicBezTo>
                    <a:pt x="282" y="48"/>
                    <a:pt x="285" y="49"/>
                    <a:pt x="284" y="47"/>
                  </a:cubicBezTo>
                  <a:cubicBezTo>
                    <a:pt x="283" y="46"/>
                    <a:pt x="279" y="44"/>
                    <a:pt x="278" y="44"/>
                  </a:cubicBezTo>
                  <a:cubicBezTo>
                    <a:pt x="280" y="43"/>
                    <a:pt x="282" y="45"/>
                    <a:pt x="284" y="45"/>
                  </a:cubicBezTo>
                  <a:cubicBezTo>
                    <a:pt x="285" y="45"/>
                    <a:pt x="287" y="50"/>
                    <a:pt x="289" y="49"/>
                  </a:cubicBezTo>
                  <a:cubicBezTo>
                    <a:pt x="289" y="49"/>
                    <a:pt x="288" y="48"/>
                    <a:pt x="288" y="48"/>
                  </a:cubicBezTo>
                  <a:cubicBezTo>
                    <a:pt x="289" y="47"/>
                    <a:pt x="290" y="47"/>
                    <a:pt x="292" y="46"/>
                  </a:cubicBezTo>
                  <a:cubicBezTo>
                    <a:pt x="293" y="45"/>
                    <a:pt x="296" y="42"/>
                    <a:pt x="297" y="41"/>
                  </a:cubicBezTo>
                  <a:cubicBezTo>
                    <a:pt x="297" y="38"/>
                    <a:pt x="295" y="38"/>
                    <a:pt x="293" y="36"/>
                  </a:cubicBezTo>
                  <a:cubicBezTo>
                    <a:pt x="293" y="36"/>
                    <a:pt x="290" y="30"/>
                    <a:pt x="290" y="31"/>
                  </a:cubicBezTo>
                  <a:cubicBezTo>
                    <a:pt x="291" y="30"/>
                    <a:pt x="295" y="30"/>
                    <a:pt x="296" y="30"/>
                  </a:cubicBezTo>
                  <a:cubicBezTo>
                    <a:pt x="299" y="29"/>
                    <a:pt x="294" y="28"/>
                    <a:pt x="294" y="27"/>
                  </a:cubicBezTo>
                  <a:cubicBezTo>
                    <a:pt x="293" y="26"/>
                    <a:pt x="297" y="26"/>
                    <a:pt x="297" y="25"/>
                  </a:cubicBezTo>
                  <a:cubicBezTo>
                    <a:pt x="297" y="25"/>
                    <a:pt x="287" y="21"/>
                    <a:pt x="287" y="21"/>
                  </a:cubicBezTo>
                  <a:cubicBezTo>
                    <a:pt x="288" y="21"/>
                    <a:pt x="290" y="20"/>
                    <a:pt x="291" y="20"/>
                  </a:cubicBezTo>
                  <a:cubicBezTo>
                    <a:pt x="288" y="20"/>
                    <a:pt x="285" y="19"/>
                    <a:pt x="282" y="19"/>
                  </a:cubicBezTo>
                  <a:cubicBezTo>
                    <a:pt x="280" y="19"/>
                    <a:pt x="277" y="20"/>
                    <a:pt x="276" y="19"/>
                  </a:cubicBezTo>
                  <a:cubicBezTo>
                    <a:pt x="278" y="20"/>
                    <a:pt x="275" y="21"/>
                    <a:pt x="276" y="23"/>
                  </a:cubicBezTo>
                  <a:cubicBezTo>
                    <a:pt x="277" y="24"/>
                    <a:pt x="280" y="25"/>
                    <a:pt x="280" y="26"/>
                  </a:cubicBezTo>
                  <a:cubicBezTo>
                    <a:pt x="280" y="26"/>
                    <a:pt x="278" y="27"/>
                    <a:pt x="278" y="27"/>
                  </a:cubicBezTo>
                  <a:cubicBezTo>
                    <a:pt x="278" y="27"/>
                    <a:pt x="280" y="28"/>
                    <a:pt x="279" y="28"/>
                  </a:cubicBezTo>
                  <a:cubicBezTo>
                    <a:pt x="277" y="29"/>
                    <a:pt x="276" y="27"/>
                    <a:pt x="275" y="31"/>
                  </a:cubicBezTo>
                  <a:cubicBezTo>
                    <a:pt x="274" y="33"/>
                    <a:pt x="274" y="35"/>
                    <a:pt x="273" y="37"/>
                  </a:cubicBezTo>
                  <a:cubicBezTo>
                    <a:pt x="272" y="37"/>
                    <a:pt x="271" y="38"/>
                    <a:pt x="271" y="39"/>
                  </a:cubicBezTo>
                  <a:cubicBezTo>
                    <a:pt x="271" y="40"/>
                    <a:pt x="270" y="40"/>
                    <a:pt x="270" y="41"/>
                  </a:cubicBezTo>
                  <a:cubicBezTo>
                    <a:pt x="267" y="42"/>
                    <a:pt x="268" y="43"/>
                    <a:pt x="266" y="40"/>
                  </a:cubicBezTo>
                  <a:cubicBezTo>
                    <a:pt x="265" y="39"/>
                    <a:pt x="262" y="37"/>
                    <a:pt x="262" y="35"/>
                  </a:cubicBezTo>
                  <a:cubicBezTo>
                    <a:pt x="262" y="35"/>
                    <a:pt x="262" y="32"/>
                    <a:pt x="263" y="32"/>
                  </a:cubicBezTo>
                  <a:cubicBezTo>
                    <a:pt x="263" y="32"/>
                    <a:pt x="265" y="33"/>
                    <a:pt x="265" y="31"/>
                  </a:cubicBezTo>
                  <a:cubicBezTo>
                    <a:pt x="264" y="29"/>
                    <a:pt x="264" y="28"/>
                    <a:pt x="262" y="26"/>
                  </a:cubicBezTo>
                  <a:cubicBezTo>
                    <a:pt x="260" y="25"/>
                    <a:pt x="258" y="23"/>
                    <a:pt x="256" y="25"/>
                  </a:cubicBezTo>
                  <a:cubicBezTo>
                    <a:pt x="255" y="26"/>
                    <a:pt x="255" y="28"/>
                    <a:pt x="255" y="30"/>
                  </a:cubicBezTo>
                  <a:cubicBezTo>
                    <a:pt x="255" y="31"/>
                    <a:pt x="251" y="31"/>
                    <a:pt x="251" y="30"/>
                  </a:cubicBezTo>
                  <a:cubicBezTo>
                    <a:pt x="251" y="29"/>
                    <a:pt x="251" y="26"/>
                    <a:pt x="250" y="25"/>
                  </a:cubicBezTo>
                  <a:cubicBezTo>
                    <a:pt x="246" y="22"/>
                    <a:pt x="251" y="25"/>
                    <a:pt x="251" y="24"/>
                  </a:cubicBezTo>
                  <a:cubicBezTo>
                    <a:pt x="252" y="24"/>
                    <a:pt x="253" y="23"/>
                    <a:pt x="252" y="23"/>
                  </a:cubicBezTo>
                  <a:cubicBezTo>
                    <a:pt x="252" y="22"/>
                    <a:pt x="251" y="21"/>
                    <a:pt x="250" y="22"/>
                  </a:cubicBezTo>
                  <a:cubicBezTo>
                    <a:pt x="249" y="23"/>
                    <a:pt x="249" y="21"/>
                    <a:pt x="248" y="21"/>
                  </a:cubicBezTo>
                  <a:cubicBezTo>
                    <a:pt x="247" y="20"/>
                    <a:pt x="246" y="22"/>
                    <a:pt x="245" y="21"/>
                  </a:cubicBezTo>
                  <a:cubicBezTo>
                    <a:pt x="243" y="20"/>
                    <a:pt x="242" y="21"/>
                    <a:pt x="243" y="18"/>
                  </a:cubicBezTo>
                  <a:cubicBezTo>
                    <a:pt x="243" y="18"/>
                    <a:pt x="243" y="18"/>
                    <a:pt x="244" y="18"/>
                  </a:cubicBezTo>
                  <a:cubicBezTo>
                    <a:pt x="244" y="17"/>
                    <a:pt x="244" y="17"/>
                    <a:pt x="244" y="16"/>
                  </a:cubicBezTo>
                  <a:cubicBezTo>
                    <a:pt x="245" y="16"/>
                    <a:pt x="245" y="16"/>
                    <a:pt x="246" y="16"/>
                  </a:cubicBezTo>
                  <a:cubicBezTo>
                    <a:pt x="245" y="16"/>
                    <a:pt x="244" y="13"/>
                    <a:pt x="244" y="13"/>
                  </a:cubicBezTo>
                  <a:cubicBezTo>
                    <a:pt x="243" y="11"/>
                    <a:pt x="241" y="11"/>
                    <a:pt x="241" y="10"/>
                  </a:cubicBezTo>
                  <a:cubicBezTo>
                    <a:pt x="239" y="9"/>
                    <a:pt x="240" y="9"/>
                    <a:pt x="239" y="7"/>
                  </a:cubicBezTo>
                  <a:cubicBezTo>
                    <a:pt x="239" y="5"/>
                    <a:pt x="237" y="4"/>
                    <a:pt x="237" y="3"/>
                  </a:cubicBezTo>
                  <a:cubicBezTo>
                    <a:pt x="236" y="1"/>
                    <a:pt x="234" y="1"/>
                    <a:pt x="232" y="1"/>
                  </a:cubicBezTo>
                  <a:cubicBezTo>
                    <a:pt x="231" y="1"/>
                    <a:pt x="232" y="0"/>
                    <a:pt x="230" y="0"/>
                  </a:cubicBezTo>
                  <a:cubicBezTo>
                    <a:pt x="229" y="0"/>
                    <a:pt x="228" y="0"/>
                    <a:pt x="228" y="2"/>
                  </a:cubicBezTo>
                  <a:cubicBezTo>
                    <a:pt x="228" y="2"/>
                    <a:pt x="225" y="3"/>
                    <a:pt x="225" y="3"/>
                  </a:cubicBezTo>
                  <a:cubicBezTo>
                    <a:pt x="226" y="3"/>
                    <a:pt x="228" y="3"/>
                    <a:pt x="228" y="4"/>
                  </a:cubicBezTo>
                  <a:cubicBezTo>
                    <a:pt x="228" y="4"/>
                    <a:pt x="226" y="5"/>
                    <a:pt x="226" y="5"/>
                  </a:cubicBezTo>
                  <a:cubicBezTo>
                    <a:pt x="225" y="6"/>
                    <a:pt x="224" y="4"/>
                    <a:pt x="223" y="6"/>
                  </a:cubicBezTo>
                  <a:cubicBezTo>
                    <a:pt x="222" y="6"/>
                    <a:pt x="221" y="9"/>
                    <a:pt x="221" y="10"/>
                  </a:cubicBezTo>
                  <a:cubicBezTo>
                    <a:pt x="222" y="10"/>
                    <a:pt x="224" y="10"/>
                    <a:pt x="225" y="11"/>
                  </a:cubicBezTo>
                  <a:cubicBezTo>
                    <a:pt x="224" y="10"/>
                    <a:pt x="222" y="14"/>
                    <a:pt x="222" y="15"/>
                  </a:cubicBezTo>
                  <a:cubicBezTo>
                    <a:pt x="222" y="16"/>
                    <a:pt x="224" y="18"/>
                    <a:pt x="225" y="19"/>
                  </a:cubicBezTo>
                  <a:cubicBezTo>
                    <a:pt x="226" y="19"/>
                    <a:pt x="228" y="21"/>
                    <a:pt x="229" y="21"/>
                  </a:cubicBezTo>
                  <a:cubicBezTo>
                    <a:pt x="231" y="20"/>
                    <a:pt x="231" y="20"/>
                    <a:pt x="232" y="21"/>
                  </a:cubicBezTo>
                  <a:cubicBezTo>
                    <a:pt x="233" y="21"/>
                    <a:pt x="235" y="23"/>
                    <a:pt x="235" y="23"/>
                  </a:cubicBezTo>
                  <a:cubicBezTo>
                    <a:pt x="234" y="24"/>
                    <a:pt x="233" y="22"/>
                    <a:pt x="233" y="24"/>
                  </a:cubicBezTo>
                  <a:cubicBezTo>
                    <a:pt x="233" y="26"/>
                    <a:pt x="232" y="26"/>
                    <a:pt x="232" y="27"/>
                  </a:cubicBezTo>
                  <a:cubicBezTo>
                    <a:pt x="231" y="29"/>
                    <a:pt x="233" y="29"/>
                    <a:pt x="234" y="28"/>
                  </a:cubicBezTo>
                  <a:cubicBezTo>
                    <a:pt x="234" y="28"/>
                    <a:pt x="236" y="25"/>
                    <a:pt x="236" y="26"/>
                  </a:cubicBezTo>
                  <a:cubicBezTo>
                    <a:pt x="237" y="27"/>
                    <a:pt x="236" y="29"/>
                    <a:pt x="236" y="30"/>
                  </a:cubicBezTo>
                  <a:cubicBezTo>
                    <a:pt x="235" y="31"/>
                    <a:pt x="234" y="31"/>
                    <a:pt x="233" y="31"/>
                  </a:cubicBezTo>
                  <a:cubicBezTo>
                    <a:pt x="233" y="32"/>
                    <a:pt x="233" y="33"/>
                    <a:pt x="232" y="34"/>
                  </a:cubicBezTo>
                  <a:cubicBezTo>
                    <a:pt x="231" y="34"/>
                    <a:pt x="229" y="34"/>
                    <a:pt x="228" y="35"/>
                  </a:cubicBezTo>
                  <a:cubicBezTo>
                    <a:pt x="227" y="35"/>
                    <a:pt x="226" y="37"/>
                    <a:pt x="226" y="37"/>
                  </a:cubicBezTo>
                  <a:cubicBezTo>
                    <a:pt x="227" y="38"/>
                    <a:pt x="228" y="39"/>
                    <a:pt x="228" y="41"/>
                  </a:cubicBezTo>
                  <a:cubicBezTo>
                    <a:pt x="228" y="42"/>
                    <a:pt x="227" y="41"/>
                    <a:pt x="226" y="40"/>
                  </a:cubicBezTo>
                  <a:cubicBezTo>
                    <a:pt x="226" y="40"/>
                    <a:pt x="225" y="40"/>
                    <a:pt x="225" y="41"/>
                  </a:cubicBezTo>
                  <a:cubicBezTo>
                    <a:pt x="224" y="41"/>
                    <a:pt x="222" y="40"/>
                    <a:pt x="222" y="39"/>
                  </a:cubicBezTo>
                  <a:cubicBezTo>
                    <a:pt x="222" y="38"/>
                    <a:pt x="224" y="35"/>
                    <a:pt x="224" y="34"/>
                  </a:cubicBezTo>
                  <a:cubicBezTo>
                    <a:pt x="225" y="32"/>
                    <a:pt x="222" y="34"/>
                    <a:pt x="222" y="34"/>
                  </a:cubicBezTo>
                  <a:cubicBezTo>
                    <a:pt x="221" y="34"/>
                    <a:pt x="218" y="32"/>
                    <a:pt x="217" y="31"/>
                  </a:cubicBezTo>
                  <a:cubicBezTo>
                    <a:pt x="215" y="30"/>
                    <a:pt x="216" y="32"/>
                    <a:pt x="214" y="32"/>
                  </a:cubicBezTo>
                  <a:cubicBezTo>
                    <a:pt x="213" y="32"/>
                    <a:pt x="210" y="31"/>
                    <a:pt x="212" y="33"/>
                  </a:cubicBezTo>
                  <a:cubicBezTo>
                    <a:pt x="213" y="34"/>
                    <a:pt x="213" y="35"/>
                    <a:pt x="215" y="35"/>
                  </a:cubicBezTo>
                  <a:cubicBezTo>
                    <a:pt x="216" y="35"/>
                    <a:pt x="218" y="35"/>
                    <a:pt x="218" y="37"/>
                  </a:cubicBezTo>
                  <a:cubicBezTo>
                    <a:pt x="220" y="41"/>
                    <a:pt x="214" y="36"/>
                    <a:pt x="213" y="35"/>
                  </a:cubicBezTo>
                  <a:cubicBezTo>
                    <a:pt x="211" y="35"/>
                    <a:pt x="211" y="37"/>
                    <a:pt x="209" y="37"/>
                  </a:cubicBezTo>
                  <a:cubicBezTo>
                    <a:pt x="207" y="37"/>
                    <a:pt x="206" y="36"/>
                    <a:pt x="204" y="36"/>
                  </a:cubicBezTo>
                  <a:cubicBezTo>
                    <a:pt x="200" y="37"/>
                    <a:pt x="197" y="37"/>
                    <a:pt x="193" y="37"/>
                  </a:cubicBezTo>
                  <a:cubicBezTo>
                    <a:pt x="190" y="36"/>
                    <a:pt x="186" y="34"/>
                    <a:pt x="182" y="33"/>
                  </a:cubicBezTo>
                  <a:cubicBezTo>
                    <a:pt x="181" y="33"/>
                    <a:pt x="179" y="33"/>
                    <a:pt x="178" y="32"/>
                  </a:cubicBezTo>
                  <a:cubicBezTo>
                    <a:pt x="177" y="30"/>
                    <a:pt x="177" y="28"/>
                    <a:pt x="176" y="28"/>
                  </a:cubicBezTo>
                  <a:cubicBezTo>
                    <a:pt x="174" y="27"/>
                    <a:pt x="172" y="28"/>
                    <a:pt x="171" y="28"/>
                  </a:cubicBezTo>
                  <a:cubicBezTo>
                    <a:pt x="168" y="29"/>
                    <a:pt x="166" y="29"/>
                    <a:pt x="164" y="29"/>
                  </a:cubicBezTo>
                  <a:cubicBezTo>
                    <a:pt x="163" y="30"/>
                    <a:pt x="161" y="31"/>
                    <a:pt x="161" y="32"/>
                  </a:cubicBezTo>
                  <a:cubicBezTo>
                    <a:pt x="161" y="32"/>
                    <a:pt x="165" y="34"/>
                    <a:pt x="166" y="34"/>
                  </a:cubicBezTo>
                  <a:cubicBezTo>
                    <a:pt x="166" y="34"/>
                    <a:pt x="165" y="31"/>
                    <a:pt x="167" y="32"/>
                  </a:cubicBezTo>
                  <a:cubicBezTo>
                    <a:pt x="168" y="32"/>
                    <a:pt x="168" y="33"/>
                    <a:pt x="169" y="32"/>
                  </a:cubicBezTo>
                  <a:cubicBezTo>
                    <a:pt x="170" y="32"/>
                    <a:pt x="176" y="28"/>
                    <a:pt x="176" y="30"/>
                  </a:cubicBezTo>
                  <a:cubicBezTo>
                    <a:pt x="176" y="31"/>
                    <a:pt x="173" y="32"/>
                    <a:pt x="172" y="33"/>
                  </a:cubicBezTo>
                  <a:cubicBezTo>
                    <a:pt x="171" y="34"/>
                    <a:pt x="169" y="34"/>
                    <a:pt x="167" y="34"/>
                  </a:cubicBezTo>
                  <a:cubicBezTo>
                    <a:pt x="166" y="35"/>
                    <a:pt x="163" y="37"/>
                    <a:pt x="165" y="38"/>
                  </a:cubicBezTo>
                  <a:cubicBezTo>
                    <a:pt x="167" y="38"/>
                    <a:pt x="167" y="39"/>
                    <a:pt x="166" y="41"/>
                  </a:cubicBezTo>
                  <a:cubicBezTo>
                    <a:pt x="166" y="42"/>
                    <a:pt x="168" y="42"/>
                    <a:pt x="168" y="43"/>
                  </a:cubicBezTo>
                  <a:cubicBezTo>
                    <a:pt x="169" y="44"/>
                    <a:pt x="169" y="46"/>
                    <a:pt x="167" y="44"/>
                  </a:cubicBezTo>
                  <a:cubicBezTo>
                    <a:pt x="165" y="42"/>
                    <a:pt x="167" y="46"/>
                    <a:pt x="166" y="45"/>
                  </a:cubicBezTo>
                  <a:cubicBezTo>
                    <a:pt x="165" y="45"/>
                    <a:pt x="163" y="42"/>
                    <a:pt x="162" y="43"/>
                  </a:cubicBezTo>
                  <a:cubicBezTo>
                    <a:pt x="164" y="42"/>
                    <a:pt x="167" y="43"/>
                    <a:pt x="164" y="41"/>
                  </a:cubicBezTo>
                  <a:cubicBezTo>
                    <a:pt x="165" y="41"/>
                    <a:pt x="166" y="40"/>
                    <a:pt x="164" y="39"/>
                  </a:cubicBezTo>
                  <a:cubicBezTo>
                    <a:pt x="166" y="40"/>
                    <a:pt x="161" y="40"/>
                    <a:pt x="162" y="40"/>
                  </a:cubicBezTo>
                  <a:cubicBezTo>
                    <a:pt x="162" y="39"/>
                    <a:pt x="162" y="39"/>
                    <a:pt x="163" y="39"/>
                  </a:cubicBezTo>
                  <a:cubicBezTo>
                    <a:pt x="163" y="38"/>
                    <a:pt x="160" y="40"/>
                    <a:pt x="160" y="40"/>
                  </a:cubicBezTo>
                  <a:cubicBezTo>
                    <a:pt x="159" y="40"/>
                    <a:pt x="160" y="38"/>
                    <a:pt x="159" y="37"/>
                  </a:cubicBezTo>
                  <a:cubicBezTo>
                    <a:pt x="159" y="37"/>
                    <a:pt x="157" y="37"/>
                    <a:pt x="157" y="37"/>
                  </a:cubicBezTo>
                  <a:cubicBezTo>
                    <a:pt x="155" y="37"/>
                    <a:pt x="155" y="34"/>
                    <a:pt x="153" y="35"/>
                  </a:cubicBezTo>
                  <a:cubicBezTo>
                    <a:pt x="151" y="37"/>
                    <a:pt x="150" y="37"/>
                    <a:pt x="147" y="37"/>
                  </a:cubicBezTo>
                  <a:cubicBezTo>
                    <a:pt x="143" y="37"/>
                    <a:pt x="140" y="37"/>
                    <a:pt x="136" y="37"/>
                  </a:cubicBezTo>
                  <a:cubicBezTo>
                    <a:pt x="135" y="37"/>
                    <a:pt x="128" y="37"/>
                    <a:pt x="128" y="36"/>
                  </a:cubicBezTo>
                  <a:cubicBezTo>
                    <a:pt x="127" y="36"/>
                    <a:pt x="130" y="34"/>
                    <a:pt x="131" y="33"/>
                  </a:cubicBezTo>
                  <a:cubicBezTo>
                    <a:pt x="132" y="32"/>
                    <a:pt x="133" y="33"/>
                    <a:pt x="135" y="33"/>
                  </a:cubicBezTo>
                  <a:cubicBezTo>
                    <a:pt x="136" y="32"/>
                    <a:pt x="133" y="30"/>
                    <a:pt x="133" y="30"/>
                  </a:cubicBezTo>
                  <a:cubicBezTo>
                    <a:pt x="131" y="28"/>
                    <a:pt x="130" y="28"/>
                    <a:pt x="128" y="27"/>
                  </a:cubicBezTo>
                  <a:cubicBezTo>
                    <a:pt x="127" y="27"/>
                    <a:pt x="126" y="26"/>
                    <a:pt x="125" y="27"/>
                  </a:cubicBezTo>
                  <a:cubicBezTo>
                    <a:pt x="124" y="28"/>
                    <a:pt x="123" y="29"/>
                    <a:pt x="122" y="28"/>
                  </a:cubicBezTo>
                  <a:cubicBezTo>
                    <a:pt x="119" y="26"/>
                    <a:pt x="116" y="26"/>
                    <a:pt x="113" y="25"/>
                  </a:cubicBezTo>
                  <a:cubicBezTo>
                    <a:pt x="109" y="24"/>
                    <a:pt x="106" y="24"/>
                    <a:pt x="102" y="22"/>
                  </a:cubicBezTo>
                  <a:cubicBezTo>
                    <a:pt x="99" y="20"/>
                    <a:pt x="97" y="19"/>
                    <a:pt x="93" y="19"/>
                  </a:cubicBezTo>
                  <a:cubicBezTo>
                    <a:pt x="92" y="19"/>
                    <a:pt x="91" y="19"/>
                    <a:pt x="90" y="20"/>
                  </a:cubicBezTo>
                  <a:cubicBezTo>
                    <a:pt x="89" y="21"/>
                    <a:pt x="88" y="23"/>
                    <a:pt x="87" y="23"/>
                  </a:cubicBezTo>
                  <a:cubicBezTo>
                    <a:pt x="86" y="23"/>
                    <a:pt x="83" y="24"/>
                    <a:pt x="83" y="23"/>
                  </a:cubicBezTo>
                  <a:cubicBezTo>
                    <a:pt x="83" y="22"/>
                    <a:pt x="85" y="21"/>
                    <a:pt x="85" y="20"/>
                  </a:cubicBezTo>
                  <a:cubicBezTo>
                    <a:pt x="85" y="20"/>
                    <a:pt x="82" y="21"/>
                    <a:pt x="82" y="20"/>
                  </a:cubicBezTo>
                  <a:cubicBezTo>
                    <a:pt x="83" y="19"/>
                    <a:pt x="83" y="18"/>
                    <a:pt x="82" y="17"/>
                  </a:cubicBezTo>
                  <a:cubicBezTo>
                    <a:pt x="82" y="15"/>
                    <a:pt x="78" y="17"/>
                    <a:pt x="78" y="18"/>
                  </a:cubicBezTo>
                  <a:cubicBezTo>
                    <a:pt x="78" y="18"/>
                    <a:pt x="80" y="17"/>
                    <a:pt x="80" y="18"/>
                  </a:cubicBezTo>
                  <a:cubicBezTo>
                    <a:pt x="81" y="18"/>
                    <a:pt x="77" y="20"/>
                    <a:pt x="80" y="20"/>
                  </a:cubicBezTo>
                  <a:cubicBezTo>
                    <a:pt x="79" y="20"/>
                    <a:pt x="78" y="20"/>
                    <a:pt x="78" y="22"/>
                  </a:cubicBezTo>
                  <a:cubicBezTo>
                    <a:pt x="78" y="23"/>
                    <a:pt x="77" y="24"/>
                    <a:pt x="76" y="23"/>
                  </a:cubicBezTo>
                  <a:cubicBezTo>
                    <a:pt x="73" y="22"/>
                    <a:pt x="72" y="21"/>
                    <a:pt x="71" y="18"/>
                  </a:cubicBezTo>
                  <a:cubicBezTo>
                    <a:pt x="70" y="16"/>
                    <a:pt x="68" y="15"/>
                    <a:pt x="66" y="13"/>
                  </a:cubicBezTo>
                  <a:cubicBezTo>
                    <a:pt x="65" y="13"/>
                    <a:pt x="64" y="11"/>
                    <a:pt x="63" y="12"/>
                  </a:cubicBezTo>
                  <a:cubicBezTo>
                    <a:pt x="63" y="14"/>
                    <a:pt x="66" y="15"/>
                    <a:pt x="67" y="16"/>
                  </a:cubicBezTo>
                  <a:cubicBezTo>
                    <a:pt x="67" y="15"/>
                    <a:pt x="63" y="16"/>
                    <a:pt x="63" y="17"/>
                  </a:cubicBezTo>
                  <a:cubicBezTo>
                    <a:pt x="62" y="18"/>
                    <a:pt x="63" y="18"/>
                    <a:pt x="62" y="19"/>
                  </a:cubicBezTo>
                  <a:cubicBezTo>
                    <a:pt x="61" y="19"/>
                    <a:pt x="60" y="21"/>
                    <a:pt x="59" y="20"/>
                  </a:cubicBezTo>
                  <a:cubicBezTo>
                    <a:pt x="59" y="20"/>
                    <a:pt x="59" y="19"/>
                    <a:pt x="59" y="19"/>
                  </a:cubicBezTo>
                  <a:cubicBezTo>
                    <a:pt x="59" y="18"/>
                    <a:pt x="54" y="20"/>
                    <a:pt x="54" y="21"/>
                  </a:cubicBezTo>
                  <a:cubicBezTo>
                    <a:pt x="53" y="22"/>
                    <a:pt x="52" y="23"/>
                    <a:pt x="50" y="24"/>
                  </a:cubicBezTo>
                  <a:cubicBezTo>
                    <a:pt x="49" y="25"/>
                    <a:pt x="50" y="22"/>
                    <a:pt x="49" y="22"/>
                  </a:cubicBezTo>
                  <a:cubicBezTo>
                    <a:pt x="48" y="22"/>
                    <a:pt x="47" y="23"/>
                    <a:pt x="46" y="23"/>
                  </a:cubicBezTo>
                  <a:cubicBezTo>
                    <a:pt x="45" y="23"/>
                    <a:pt x="45" y="25"/>
                    <a:pt x="44" y="25"/>
                  </a:cubicBezTo>
                  <a:cubicBezTo>
                    <a:pt x="43" y="25"/>
                    <a:pt x="40" y="27"/>
                    <a:pt x="41" y="27"/>
                  </a:cubicBezTo>
                  <a:cubicBezTo>
                    <a:pt x="41" y="28"/>
                    <a:pt x="43" y="28"/>
                    <a:pt x="40" y="29"/>
                  </a:cubicBezTo>
                  <a:cubicBezTo>
                    <a:pt x="40" y="29"/>
                    <a:pt x="37" y="29"/>
                    <a:pt x="37" y="28"/>
                  </a:cubicBezTo>
                  <a:cubicBezTo>
                    <a:pt x="37" y="27"/>
                    <a:pt x="40" y="26"/>
                    <a:pt x="40" y="26"/>
                  </a:cubicBezTo>
                  <a:cubicBezTo>
                    <a:pt x="41" y="24"/>
                    <a:pt x="43" y="23"/>
                    <a:pt x="44" y="22"/>
                  </a:cubicBezTo>
                  <a:cubicBezTo>
                    <a:pt x="46" y="21"/>
                    <a:pt x="47" y="21"/>
                    <a:pt x="49" y="22"/>
                  </a:cubicBezTo>
                  <a:cubicBezTo>
                    <a:pt x="48" y="22"/>
                    <a:pt x="56" y="18"/>
                    <a:pt x="56" y="18"/>
                  </a:cubicBezTo>
                  <a:cubicBezTo>
                    <a:pt x="58" y="17"/>
                    <a:pt x="57" y="16"/>
                    <a:pt x="56" y="16"/>
                  </a:cubicBezTo>
                  <a:cubicBezTo>
                    <a:pt x="54" y="16"/>
                    <a:pt x="52" y="16"/>
                    <a:pt x="50" y="17"/>
                  </a:cubicBezTo>
                  <a:cubicBezTo>
                    <a:pt x="49" y="17"/>
                    <a:pt x="49" y="19"/>
                    <a:pt x="47" y="19"/>
                  </a:cubicBezTo>
                  <a:cubicBezTo>
                    <a:pt x="46" y="19"/>
                    <a:pt x="44" y="20"/>
                    <a:pt x="43" y="20"/>
                  </a:cubicBezTo>
                  <a:cubicBezTo>
                    <a:pt x="41" y="20"/>
                    <a:pt x="36" y="25"/>
                    <a:pt x="35" y="24"/>
                  </a:cubicBezTo>
                  <a:cubicBezTo>
                    <a:pt x="34" y="24"/>
                    <a:pt x="36" y="23"/>
                    <a:pt x="36" y="22"/>
                  </a:cubicBezTo>
                  <a:cubicBezTo>
                    <a:pt x="36" y="22"/>
                    <a:pt x="33" y="21"/>
                    <a:pt x="33" y="21"/>
                  </a:cubicBezTo>
                  <a:cubicBezTo>
                    <a:pt x="33" y="21"/>
                    <a:pt x="30" y="23"/>
                    <a:pt x="29" y="23"/>
                  </a:cubicBezTo>
                  <a:cubicBezTo>
                    <a:pt x="28" y="23"/>
                    <a:pt x="26" y="24"/>
                    <a:pt x="25" y="25"/>
                  </a:cubicBezTo>
                  <a:cubicBezTo>
                    <a:pt x="24" y="25"/>
                    <a:pt x="26" y="26"/>
                    <a:pt x="26" y="26"/>
                  </a:cubicBezTo>
                  <a:cubicBezTo>
                    <a:pt x="27" y="26"/>
                    <a:pt x="26" y="27"/>
                    <a:pt x="26" y="27"/>
                  </a:cubicBezTo>
                  <a:cubicBezTo>
                    <a:pt x="26" y="28"/>
                    <a:pt x="30" y="27"/>
                    <a:pt x="30" y="27"/>
                  </a:cubicBezTo>
                  <a:cubicBezTo>
                    <a:pt x="31" y="26"/>
                    <a:pt x="33" y="25"/>
                    <a:pt x="34" y="24"/>
                  </a:cubicBezTo>
                  <a:cubicBezTo>
                    <a:pt x="29" y="26"/>
                    <a:pt x="34" y="27"/>
                    <a:pt x="33" y="29"/>
                  </a:cubicBezTo>
                  <a:cubicBezTo>
                    <a:pt x="33" y="29"/>
                    <a:pt x="32" y="28"/>
                    <a:pt x="32" y="28"/>
                  </a:cubicBezTo>
                  <a:cubicBezTo>
                    <a:pt x="30" y="27"/>
                    <a:pt x="29" y="28"/>
                    <a:pt x="28" y="29"/>
                  </a:cubicBezTo>
                  <a:cubicBezTo>
                    <a:pt x="27" y="29"/>
                    <a:pt x="23" y="28"/>
                    <a:pt x="21" y="28"/>
                  </a:cubicBezTo>
                  <a:cubicBezTo>
                    <a:pt x="19" y="28"/>
                    <a:pt x="16" y="26"/>
                    <a:pt x="14" y="25"/>
                  </a:cubicBezTo>
                  <a:cubicBezTo>
                    <a:pt x="13" y="25"/>
                    <a:pt x="12" y="24"/>
                    <a:pt x="11" y="24"/>
                  </a:cubicBezTo>
                  <a:cubicBezTo>
                    <a:pt x="10" y="23"/>
                    <a:pt x="9" y="21"/>
                    <a:pt x="10" y="21"/>
                  </a:cubicBezTo>
                  <a:cubicBezTo>
                    <a:pt x="9" y="21"/>
                    <a:pt x="7" y="21"/>
                    <a:pt x="6" y="22"/>
                  </a:cubicBezTo>
                  <a:cubicBezTo>
                    <a:pt x="4" y="22"/>
                    <a:pt x="2" y="22"/>
                    <a:pt x="0" y="21"/>
                  </a:cubicBezTo>
                  <a:cubicBezTo>
                    <a:pt x="0" y="41"/>
                    <a:pt x="0" y="61"/>
                    <a:pt x="0" y="80"/>
                  </a:cubicBezTo>
                  <a:cubicBezTo>
                    <a:pt x="0" y="85"/>
                    <a:pt x="0" y="89"/>
                    <a:pt x="0" y="94"/>
                  </a:cubicBezTo>
                  <a:cubicBezTo>
                    <a:pt x="0" y="95"/>
                    <a:pt x="0" y="96"/>
                    <a:pt x="0" y="97"/>
                  </a:cubicBezTo>
                  <a:cubicBezTo>
                    <a:pt x="0" y="99"/>
                    <a:pt x="2" y="97"/>
                    <a:pt x="3" y="97"/>
                  </a:cubicBezTo>
                  <a:cubicBezTo>
                    <a:pt x="5" y="98"/>
                    <a:pt x="5" y="97"/>
                    <a:pt x="7" y="97"/>
                  </a:cubicBezTo>
                  <a:cubicBezTo>
                    <a:pt x="9" y="97"/>
                    <a:pt x="9" y="98"/>
                    <a:pt x="10" y="99"/>
                  </a:cubicBezTo>
                  <a:cubicBezTo>
                    <a:pt x="11" y="101"/>
                    <a:pt x="16" y="107"/>
                    <a:pt x="18" y="107"/>
                  </a:cubicBezTo>
                  <a:cubicBezTo>
                    <a:pt x="19" y="107"/>
                    <a:pt x="21" y="106"/>
                    <a:pt x="22" y="105"/>
                  </a:cubicBezTo>
                  <a:cubicBezTo>
                    <a:pt x="23" y="104"/>
                    <a:pt x="22" y="103"/>
                    <a:pt x="23" y="102"/>
                  </a:cubicBezTo>
                  <a:cubicBezTo>
                    <a:pt x="24" y="102"/>
                    <a:pt x="28" y="101"/>
                    <a:pt x="28" y="102"/>
                  </a:cubicBezTo>
                  <a:cubicBezTo>
                    <a:pt x="30" y="104"/>
                    <a:pt x="32" y="105"/>
                    <a:pt x="33" y="107"/>
                  </a:cubicBezTo>
                  <a:cubicBezTo>
                    <a:pt x="35" y="109"/>
                    <a:pt x="37" y="110"/>
                    <a:pt x="38" y="112"/>
                  </a:cubicBezTo>
                  <a:cubicBezTo>
                    <a:pt x="39" y="113"/>
                    <a:pt x="39" y="114"/>
                    <a:pt x="40" y="116"/>
                  </a:cubicBezTo>
                  <a:cubicBezTo>
                    <a:pt x="42" y="118"/>
                    <a:pt x="43" y="122"/>
                    <a:pt x="46" y="124"/>
                  </a:cubicBezTo>
                  <a:cubicBezTo>
                    <a:pt x="48" y="126"/>
                    <a:pt x="52" y="127"/>
                    <a:pt x="54" y="128"/>
                  </a:cubicBezTo>
                  <a:cubicBezTo>
                    <a:pt x="56" y="129"/>
                    <a:pt x="53" y="130"/>
                    <a:pt x="54" y="132"/>
                  </a:cubicBezTo>
                  <a:cubicBezTo>
                    <a:pt x="55" y="132"/>
                    <a:pt x="56" y="132"/>
                    <a:pt x="56" y="133"/>
                  </a:cubicBezTo>
                  <a:cubicBezTo>
                    <a:pt x="56" y="133"/>
                    <a:pt x="55" y="136"/>
                    <a:pt x="56" y="135"/>
                  </a:cubicBezTo>
                  <a:cubicBezTo>
                    <a:pt x="55" y="136"/>
                    <a:pt x="53" y="136"/>
                    <a:pt x="53" y="138"/>
                  </a:cubicBezTo>
                  <a:cubicBezTo>
                    <a:pt x="52" y="139"/>
                    <a:pt x="55" y="141"/>
                    <a:pt x="56" y="141"/>
                  </a:cubicBezTo>
                  <a:cubicBezTo>
                    <a:pt x="56" y="141"/>
                    <a:pt x="54" y="143"/>
                    <a:pt x="54" y="143"/>
                  </a:cubicBezTo>
                  <a:cubicBezTo>
                    <a:pt x="54" y="143"/>
                    <a:pt x="53" y="142"/>
                    <a:pt x="53" y="141"/>
                  </a:cubicBezTo>
                  <a:cubicBezTo>
                    <a:pt x="52" y="141"/>
                    <a:pt x="53" y="143"/>
                    <a:pt x="53" y="143"/>
                  </a:cubicBezTo>
                  <a:cubicBezTo>
                    <a:pt x="54" y="144"/>
                    <a:pt x="53" y="145"/>
                    <a:pt x="54" y="146"/>
                  </a:cubicBezTo>
                  <a:cubicBezTo>
                    <a:pt x="55" y="148"/>
                    <a:pt x="55" y="148"/>
                    <a:pt x="57" y="147"/>
                  </a:cubicBezTo>
                  <a:cubicBezTo>
                    <a:pt x="57" y="147"/>
                    <a:pt x="58" y="147"/>
                    <a:pt x="58" y="147"/>
                  </a:cubicBezTo>
                  <a:cubicBezTo>
                    <a:pt x="59" y="147"/>
                    <a:pt x="59" y="145"/>
                    <a:pt x="59" y="145"/>
                  </a:cubicBezTo>
                  <a:cubicBezTo>
                    <a:pt x="59" y="145"/>
                    <a:pt x="60" y="147"/>
                    <a:pt x="61" y="147"/>
                  </a:cubicBezTo>
                  <a:cubicBezTo>
                    <a:pt x="61" y="147"/>
                    <a:pt x="60" y="149"/>
                    <a:pt x="60" y="150"/>
                  </a:cubicBezTo>
                  <a:cubicBezTo>
                    <a:pt x="59" y="151"/>
                    <a:pt x="59" y="152"/>
                    <a:pt x="61" y="151"/>
                  </a:cubicBezTo>
                  <a:cubicBezTo>
                    <a:pt x="61" y="150"/>
                    <a:pt x="62" y="150"/>
                    <a:pt x="62" y="150"/>
                  </a:cubicBezTo>
                  <a:cubicBezTo>
                    <a:pt x="63" y="150"/>
                    <a:pt x="63" y="149"/>
                    <a:pt x="63" y="149"/>
                  </a:cubicBezTo>
                  <a:cubicBezTo>
                    <a:pt x="65" y="148"/>
                    <a:pt x="64" y="151"/>
                    <a:pt x="64" y="152"/>
                  </a:cubicBezTo>
                  <a:cubicBezTo>
                    <a:pt x="64" y="153"/>
                    <a:pt x="65" y="154"/>
                    <a:pt x="66" y="154"/>
                  </a:cubicBezTo>
                  <a:cubicBezTo>
                    <a:pt x="67" y="154"/>
                    <a:pt x="68" y="152"/>
                    <a:pt x="69" y="152"/>
                  </a:cubicBezTo>
                  <a:cubicBezTo>
                    <a:pt x="69" y="152"/>
                    <a:pt x="68" y="153"/>
                    <a:pt x="68" y="153"/>
                  </a:cubicBezTo>
                  <a:cubicBezTo>
                    <a:pt x="68" y="153"/>
                    <a:pt x="70" y="154"/>
                    <a:pt x="70" y="154"/>
                  </a:cubicBezTo>
                  <a:cubicBezTo>
                    <a:pt x="70" y="154"/>
                    <a:pt x="63" y="156"/>
                    <a:pt x="66" y="158"/>
                  </a:cubicBezTo>
                  <a:cubicBezTo>
                    <a:pt x="66" y="158"/>
                    <a:pt x="72" y="157"/>
                    <a:pt x="71" y="158"/>
                  </a:cubicBezTo>
                  <a:cubicBezTo>
                    <a:pt x="71" y="158"/>
                    <a:pt x="66" y="158"/>
                    <a:pt x="67" y="160"/>
                  </a:cubicBezTo>
                  <a:cubicBezTo>
                    <a:pt x="67" y="160"/>
                    <a:pt x="69" y="160"/>
                    <a:pt x="69" y="160"/>
                  </a:cubicBezTo>
                  <a:cubicBezTo>
                    <a:pt x="68" y="161"/>
                    <a:pt x="66" y="161"/>
                    <a:pt x="67" y="162"/>
                  </a:cubicBezTo>
                  <a:cubicBezTo>
                    <a:pt x="69" y="163"/>
                    <a:pt x="71" y="163"/>
                    <a:pt x="72" y="163"/>
                  </a:cubicBezTo>
                  <a:cubicBezTo>
                    <a:pt x="74" y="163"/>
                    <a:pt x="73" y="164"/>
                    <a:pt x="74" y="164"/>
                  </a:cubicBezTo>
                  <a:cubicBezTo>
                    <a:pt x="76" y="165"/>
                    <a:pt x="76" y="162"/>
                    <a:pt x="77" y="162"/>
                  </a:cubicBezTo>
                  <a:cubicBezTo>
                    <a:pt x="78" y="162"/>
                    <a:pt x="77" y="164"/>
                    <a:pt x="77" y="164"/>
                  </a:cubicBezTo>
                  <a:cubicBezTo>
                    <a:pt x="76" y="165"/>
                    <a:pt x="76" y="165"/>
                    <a:pt x="77" y="166"/>
                  </a:cubicBezTo>
                  <a:cubicBezTo>
                    <a:pt x="80" y="168"/>
                    <a:pt x="81" y="163"/>
                    <a:pt x="81" y="163"/>
                  </a:cubicBezTo>
                  <a:cubicBezTo>
                    <a:pt x="81" y="163"/>
                    <a:pt x="81" y="166"/>
                    <a:pt x="80" y="166"/>
                  </a:cubicBezTo>
                  <a:cubicBezTo>
                    <a:pt x="80" y="167"/>
                    <a:pt x="82" y="166"/>
                    <a:pt x="83" y="166"/>
                  </a:cubicBezTo>
                  <a:cubicBezTo>
                    <a:pt x="82" y="168"/>
                    <a:pt x="81" y="169"/>
                    <a:pt x="83" y="170"/>
                  </a:cubicBezTo>
                  <a:cubicBezTo>
                    <a:pt x="85" y="171"/>
                    <a:pt x="86" y="168"/>
                    <a:pt x="86" y="168"/>
                  </a:cubicBezTo>
                  <a:cubicBezTo>
                    <a:pt x="86" y="168"/>
                    <a:pt x="86" y="169"/>
                    <a:pt x="86" y="170"/>
                  </a:cubicBezTo>
                  <a:cubicBezTo>
                    <a:pt x="87" y="172"/>
                    <a:pt x="86" y="171"/>
                    <a:pt x="85" y="171"/>
                  </a:cubicBezTo>
                  <a:cubicBezTo>
                    <a:pt x="84" y="172"/>
                    <a:pt x="90" y="173"/>
                    <a:pt x="89" y="171"/>
                  </a:cubicBezTo>
                  <a:cubicBezTo>
                    <a:pt x="91" y="174"/>
                    <a:pt x="90" y="176"/>
                    <a:pt x="94" y="176"/>
                  </a:cubicBezTo>
                  <a:cubicBezTo>
                    <a:pt x="97" y="176"/>
                    <a:pt x="99" y="176"/>
                    <a:pt x="102" y="176"/>
                  </a:cubicBezTo>
                  <a:cubicBezTo>
                    <a:pt x="113" y="176"/>
                    <a:pt x="123" y="176"/>
                    <a:pt x="133" y="176"/>
                  </a:cubicBezTo>
                  <a:cubicBezTo>
                    <a:pt x="158" y="176"/>
                    <a:pt x="183" y="176"/>
                    <a:pt x="208" y="176"/>
                  </a:cubicBezTo>
                  <a:cubicBezTo>
                    <a:pt x="213" y="176"/>
                    <a:pt x="218" y="176"/>
                    <a:pt x="223" y="176"/>
                  </a:cubicBezTo>
                  <a:cubicBezTo>
                    <a:pt x="224" y="176"/>
                    <a:pt x="229" y="177"/>
                    <a:pt x="229" y="174"/>
                  </a:cubicBezTo>
                  <a:close/>
                  <a:moveTo>
                    <a:pt x="112" y="54"/>
                  </a:moveTo>
                  <a:cubicBezTo>
                    <a:pt x="110" y="54"/>
                    <a:pt x="108" y="53"/>
                    <a:pt x="106" y="54"/>
                  </a:cubicBezTo>
                  <a:cubicBezTo>
                    <a:pt x="104" y="57"/>
                    <a:pt x="108" y="56"/>
                    <a:pt x="108" y="57"/>
                  </a:cubicBezTo>
                  <a:cubicBezTo>
                    <a:pt x="108" y="56"/>
                    <a:pt x="100" y="60"/>
                    <a:pt x="100" y="60"/>
                  </a:cubicBezTo>
                  <a:cubicBezTo>
                    <a:pt x="98" y="59"/>
                    <a:pt x="107" y="53"/>
                    <a:pt x="99" y="56"/>
                  </a:cubicBezTo>
                  <a:cubicBezTo>
                    <a:pt x="98" y="56"/>
                    <a:pt x="97" y="57"/>
                    <a:pt x="97" y="57"/>
                  </a:cubicBezTo>
                  <a:cubicBezTo>
                    <a:pt x="96" y="58"/>
                    <a:pt x="97" y="59"/>
                    <a:pt x="96" y="60"/>
                  </a:cubicBezTo>
                  <a:cubicBezTo>
                    <a:pt x="95" y="60"/>
                    <a:pt x="88" y="59"/>
                    <a:pt x="88" y="59"/>
                  </a:cubicBezTo>
                  <a:cubicBezTo>
                    <a:pt x="88" y="58"/>
                    <a:pt x="91" y="59"/>
                    <a:pt x="91" y="58"/>
                  </a:cubicBezTo>
                  <a:cubicBezTo>
                    <a:pt x="92" y="57"/>
                    <a:pt x="91" y="57"/>
                    <a:pt x="92" y="56"/>
                  </a:cubicBezTo>
                  <a:cubicBezTo>
                    <a:pt x="92" y="55"/>
                    <a:pt x="94" y="54"/>
                    <a:pt x="94" y="54"/>
                  </a:cubicBezTo>
                  <a:cubicBezTo>
                    <a:pt x="94" y="53"/>
                    <a:pt x="91" y="52"/>
                    <a:pt x="94" y="52"/>
                  </a:cubicBezTo>
                  <a:cubicBezTo>
                    <a:pt x="94" y="52"/>
                    <a:pt x="98" y="53"/>
                    <a:pt x="98" y="52"/>
                  </a:cubicBezTo>
                  <a:cubicBezTo>
                    <a:pt x="98" y="51"/>
                    <a:pt x="93" y="50"/>
                    <a:pt x="92" y="50"/>
                  </a:cubicBezTo>
                  <a:cubicBezTo>
                    <a:pt x="91" y="50"/>
                    <a:pt x="89" y="51"/>
                    <a:pt x="87" y="51"/>
                  </a:cubicBezTo>
                  <a:cubicBezTo>
                    <a:pt x="86" y="51"/>
                    <a:pt x="84" y="50"/>
                    <a:pt x="82" y="51"/>
                  </a:cubicBezTo>
                  <a:cubicBezTo>
                    <a:pt x="81" y="51"/>
                    <a:pt x="79" y="53"/>
                    <a:pt x="80" y="51"/>
                  </a:cubicBezTo>
                  <a:cubicBezTo>
                    <a:pt x="81" y="49"/>
                    <a:pt x="83" y="50"/>
                    <a:pt x="84" y="49"/>
                  </a:cubicBezTo>
                  <a:cubicBezTo>
                    <a:pt x="86" y="49"/>
                    <a:pt x="89" y="48"/>
                    <a:pt x="91" y="47"/>
                  </a:cubicBezTo>
                  <a:cubicBezTo>
                    <a:pt x="95" y="46"/>
                    <a:pt x="99" y="46"/>
                    <a:pt x="102" y="44"/>
                  </a:cubicBezTo>
                  <a:cubicBezTo>
                    <a:pt x="104" y="44"/>
                    <a:pt x="107" y="43"/>
                    <a:pt x="108" y="45"/>
                  </a:cubicBezTo>
                  <a:cubicBezTo>
                    <a:pt x="109" y="46"/>
                    <a:pt x="105" y="47"/>
                    <a:pt x="104" y="48"/>
                  </a:cubicBezTo>
                  <a:cubicBezTo>
                    <a:pt x="102" y="49"/>
                    <a:pt x="110" y="49"/>
                    <a:pt x="111" y="49"/>
                  </a:cubicBezTo>
                  <a:cubicBezTo>
                    <a:pt x="111" y="49"/>
                    <a:pt x="113" y="49"/>
                    <a:pt x="113" y="49"/>
                  </a:cubicBezTo>
                  <a:cubicBezTo>
                    <a:pt x="114" y="48"/>
                    <a:pt x="116" y="46"/>
                    <a:pt x="117" y="47"/>
                  </a:cubicBezTo>
                  <a:cubicBezTo>
                    <a:pt x="118" y="48"/>
                    <a:pt x="113" y="54"/>
                    <a:pt x="112" y="54"/>
                  </a:cubicBezTo>
                  <a:cubicBezTo>
                    <a:pt x="110" y="54"/>
                    <a:pt x="114" y="54"/>
                    <a:pt x="112" y="54"/>
                  </a:cubicBezTo>
                  <a:close/>
                  <a:moveTo>
                    <a:pt x="157" y="78"/>
                  </a:moveTo>
                  <a:cubicBezTo>
                    <a:pt x="157" y="78"/>
                    <a:pt x="152" y="78"/>
                    <a:pt x="153" y="78"/>
                  </a:cubicBezTo>
                  <a:cubicBezTo>
                    <a:pt x="153" y="79"/>
                    <a:pt x="155" y="78"/>
                    <a:pt x="155" y="79"/>
                  </a:cubicBezTo>
                  <a:cubicBezTo>
                    <a:pt x="155" y="80"/>
                    <a:pt x="151" y="81"/>
                    <a:pt x="150" y="81"/>
                  </a:cubicBezTo>
                  <a:cubicBezTo>
                    <a:pt x="148" y="81"/>
                    <a:pt x="147" y="83"/>
                    <a:pt x="145" y="84"/>
                  </a:cubicBezTo>
                  <a:cubicBezTo>
                    <a:pt x="145" y="84"/>
                    <a:pt x="141" y="84"/>
                    <a:pt x="142" y="85"/>
                  </a:cubicBezTo>
                  <a:cubicBezTo>
                    <a:pt x="142" y="86"/>
                    <a:pt x="145" y="86"/>
                    <a:pt x="142" y="88"/>
                  </a:cubicBezTo>
                  <a:cubicBezTo>
                    <a:pt x="141" y="88"/>
                    <a:pt x="137" y="88"/>
                    <a:pt x="137" y="89"/>
                  </a:cubicBezTo>
                  <a:cubicBezTo>
                    <a:pt x="136" y="89"/>
                    <a:pt x="137" y="90"/>
                    <a:pt x="137" y="90"/>
                  </a:cubicBezTo>
                  <a:cubicBezTo>
                    <a:pt x="137" y="92"/>
                    <a:pt x="135" y="92"/>
                    <a:pt x="134" y="92"/>
                  </a:cubicBezTo>
                  <a:cubicBezTo>
                    <a:pt x="131" y="93"/>
                    <a:pt x="128" y="93"/>
                    <a:pt x="125" y="93"/>
                  </a:cubicBezTo>
                  <a:cubicBezTo>
                    <a:pt x="125" y="93"/>
                    <a:pt x="120" y="90"/>
                    <a:pt x="120" y="90"/>
                  </a:cubicBezTo>
                  <a:cubicBezTo>
                    <a:pt x="122" y="89"/>
                    <a:pt x="125" y="90"/>
                    <a:pt x="126" y="89"/>
                  </a:cubicBezTo>
                  <a:cubicBezTo>
                    <a:pt x="127" y="89"/>
                    <a:pt x="126" y="87"/>
                    <a:pt x="127" y="87"/>
                  </a:cubicBezTo>
                  <a:cubicBezTo>
                    <a:pt x="128" y="85"/>
                    <a:pt x="130" y="86"/>
                    <a:pt x="131" y="85"/>
                  </a:cubicBezTo>
                  <a:cubicBezTo>
                    <a:pt x="132" y="85"/>
                    <a:pt x="130" y="83"/>
                    <a:pt x="130" y="83"/>
                  </a:cubicBezTo>
                  <a:cubicBezTo>
                    <a:pt x="128" y="82"/>
                    <a:pt x="128" y="82"/>
                    <a:pt x="128" y="81"/>
                  </a:cubicBezTo>
                  <a:cubicBezTo>
                    <a:pt x="128" y="79"/>
                    <a:pt x="126" y="80"/>
                    <a:pt x="126" y="79"/>
                  </a:cubicBezTo>
                  <a:cubicBezTo>
                    <a:pt x="125" y="78"/>
                    <a:pt x="128" y="79"/>
                    <a:pt x="128" y="79"/>
                  </a:cubicBezTo>
                  <a:cubicBezTo>
                    <a:pt x="131" y="80"/>
                    <a:pt x="134" y="81"/>
                    <a:pt x="136" y="82"/>
                  </a:cubicBezTo>
                  <a:cubicBezTo>
                    <a:pt x="138" y="84"/>
                    <a:pt x="142" y="83"/>
                    <a:pt x="144" y="82"/>
                  </a:cubicBezTo>
                  <a:cubicBezTo>
                    <a:pt x="147" y="81"/>
                    <a:pt x="148" y="78"/>
                    <a:pt x="152" y="77"/>
                  </a:cubicBezTo>
                  <a:cubicBezTo>
                    <a:pt x="153" y="76"/>
                    <a:pt x="155" y="76"/>
                    <a:pt x="157" y="77"/>
                  </a:cubicBezTo>
                  <a:cubicBezTo>
                    <a:pt x="157" y="77"/>
                    <a:pt x="160" y="78"/>
                    <a:pt x="160" y="78"/>
                  </a:cubicBezTo>
                  <a:cubicBezTo>
                    <a:pt x="160" y="78"/>
                    <a:pt x="158" y="78"/>
                    <a:pt x="157" y="78"/>
                  </a:cubicBezTo>
                  <a:close/>
                  <a:moveTo>
                    <a:pt x="222" y="165"/>
                  </a:moveTo>
                  <a:cubicBezTo>
                    <a:pt x="221" y="167"/>
                    <a:pt x="219" y="163"/>
                    <a:pt x="219" y="162"/>
                  </a:cubicBezTo>
                  <a:cubicBezTo>
                    <a:pt x="219" y="160"/>
                    <a:pt x="221" y="159"/>
                    <a:pt x="221" y="157"/>
                  </a:cubicBezTo>
                  <a:cubicBezTo>
                    <a:pt x="220" y="156"/>
                    <a:pt x="219" y="159"/>
                    <a:pt x="218" y="158"/>
                  </a:cubicBezTo>
                  <a:cubicBezTo>
                    <a:pt x="218" y="157"/>
                    <a:pt x="218" y="154"/>
                    <a:pt x="216" y="154"/>
                  </a:cubicBezTo>
                  <a:cubicBezTo>
                    <a:pt x="216" y="154"/>
                    <a:pt x="216" y="156"/>
                    <a:pt x="215" y="156"/>
                  </a:cubicBezTo>
                  <a:cubicBezTo>
                    <a:pt x="214" y="155"/>
                    <a:pt x="214" y="154"/>
                    <a:pt x="213" y="153"/>
                  </a:cubicBezTo>
                  <a:cubicBezTo>
                    <a:pt x="212" y="152"/>
                    <a:pt x="211" y="151"/>
                    <a:pt x="210" y="150"/>
                  </a:cubicBezTo>
                  <a:cubicBezTo>
                    <a:pt x="209" y="149"/>
                    <a:pt x="212" y="149"/>
                    <a:pt x="212" y="148"/>
                  </a:cubicBezTo>
                  <a:cubicBezTo>
                    <a:pt x="211" y="147"/>
                    <a:pt x="209" y="148"/>
                    <a:pt x="209" y="147"/>
                  </a:cubicBezTo>
                  <a:cubicBezTo>
                    <a:pt x="209" y="146"/>
                    <a:pt x="210" y="143"/>
                    <a:pt x="210" y="142"/>
                  </a:cubicBezTo>
                  <a:cubicBezTo>
                    <a:pt x="212" y="140"/>
                    <a:pt x="217" y="147"/>
                    <a:pt x="217" y="148"/>
                  </a:cubicBezTo>
                  <a:cubicBezTo>
                    <a:pt x="218" y="150"/>
                    <a:pt x="219" y="151"/>
                    <a:pt x="219" y="153"/>
                  </a:cubicBezTo>
                  <a:cubicBezTo>
                    <a:pt x="220" y="155"/>
                    <a:pt x="220" y="154"/>
                    <a:pt x="221" y="156"/>
                  </a:cubicBezTo>
                  <a:cubicBezTo>
                    <a:pt x="221" y="157"/>
                    <a:pt x="222" y="158"/>
                    <a:pt x="222" y="159"/>
                  </a:cubicBezTo>
                  <a:cubicBezTo>
                    <a:pt x="223" y="161"/>
                    <a:pt x="222" y="163"/>
                    <a:pt x="222" y="165"/>
                  </a:cubicBezTo>
                  <a:cubicBezTo>
                    <a:pt x="221" y="166"/>
                    <a:pt x="222" y="164"/>
                    <a:pt x="222" y="165"/>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52" name="Freeform 643">
              <a:extLst>
                <a:ext uri="{FF2B5EF4-FFF2-40B4-BE49-F238E27FC236}">
                  <a16:creationId xmlns:a16="http://schemas.microsoft.com/office/drawing/2014/main" id="{21FEDB45-3D83-46A5-B0A9-D40D5FAFDD53}"/>
                </a:ext>
              </a:extLst>
            </p:cNvPr>
            <p:cNvSpPr>
              <a:spLocks/>
            </p:cNvSpPr>
            <p:nvPr/>
          </p:nvSpPr>
          <p:spPr bwMode="auto">
            <a:xfrm>
              <a:off x="8674015" y="4733153"/>
              <a:ext cx="47783" cy="41414"/>
            </a:xfrm>
            <a:custGeom>
              <a:avLst/>
              <a:gdLst>
                <a:gd name="T0" fmla="*/ 9 w 10"/>
                <a:gd name="T1" fmla="*/ 0 h 9"/>
                <a:gd name="T2" fmla="*/ 2 w 10"/>
                <a:gd name="T3" fmla="*/ 7 h 9"/>
                <a:gd name="T4" fmla="*/ 10 w 10"/>
                <a:gd name="T5" fmla="*/ 3 h 9"/>
                <a:gd name="T6" fmla="*/ 9 w 10"/>
                <a:gd name="T7" fmla="*/ 0 h 9"/>
              </a:gdLst>
              <a:ahLst/>
              <a:cxnLst>
                <a:cxn ang="0">
                  <a:pos x="T0" y="T1"/>
                </a:cxn>
                <a:cxn ang="0">
                  <a:pos x="T2" y="T3"/>
                </a:cxn>
                <a:cxn ang="0">
                  <a:pos x="T4" y="T5"/>
                </a:cxn>
                <a:cxn ang="0">
                  <a:pos x="T6" y="T7"/>
                </a:cxn>
              </a:cxnLst>
              <a:rect l="0" t="0" r="r" b="b"/>
              <a:pathLst>
                <a:path w="10" h="9">
                  <a:moveTo>
                    <a:pt x="9" y="0"/>
                  </a:moveTo>
                  <a:cubicBezTo>
                    <a:pt x="7" y="1"/>
                    <a:pt x="0" y="4"/>
                    <a:pt x="2" y="7"/>
                  </a:cubicBezTo>
                  <a:cubicBezTo>
                    <a:pt x="4" y="9"/>
                    <a:pt x="9" y="3"/>
                    <a:pt x="10" y="3"/>
                  </a:cubicBezTo>
                  <a:cubicBezTo>
                    <a:pt x="10" y="2"/>
                    <a:pt x="9" y="1"/>
                    <a:pt x="9" y="0"/>
                  </a:cubicBezTo>
                  <a:close/>
                </a:path>
              </a:pathLst>
            </a:custGeom>
            <a:solidFill>
              <a:srgbClr val="CE1126"/>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dirty="0"/>
            </a:p>
          </p:txBody>
        </p:sp>
        <p:sp>
          <p:nvSpPr>
            <p:cNvPr id="153" name="Freeform 644">
              <a:extLst>
                <a:ext uri="{FF2B5EF4-FFF2-40B4-BE49-F238E27FC236}">
                  <a16:creationId xmlns:a16="http://schemas.microsoft.com/office/drawing/2014/main" id="{8330050F-2C88-44D8-8642-EC4B1BB16CA4}"/>
                </a:ext>
              </a:extLst>
            </p:cNvPr>
            <p:cNvSpPr>
              <a:spLocks/>
            </p:cNvSpPr>
            <p:nvPr/>
          </p:nvSpPr>
          <p:spPr bwMode="auto">
            <a:xfrm>
              <a:off x="8712241" y="4723597"/>
              <a:ext cx="60525" cy="22299"/>
            </a:xfrm>
            <a:custGeom>
              <a:avLst/>
              <a:gdLst>
                <a:gd name="T0" fmla="*/ 12 w 13"/>
                <a:gd name="T1" fmla="*/ 0 h 5"/>
                <a:gd name="T2" fmla="*/ 7 w 13"/>
                <a:gd name="T3" fmla="*/ 0 h 5"/>
                <a:gd name="T4" fmla="*/ 1 w 13"/>
                <a:gd name="T5" fmla="*/ 2 h 5"/>
                <a:gd name="T6" fmla="*/ 5 w 13"/>
                <a:gd name="T7" fmla="*/ 3 h 5"/>
                <a:gd name="T8" fmla="*/ 12 w 13"/>
                <a:gd name="T9" fmla="*/ 0 h 5"/>
              </a:gdLst>
              <a:ahLst/>
              <a:cxnLst>
                <a:cxn ang="0">
                  <a:pos x="T0" y="T1"/>
                </a:cxn>
                <a:cxn ang="0">
                  <a:pos x="T2" y="T3"/>
                </a:cxn>
                <a:cxn ang="0">
                  <a:pos x="T4" y="T5"/>
                </a:cxn>
                <a:cxn ang="0">
                  <a:pos x="T6" y="T7"/>
                </a:cxn>
                <a:cxn ang="0">
                  <a:pos x="T8" y="T9"/>
                </a:cxn>
              </a:cxnLst>
              <a:rect l="0" t="0" r="r" b="b"/>
              <a:pathLst>
                <a:path w="13" h="5">
                  <a:moveTo>
                    <a:pt x="12" y="0"/>
                  </a:moveTo>
                  <a:cubicBezTo>
                    <a:pt x="13" y="0"/>
                    <a:pt x="7" y="0"/>
                    <a:pt x="7" y="0"/>
                  </a:cubicBezTo>
                  <a:cubicBezTo>
                    <a:pt x="6" y="0"/>
                    <a:pt x="0" y="1"/>
                    <a:pt x="1" y="2"/>
                  </a:cubicBezTo>
                  <a:cubicBezTo>
                    <a:pt x="3" y="5"/>
                    <a:pt x="2" y="5"/>
                    <a:pt x="5" y="3"/>
                  </a:cubicBezTo>
                  <a:cubicBezTo>
                    <a:pt x="8" y="2"/>
                    <a:pt x="10" y="2"/>
                    <a:pt x="12" y="0"/>
                  </a:cubicBezTo>
                  <a:close/>
                </a:path>
              </a:pathLst>
            </a:custGeom>
            <a:solidFill>
              <a:srgbClr val="CE1126"/>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dirty="0"/>
            </a:p>
          </p:txBody>
        </p:sp>
        <p:sp>
          <p:nvSpPr>
            <p:cNvPr id="154" name="Freeform 645">
              <a:extLst>
                <a:ext uri="{FF2B5EF4-FFF2-40B4-BE49-F238E27FC236}">
                  <a16:creationId xmlns:a16="http://schemas.microsoft.com/office/drawing/2014/main" id="{70B35623-1484-48BD-85D5-862E93F68D8C}"/>
                </a:ext>
              </a:extLst>
            </p:cNvPr>
            <p:cNvSpPr>
              <a:spLocks/>
            </p:cNvSpPr>
            <p:nvPr/>
          </p:nvSpPr>
          <p:spPr bwMode="auto">
            <a:xfrm>
              <a:off x="6138320" y="3207276"/>
              <a:ext cx="144943" cy="79640"/>
            </a:xfrm>
            <a:custGeom>
              <a:avLst/>
              <a:gdLst>
                <a:gd name="T0" fmla="*/ 10 w 31"/>
                <a:gd name="T1" fmla="*/ 17 h 17"/>
                <a:gd name="T2" fmla="*/ 13 w 31"/>
                <a:gd name="T3" fmla="*/ 14 h 17"/>
                <a:gd name="T4" fmla="*/ 18 w 31"/>
                <a:gd name="T5" fmla="*/ 16 h 17"/>
                <a:gd name="T6" fmla="*/ 21 w 31"/>
                <a:gd name="T7" fmla="*/ 16 h 17"/>
                <a:gd name="T8" fmla="*/ 23 w 31"/>
                <a:gd name="T9" fmla="*/ 15 h 17"/>
                <a:gd name="T10" fmla="*/ 29 w 31"/>
                <a:gd name="T11" fmla="*/ 11 h 17"/>
                <a:gd name="T12" fmla="*/ 27 w 31"/>
                <a:gd name="T13" fmla="*/ 7 h 17"/>
                <a:gd name="T14" fmla="*/ 21 w 31"/>
                <a:gd name="T15" fmla="*/ 5 h 17"/>
                <a:gd name="T16" fmla="*/ 17 w 31"/>
                <a:gd name="T17" fmla="*/ 3 h 17"/>
                <a:gd name="T18" fmla="*/ 13 w 31"/>
                <a:gd name="T19" fmla="*/ 0 h 17"/>
                <a:gd name="T20" fmla="*/ 11 w 31"/>
                <a:gd name="T21" fmla="*/ 2 h 17"/>
                <a:gd name="T22" fmla="*/ 8 w 31"/>
                <a:gd name="T23" fmla="*/ 2 h 17"/>
                <a:gd name="T24" fmla="*/ 0 w 31"/>
                <a:gd name="T25" fmla="*/ 6 h 17"/>
                <a:gd name="T26" fmla="*/ 2 w 31"/>
                <a:gd name="T27" fmla="*/ 10 h 17"/>
                <a:gd name="T28" fmla="*/ 4 w 31"/>
                <a:gd name="T29" fmla="*/ 13 h 17"/>
                <a:gd name="T30" fmla="*/ 10 w 31"/>
                <a:gd name="T3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7">
                  <a:moveTo>
                    <a:pt x="10" y="17"/>
                  </a:moveTo>
                  <a:cubicBezTo>
                    <a:pt x="12" y="17"/>
                    <a:pt x="11" y="14"/>
                    <a:pt x="13" y="14"/>
                  </a:cubicBezTo>
                  <a:cubicBezTo>
                    <a:pt x="15" y="14"/>
                    <a:pt x="16" y="16"/>
                    <a:pt x="18" y="16"/>
                  </a:cubicBezTo>
                  <a:cubicBezTo>
                    <a:pt x="19" y="16"/>
                    <a:pt x="20" y="16"/>
                    <a:pt x="21" y="16"/>
                  </a:cubicBezTo>
                  <a:cubicBezTo>
                    <a:pt x="22" y="16"/>
                    <a:pt x="23" y="15"/>
                    <a:pt x="23" y="15"/>
                  </a:cubicBezTo>
                  <a:cubicBezTo>
                    <a:pt x="26" y="14"/>
                    <a:pt x="27" y="13"/>
                    <a:pt x="29" y="11"/>
                  </a:cubicBezTo>
                  <a:cubicBezTo>
                    <a:pt x="31" y="9"/>
                    <a:pt x="29" y="8"/>
                    <a:pt x="27" y="7"/>
                  </a:cubicBezTo>
                  <a:cubicBezTo>
                    <a:pt x="25" y="6"/>
                    <a:pt x="22" y="3"/>
                    <a:pt x="21" y="5"/>
                  </a:cubicBezTo>
                  <a:cubicBezTo>
                    <a:pt x="19" y="8"/>
                    <a:pt x="18" y="4"/>
                    <a:pt x="17" y="3"/>
                  </a:cubicBezTo>
                  <a:cubicBezTo>
                    <a:pt x="16" y="2"/>
                    <a:pt x="13" y="3"/>
                    <a:pt x="13" y="0"/>
                  </a:cubicBezTo>
                  <a:cubicBezTo>
                    <a:pt x="13" y="1"/>
                    <a:pt x="12" y="3"/>
                    <a:pt x="11" y="2"/>
                  </a:cubicBezTo>
                  <a:cubicBezTo>
                    <a:pt x="9" y="0"/>
                    <a:pt x="9" y="0"/>
                    <a:pt x="8" y="2"/>
                  </a:cubicBezTo>
                  <a:cubicBezTo>
                    <a:pt x="7" y="3"/>
                    <a:pt x="0" y="5"/>
                    <a:pt x="0" y="6"/>
                  </a:cubicBezTo>
                  <a:cubicBezTo>
                    <a:pt x="0" y="6"/>
                    <a:pt x="1" y="9"/>
                    <a:pt x="2" y="10"/>
                  </a:cubicBezTo>
                  <a:cubicBezTo>
                    <a:pt x="2" y="11"/>
                    <a:pt x="3" y="12"/>
                    <a:pt x="4" y="13"/>
                  </a:cubicBezTo>
                  <a:cubicBezTo>
                    <a:pt x="6" y="14"/>
                    <a:pt x="8" y="17"/>
                    <a:pt x="10" y="17"/>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55" name="Freeform 646">
              <a:extLst>
                <a:ext uri="{FF2B5EF4-FFF2-40B4-BE49-F238E27FC236}">
                  <a16:creationId xmlns:a16="http://schemas.microsoft.com/office/drawing/2014/main" id="{F71AC3B4-EE0E-4FCA-9B42-B164C0E608DE}"/>
                </a:ext>
              </a:extLst>
            </p:cNvPr>
            <p:cNvSpPr>
              <a:spLocks/>
            </p:cNvSpPr>
            <p:nvPr/>
          </p:nvSpPr>
          <p:spPr bwMode="auto">
            <a:xfrm>
              <a:off x="6073017" y="3272580"/>
              <a:ext cx="173611" cy="74861"/>
            </a:xfrm>
            <a:custGeom>
              <a:avLst/>
              <a:gdLst>
                <a:gd name="T0" fmla="*/ 32 w 37"/>
                <a:gd name="T1" fmla="*/ 2 h 16"/>
                <a:gd name="T2" fmla="*/ 27 w 37"/>
                <a:gd name="T3" fmla="*/ 0 h 16"/>
                <a:gd name="T4" fmla="*/ 24 w 37"/>
                <a:gd name="T5" fmla="*/ 3 h 16"/>
                <a:gd name="T6" fmla="*/ 20 w 37"/>
                <a:gd name="T7" fmla="*/ 3 h 16"/>
                <a:gd name="T8" fmla="*/ 17 w 37"/>
                <a:gd name="T9" fmla="*/ 7 h 16"/>
                <a:gd name="T10" fmla="*/ 16 w 37"/>
                <a:gd name="T11" fmla="*/ 9 h 16"/>
                <a:gd name="T12" fmla="*/ 13 w 37"/>
                <a:gd name="T13" fmla="*/ 9 h 16"/>
                <a:gd name="T14" fmla="*/ 9 w 37"/>
                <a:gd name="T15" fmla="*/ 10 h 16"/>
                <a:gd name="T16" fmla="*/ 5 w 37"/>
                <a:gd name="T17" fmla="*/ 11 h 16"/>
                <a:gd name="T18" fmla="*/ 0 w 37"/>
                <a:gd name="T19" fmla="*/ 9 h 16"/>
                <a:gd name="T20" fmla="*/ 4 w 37"/>
                <a:gd name="T21" fmla="*/ 13 h 16"/>
                <a:gd name="T22" fmla="*/ 6 w 37"/>
                <a:gd name="T23" fmla="*/ 13 h 16"/>
                <a:gd name="T24" fmla="*/ 8 w 37"/>
                <a:gd name="T25" fmla="*/ 14 h 16"/>
                <a:gd name="T26" fmla="*/ 12 w 37"/>
                <a:gd name="T27" fmla="*/ 13 h 16"/>
                <a:gd name="T28" fmla="*/ 15 w 37"/>
                <a:gd name="T29" fmla="*/ 15 h 16"/>
                <a:gd name="T30" fmla="*/ 22 w 37"/>
                <a:gd name="T31" fmla="*/ 16 h 16"/>
                <a:gd name="T32" fmla="*/ 29 w 37"/>
                <a:gd name="T33" fmla="*/ 14 h 16"/>
                <a:gd name="T34" fmla="*/ 33 w 37"/>
                <a:gd name="T35" fmla="*/ 12 h 16"/>
                <a:gd name="T36" fmla="*/ 34 w 37"/>
                <a:gd name="T37" fmla="*/ 9 h 16"/>
                <a:gd name="T38" fmla="*/ 36 w 37"/>
                <a:gd name="T39" fmla="*/ 8 h 16"/>
                <a:gd name="T40" fmla="*/ 36 w 37"/>
                <a:gd name="T41" fmla="*/ 2 h 16"/>
                <a:gd name="T42" fmla="*/ 32 w 37"/>
                <a:gd name="T4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
                  <a:moveTo>
                    <a:pt x="32" y="2"/>
                  </a:moveTo>
                  <a:cubicBezTo>
                    <a:pt x="30" y="2"/>
                    <a:pt x="28" y="0"/>
                    <a:pt x="27" y="0"/>
                  </a:cubicBezTo>
                  <a:cubicBezTo>
                    <a:pt x="25" y="0"/>
                    <a:pt x="26" y="3"/>
                    <a:pt x="24" y="3"/>
                  </a:cubicBezTo>
                  <a:cubicBezTo>
                    <a:pt x="22" y="3"/>
                    <a:pt x="22" y="2"/>
                    <a:pt x="20" y="3"/>
                  </a:cubicBezTo>
                  <a:cubicBezTo>
                    <a:pt x="20" y="3"/>
                    <a:pt x="16" y="6"/>
                    <a:pt x="17" y="7"/>
                  </a:cubicBezTo>
                  <a:cubicBezTo>
                    <a:pt x="17" y="8"/>
                    <a:pt x="19" y="10"/>
                    <a:pt x="16" y="9"/>
                  </a:cubicBezTo>
                  <a:cubicBezTo>
                    <a:pt x="15" y="9"/>
                    <a:pt x="14" y="8"/>
                    <a:pt x="13" y="9"/>
                  </a:cubicBezTo>
                  <a:cubicBezTo>
                    <a:pt x="12" y="9"/>
                    <a:pt x="10" y="10"/>
                    <a:pt x="9" y="10"/>
                  </a:cubicBezTo>
                  <a:cubicBezTo>
                    <a:pt x="7" y="10"/>
                    <a:pt x="6" y="8"/>
                    <a:pt x="5" y="11"/>
                  </a:cubicBezTo>
                  <a:cubicBezTo>
                    <a:pt x="5" y="11"/>
                    <a:pt x="1" y="9"/>
                    <a:pt x="0" y="9"/>
                  </a:cubicBezTo>
                  <a:cubicBezTo>
                    <a:pt x="0" y="11"/>
                    <a:pt x="1" y="12"/>
                    <a:pt x="4" y="13"/>
                  </a:cubicBezTo>
                  <a:cubicBezTo>
                    <a:pt x="5" y="13"/>
                    <a:pt x="5" y="13"/>
                    <a:pt x="6" y="13"/>
                  </a:cubicBezTo>
                  <a:cubicBezTo>
                    <a:pt x="7" y="13"/>
                    <a:pt x="7" y="15"/>
                    <a:pt x="8" y="14"/>
                  </a:cubicBezTo>
                  <a:cubicBezTo>
                    <a:pt x="10" y="13"/>
                    <a:pt x="10" y="13"/>
                    <a:pt x="12" y="13"/>
                  </a:cubicBezTo>
                  <a:cubicBezTo>
                    <a:pt x="14" y="13"/>
                    <a:pt x="13" y="14"/>
                    <a:pt x="15" y="15"/>
                  </a:cubicBezTo>
                  <a:cubicBezTo>
                    <a:pt x="17" y="16"/>
                    <a:pt x="20" y="16"/>
                    <a:pt x="22" y="16"/>
                  </a:cubicBezTo>
                  <a:cubicBezTo>
                    <a:pt x="25" y="16"/>
                    <a:pt x="26" y="14"/>
                    <a:pt x="29" y="14"/>
                  </a:cubicBezTo>
                  <a:cubicBezTo>
                    <a:pt x="31" y="14"/>
                    <a:pt x="33" y="13"/>
                    <a:pt x="33" y="12"/>
                  </a:cubicBezTo>
                  <a:cubicBezTo>
                    <a:pt x="34" y="11"/>
                    <a:pt x="34" y="10"/>
                    <a:pt x="34" y="9"/>
                  </a:cubicBezTo>
                  <a:cubicBezTo>
                    <a:pt x="34" y="7"/>
                    <a:pt x="35" y="9"/>
                    <a:pt x="36" y="8"/>
                  </a:cubicBezTo>
                  <a:cubicBezTo>
                    <a:pt x="37" y="6"/>
                    <a:pt x="36" y="3"/>
                    <a:pt x="36" y="2"/>
                  </a:cubicBezTo>
                  <a:cubicBezTo>
                    <a:pt x="34" y="2"/>
                    <a:pt x="33" y="2"/>
                    <a:pt x="32" y="2"/>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56" name="Freeform 647">
              <a:extLst>
                <a:ext uri="{FF2B5EF4-FFF2-40B4-BE49-F238E27FC236}">
                  <a16:creationId xmlns:a16="http://schemas.microsoft.com/office/drawing/2014/main" id="{350D1AC8-9C2C-4715-BCCB-5C92DA30C352}"/>
                </a:ext>
              </a:extLst>
            </p:cNvPr>
            <p:cNvSpPr>
              <a:spLocks/>
            </p:cNvSpPr>
            <p:nvPr/>
          </p:nvSpPr>
          <p:spPr bwMode="auto">
            <a:xfrm>
              <a:off x="6012490" y="3328327"/>
              <a:ext cx="265993" cy="258029"/>
            </a:xfrm>
            <a:custGeom>
              <a:avLst/>
              <a:gdLst>
                <a:gd name="T0" fmla="*/ 37 w 57"/>
                <a:gd name="T1" fmla="*/ 10 h 55"/>
                <a:gd name="T2" fmla="*/ 41 w 57"/>
                <a:gd name="T3" fmla="*/ 9 h 55"/>
                <a:gd name="T4" fmla="*/ 43 w 57"/>
                <a:gd name="T5" fmla="*/ 6 h 55"/>
                <a:gd name="T6" fmla="*/ 45 w 57"/>
                <a:gd name="T7" fmla="*/ 4 h 55"/>
                <a:gd name="T8" fmla="*/ 45 w 57"/>
                <a:gd name="T9" fmla="*/ 1 h 55"/>
                <a:gd name="T10" fmla="*/ 41 w 57"/>
                <a:gd name="T11" fmla="*/ 2 h 55"/>
                <a:gd name="T12" fmla="*/ 36 w 57"/>
                <a:gd name="T13" fmla="*/ 4 h 55"/>
                <a:gd name="T14" fmla="*/ 27 w 57"/>
                <a:gd name="T15" fmla="*/ 1 h 55"/>
                <a:gd name="T16" fmla="*/ 22 w 57"/>
                <a:gd name="T17" fmla="*/ 1 h 55"/>
                <a:gd name="T18" fmla="*/ 19 w 57"/>
                <a:gd name="T19" fmla="*/ 1 h 55"/>
                <a:gd name="T20" fmla="*/ 18 w 57"/>
                <a:gd name="T21" fmla="*/ 3 h 55"/>
                <a:gd name="T22" fmla="*/ 17 w 57"/>
                <a:gd name="T23" fmla="*/ 4 h 55"/>
                <a:gd name="T24" fmla="*/ 15 w 57"/>
                <a:gd name="T25" fmla="*/ 5 h 55"/>
                <a:gd name="T26" fmla="*/ 13 w 57"/>
                <a:gd name="T27" fmla="*/ 5 h 55"/>
                <a:gd name="T28" fmla="*/ 12 w 57"/>
                <a:gd name="T29" fmla="*/ 4 h 55"/>
                <a:gd name="T30" fmla="*/ 11 w 57"/>
                <a:gd name="T31" fmla="*/ 8 h 55"/>
                <a:gd name="T32" fmla="*/ 9 w 57"/>
                <a:gd name="T33" fmla="*/ 5 h 55"/>
                <a:gd name="T34" fmla="*/ 5 w 57"/>
                <a:gd name="T35" fmla="*/ 7 h 55"/>
                <a:gd name="T36" fmla="*/ 0 w 57"/>
                <a:gd name="T37" fmla="*/ 7 h 55"/>
                <a:gd name="T38" fmla="*/ 1 w 57"/>
                <a:gd name="T39" fmla="*/ 10 h 55"/>
                <a:gd name="T40" fmla="*/ 0 w 57"/>
                <a:gd name="T41" fmla="*/ 14 h 55"/>
                <a:gd name="T42" fmla="*/ 2 w 57"/>
                <a:gd name="T43" fmla="*/ 18 h 55"/>
                <a:gd name="T44" fmla="*/ 4 w 57"/>
                <a:gd name="T45" fmla="*/ 21 h 55"/>
                <a:gd name="T46" fmla="*/ 12 w 57"/>
                <a:gd name="T47" fmla="*/ 17 h 55"/>
                <a:gd name="T48" fmla="*/ 15 w 57"/>
                <a:gd name="T49" fmla="*/ 19 h 55"/>
                <a:gd name="T50" fmla="*/ 17 w 57"/>
                <a:gd name="T51" fmla="*/ 22 h 55"/>
                <a:gd name="T52" fmla="*/ 18 w 57"/>
                <a:gd name="T53" fmla="*/ 25 h 55"/>
                <a:gd name="T54" fmla="*/ 21 w 57"/>
                <a:gd name="T55" fmla="*/ 28 h 55"/>
                <a:gd name="T56" fmla="*/ 28 w 57"/>
                <a:gd name="T57" fmla="*/ 33 h 55"/>
                <a:gd name="T58" fmla="*/ 33 w 57"/>
                <a:gd name="T59" fmla="*/ 36 h 55"/>
                <a:gd name="T60" fmla="*/ 42 w 57"/>
                <a:gd name="T61" fmla="*/ 42 h 55"/>
                <a:gd name="T62" fmla="*/ 45 w 57"/>
                <a:gd name="T63" fmla="*/ 48 h 55"/>
                <a:gd name="T64" fmla="*/ 43 w 57"/>
                <a:gd name="T65" fmla="*/ 55 h 55"/>
                <a:gd name="T66" fmla="*/ 49 w 57"/>
                <a:gd name="T67" fmla="*/ 48 h 55"/>
                <a:gd name="T68" fmla="*/ 47 w 57"/>
                <a:gd name="T69" fmla="*/ 45 h 55"/>
                <a:gd name="T70" fmla="*/ 50 w 57"/>
                <a:gd name="T71" fmla="*/ 40 h 55"/>
                <a:gd name="T72" fmla="*/ 53 w 57"/>
                <a:gd name="T73" fmla="*/ 41 h 55"/>
                <a:gd name="T74" fmla="*/ 55 w 57"/>
                <a:gd name="T75" fmla="*/ 44 h 55"/>
                <a:gd name="T76" fmla="*/ 53 w 57"/>
                <a:gd name="T77" fmla="*/ 39 h 55"/>
                <a:gd name="T78" fmla="*/ 44 w 57"/>
                <a:gd name="T79" fmla="*/ 35 h 55"/>
                <a:gd name="T80" fmla="*/ 44 w 57"/>
                <a:gd name="T81" fmla="*/ 32 h 55"/>
                <a:gd name="T82" fmla="*/ 39 w 57"/>
                <a:gd name="T83" fmla="*/ 31 h 55"/>
                <a:gd name="T84" fmla="*/ 35 w 57"/>
                <a:gd name="T85" fmla="*/ 26 h 55"/>
                <a:gd name="T86" fmla="*/ 32 w 57"/>
                <a:gd name="T87" fmla="*/ 21 h 55"/>
                <a:gd name="T88" fmla="*/ 27 w 57"/>
                <a:gd name="T89" fmla="*/ 17 h 55"/>
                <a:gd name="T90" fmla="*/ 27 w 57"/>
                <a:gd name="T91" fmla="*/ 15 h 55"/>
                <a:gd name="T92" fmla="*/ 28 w 57"/>
                <a:gd name="T93" fmla="*/ 12 h 55"/>
                <a:gd name="T94" fmla="*/ 30 w 57"/>
                <a:gd name="T95" fmla="*/ 9 h 55"/>
                <a:gd name="T96" fmla="*/ 32 w 57"/>
                <a:gd name="T97" fmla="*/ 8 h 55"/>
                <a:gd name="T98" fmla="*/ 34 w 57"/>
                <a:gd name="T99" fmla="*/ 10 h 55"/>
                <a:gd name="T100" fmla="*/ 37 w 57"/>
                <a:gd name="T101" fmla="*/ 10 h 55"/>
                <a:gd name="T102" fmla="*/ 37 w 57"/>
                <a:gd name="T103"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 h="55">
                  <a:moveTo>
                    <a:pt x="37" y="10"/>
                  </a:moveTo>
                  <a:cubicBezTo>
                    <a:pt x="38" y="9"/>
                    <a:pt x="40" y="10"/>
                    <a:pt x="41" y="9"/>
                  </a:cubicBezTo>
                  <a:cubicBezTo>
                    <a:pt x="43" y="8"/>
                    <a:pt x="42" y="7"/>
                    <a:pt x="43" y="6"/>
                  </a:cubicBezTo>
                  <a:cubicBezTo>
                    <a:pt x="43" y="5"/>
                    <a:pt x="44" y="4"/>
                    <a:pt x="45" y="4"/>
                  </a:cubicBezTo>
                  <a:cubicBezTo>
                    <a:pt x="46" y="3"/>
                    <a:pt x="45" y="3"/>
                    <a:pt x="45" y="1"/>
                  </a:cubicBezTo>
                  <a:cubicBezTo>
                    <a:pt x="44" y="2"/>
                    <a:pt x="43" y="2"/>
                    <a:pt x="41" y="2"/>
                  </a:cubicBezTo>
                  <a:cubicBezTo>
                    <a:pt x="39" y="2"/>
                    <a:pt x="37" y="5"/>
                    <a:pt x="36" y="4"/>
                  </a:cubicBezTo>
                  <a:cubicBezTo>
                    <a:pt x="33" y="3"/>
                    <a:pt x="28" y="4"/>
                    <a:pt x="27" y="1"/>
                  </a:cubicBezTo>
                  <a:cubicBezTo>
                    <a:pt x="26" y="0"/>
                    <a:pt x="23" y="1"/>
                    <a:pt x="22" y="1"/>
                  </a:cubicBezTo>
                  <a:cubicBezTo>
                    <a:pt x="20" y="3"/>
                    <a:pt x="20" y="1"/>
                    <a:pt x="19" y="1"/>
                  </a:cubicBezTo>
                  <a:cubicBezTo>
                    <a:pt x="18" y="1"/>
                    <a:pt x="18" y="3"/>
                    <a:pt x="18" y="3"/>
                  </a:cubicBezTo>
                  <a:cubicBezTo>
                    <a:pt x="18" y="3"/>
                    <a:pt x="17" y="4"/>
                    <a:pt x="17" y="4"/>
                  </a:cubicBezTo>
                  <a:cubicBezTo>
                    <a:pt x="17" y="5"/>
                    <a:pt x="16" y="5"/>
                    <a:pt x="15" y="5"/>
                  </a:cubicBezTo>
                  <a:cubicBezTo>
                    <a:pt x="15" y="5"/>
                    <a:pt x="14" y="5"/>
                    <a:pt x="13" y="5"/>
                  </a:cubicBezTo>
                  <a:cubicBezTo>
                    <a:pt x="13" y="5"/>
                    <a:pt x="13" y="5"/>
                    <a:pt x="12" y="4"/>
                  </a:cubicBezTo>
                  <a:cubicBezTo>
                    <a:pt x="12" y="4"/>
                    <a:pt x="11" y="7"/>
                    <a:pt x="11" y="8"/>
                  </a:cubicBezTo>
                  <a:cubicBezTo>
                    <a:pt x="11" y="9"/>
                    <a:pt x="9" y="6"/>
                    <a:pt x="9" y="5"/>
                  </a:cubicBezTo>
                  <a:cubicBezTo>
                    <a:pt x="7" y="4"/>
                    <a:pt x="6" y="7"/>
                    <a:pt x="5" y="7"/>
                  </a:cubicBezTo>
                  <a:cubicBezTo>
                    <a:pt x="3" y="7"/>
                    <a:pt x="1" y="7"/>
                    <a:pt x="0" y="7"/>
                  </a:cubicBezTo>
                  <a:cubicBezTo>
                    <a:pt x="0" y="8"/>
                    <a:pt x="1" y="9"/>
                    <a:pt x="1" y="10"/>
                  </a:cubicBezTo>
                  <a:cubicBezTo>
                    <a:pt x="1" y="12"/>
                    <a:pt x="0" y="12"/>
                    <a:pt x="0" y="14"/>
                  </a:cubicBezTo>
                  <a:cubicBezTo>
                    <a:pt x="0" y="15"/>
                    <a:pt x="0" y="18"/>
                    <a:pt x="2" y="18"/>
                  </a:cubicBezTo>
                  <a:cubicBezTo>
                    <a:pt x="3" y="19"/>
                    <a:pt x="4" y="18"/>
                    <a:pt x="4" y="21"/>
                  </a:cubicBezTo>
                  <a:cubicBezTo>
                    <a:pt x="6" y="20"/>
                    <a:pt x="10" y="16"/>
                    <a:pt x="12" y="17"/>
                  </a:cubicBezTo>
                  <a:cubicBezTo>
                    <a:pt x="13" y="18"/>
                    <a:pt x="14" y="19"/>
                    <a:pt x="15" y="19"/>
                  </a:cubicBezTo>
                  <a:cubicBezTo>
                    <a:pt x="16" y="19"/>
                    <a:pt x="17" y="21"/>
                    <a:pt x="17" y="22"/>
                  </a:cubicBezTo>
                  <a:cubicBezTo>
                    <a:pt x="18" y="23"/>
                    <a:pt x="18" y="24"/>
                    <a:pt x="18" y="25"/>
                  </a:cubicBezTo>
                  <a:cubicBezTo>
                    <a:pt x="19" y="26"/>
                    <a:pt x="20" y="27"/>
                    <a:pt x="21" y="28"/>
                  </a:cubicBezTo>
                  <a:cubicBezTo>
                    <a:pt x="23" y="29"/>
                    <a:pt x="25" y="31"/>
                    <a:pt x="28" y="33"/>
                  </a:cubicBezTo>
                  <a:cubicBezTo>
                    <a:pt x="30" y="35"/>
                    <a:pt x="31" y="35"/>
                    <a:pt x="33" y="36"/>
                  </a:cubicBezTo>
                  <a:cubicBezTo>
                    <a:pt x="36" y="38"/>
                    <a:pt x="38" y="41"/>
                    <a:pt x="42" y="42"/>
                  </a:cubicBezTo>
                  <a:cubicBezTo>
                    <a:pt x="44" y="43"/>
                    <a:pt x="44" y="46"/>
                    <a:pt x="45" y="48"/>
                  </a:cubicBezTo>
                  <a:cubicBezTo>
                    <a:pt x="45" y="50"/>
                    <a:pt x="42" y="52"/>
                    <a:pt x="43" y="55"/>
                  </a:cubicBezTo>
                  <a:cubicBezTo>
                    <a:pt x="43" y="54"/>
                    <a:pt x="49" y="49"/>
                    <a:pt x="49" y="48"/>
                  </a:cubicBezTo>
                  <a:cubicBezTo>
                    <a:pt x="50" y="47"/>
                    <a:pt x="47" y="45"/>
                    <a:pt x="47" y="45"/>
                  </a:cubicBezTo>
                  <a:cubicBezTo>
                    <a:pt x="45" y="43"/>
                    <a:pt x="49" y="39"/>
                    <a:pt x="50" y="40"/>
                  </a:cubicBezTo>
                  <a:cubicBezTo>
                    <a:pt x="51" y="41"/>
                    <a:pt x="52" y="41"/>
                    <a:pt x="53" y="41"/>
                  </a:cubicBezTo>
                  <a:cubicBezTo>
                    <a:pt x="54" y="42"/>
                    <a:pt x="54" y="43"/>
                    <a:pt x="55" y="44"/>
                  </a:cubicBezTo>
                  <a:cubicBezTo>
                    <a:pt x="57" y="44"/>
                    <a:pt x="54" y="40"/>
                    <a:pt x="53" y="39"/>
                  </a:cubicBezTo>
                  <a:cubicBezTo>
                    <a:pt x="51" y="37"/>
                    <a:pt x="47" y="37"/>
                    <a:pt x="44" y="35"/>
                  </a:cubicBezTo>
                  <a:cubicBezTo>
                    <a:pt x="43" y="34"/>
                    <a:pt x="46" y="32"/>
                    <a:pt x="44" y="32"/>
                  </a:cubicBezTo>
                  <a:cubicBezTo>
                    <a:pt x="43" y="31"/>
                    <a:pt x="41" y="32"/>
                    <a:pt x="39" y="31"/>
                  </a:cubicBezTo>
                  <a:cubicBezTo>
                    <a:pt x="37" y="30"/>
                    <a:pt x="36" y="28"/>
                    <a:pt x="35" y="26"/>
                  </a:cubicBezTo>
                  <a:cubicBezTo>
                    <a:pt x="34" y="24"/>
                    <a:pt x="34" y="22"/>
                    <a:pt x="32" y="21"/>
                  </a:cubicBezTo>
                  <a:cubicBezTo>
                    <a:pt x="31" y="20"/>
                    <a:pt x="27" y="19"/>
                    <a:pt x="27" y="17"/>
                  </a:cubicBezTo>
                  <a:cubicBezTo>
                    <a:pt x="27" y="16"/>
                    <a:pt x="27" y="15"/>
                    <a:pt x="27" y="15"/>
                  </a:cubicBezTo>
                  <a:cubicBezTo>
                    <a:pt x="28" y="13"/>
                    <a:pt x="28" y="13"/>
                    <a:pt x="28" y="12"/>
                  </a:cubicBezTo>
                  <a:cubicBezTo>
                    <a:pt x="27" y="9"/>
                    <a:pt x="30" y="10"/>
                    <a:pt x="30" y="9"/>
                  </a:cubicBezTo>
                  <a:cubicBezTo>
                    <a:pt x="31" y="8"/>
                    <a:pt x="32" y="8"/>
                    <a:pt x="32" y="8"/>
                  </a:cubicBezTo>
                  <a:cubicBezTo>
                    <a:pt x="34" y="8"/>
                    <a:pt x="34" y="9"/>
                    <a:pt x="34" y="10"/>
                  </a:cubicBezTo>
                  <a:cubicBezTo>
                    <a:pt x="35" y="10"/>
                    <a:pt x="36" y="10"/>
                    <a:pt x="37" y="10"/>
                  </a:cubicBezTo>
                  <a:cubicBezTo>
                    <a:pt x="37" y="9"/>
                    <a:pt x="36" y="10"/>
                    <a:pt x="37" y="10"/>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57" name="Freeform 648">
              <a:extLst>
                <a:ext uri="{FF2B5EF4-FFF2-40B4-BE49-F238E27FC236}">
                  <a16:creationId xmlns:a16="http://schemas.microsoft.com/office/drawing/2014/main" id="{23B6A83F-080D-4C8E-9043-F75C1DF808A9}"/>
                </a:ext>
              </a:extLst>
            </p:cNvPr>
            <p:cNvSpPr>
              <a:spLocks/>
            </p:cNvSpPr>
            <p:nvPr/>
          </p:nvSpPr>
          <p:spPr bwMode="auto">
            <a:xfrm>
              <a:off x="6166990" y="3342662"/>
              <a:ext cx="125829" cy="117866"/>
            </a:xfrm>
            <a:custGeom>
              <a:avLst/>
              <a:gdLst>
                <a:gd name="T0" fmla="*/ 12 w 27"/>
                <a:gd name="T1" fmla="*/ 10 h 25"/>
                <a:gd name="T2" fmla="*/ 21 w 27"/>
                <a:gd name="T3" fmla="*/ 9 h 25"/>
                <a:gd name="T4" fmla="*/ 27 w 27"/>
                <a:gd name="T5" fmla="*/ 11 h 25"/>
                <a:gd name="T6" fmla="*/ 25 w 27"/>
                <a:gd name="T7" fmla="*/ 4 h 25"/>
                <a:gd name="T8" fmla="*/ 17 w 27"/>
                <a:gd name="T9" fmla="*/ 3 h 25"/>
                <a:gd name="T10" fmla="*/ 13 w 27"/>
                <a:gd name="T11" fmla="*/ 0 h 25"/>
                <a:gd name="T12" fmla="*/ 11 w 27"/>
                <a:gd name="T13" fmla="*/ 2 h 25"/>
                <a:gd name="T14" fmla="*/ 6 w 27"/>
                <a:gd name="T15" fmla="*/ 7 h 25"/>
                <a:gd name="T16" fmla="*/ 1 w 27"/>
                <a:gd name="T17" fmla="*/ 7 h 25"/>
                <a:gd name="T18" fmla="*/ 1 w 27"/>
                <a:gd name="T19" fmla="*/ 11 h 25"/>
                <a:gd name="T20" fmla="*/ 3 w 27"/>
                <a:gd name="T21" fmla="*/ 10 h 25"/>
                <a:gd name="T22" fmla="*/ 4 w 27"/>
                <a:gd name="T23" fmla="*/ 13 h 25"/>
                <a:gd name="T24" fmla="*/ 6 w 27"/>
                <a:gd name="T25" fmla="*/ 10 h 25"/>
                <a:gd name="T26" fmla="*/ 11 w 27"/>
                <a:gd name="T27" fmla="*/ 17 h 25"/>
                <a:gd name="T28" fmla="*/ 23 w 27"/>
                <a:gd name="T29" fmla="*/ 25 h 25"/>
                <a:gd name="T30" fmla="*/ 21 w 27"/>
                <a:gd name="T31" fmla="*/ 22 h 25"/>
                <a:gd name="T32" fmla="*/ 16 w 27"/>
                <a:gd name="T33" fmla="*/ 19 h 25"/>
                <a:gd name="T34" fmla="*/ 12 w 27"/>
                <a:gd name="T35"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5">
                  <a:moveTo>
                    <a:pt x="12" y="10"/>
                  </a:moveTo>
                  <a:cubicBezTo>
                    <a:pt x="15" y="10"/>
                    <a:pt x="18" y="8"/>
                    <a:pt x="21" y="9"/>
                  </a:cubicBezTo>
                  <a:cubicBezTo>
                    <a:pt x="23" y="9"/>
                    <a:pt x="25" y="10"/>
                    <a:pt x="27" y="11"/>
                  </a:cubicBezTo>
                  <a:cubicBezTo>
                    <a:pt x="26" y="9"/>
                    <a:pt x="26" y="7"/>
                    <a:pt x="25" y="4"/>
                  </a:cubicBezTo>
                  <a:cubicBezTo>
                    <a:pt x="22" y="6"/>
                    <a:pt x="19" y="4"/>
                    <a:pt x="17" y="3"/>
                  </a:cubicBezTo>
                  <a:cubicBezTo>
                    <a:pt x="15" y="2"/>
                    <a:pt x="14" y="2"/>
                    <a:pt x="13" y="0"/>
                  </a:cubicBezTo>
                  <a:cubicBezTo>
                    <a:pt x="13" y="0"/>
                    <a:pt x="11" y="1"/>
                    <a:pt x="11" y="2"/>
                  </a:cubicBezTo>
                  <a:cubicBezTo>
                    <a:pt x="9" y="3"/>
                    <a:pt x="10" y="8"/>
                    <a:pt x="6" y="7"/>
                  </a:cubicBezTo>
                  <a:cubicBezTo>
                    <a:pt x="4" y="6"/>
                    <a:pt x="2" y="7"/>
                    <a:pt x="1" y="7"/>
                  </a:cubicBezTo>
                  <a:cubicBezTo>
                    <a:pt x="0" y="8"/>
                    <a:pt x="1" y="11"/>
                    <a:pt x="1" y="11"/>
                  </a:cubicBezTo>
                  <a:cubicBezTo>
                    <a:pt x="1" y="11"/>
                    <a:pt x="3" y="10"/>
                    <a:pt x="3" y="10"/>
                  </a:cubicBezTo>
                  <a:cubicBezTo>
                    <a:pt x="4" y="10"/>
                    <a:pt x="4" y="12"/>
                    <a:pt x="4" y="13"/>
                  </a:cubicBezTo>
                  <a:cubicBezTo>
                    <a:pt x="4" y="11"/>
                    <a:pt x="5" y="8"/>
                    <a:pt x="6" y="10"/>
                  </a:cubicBezTo>
                  <a:cubicBezTo>
                    <a:pt x="7" y="13"/>
                    <a:pt x="9" y="15"/>
                    <a:pt x="11" y="17"/>
                  </a:cubicBezTo>
                  <a:cubicBezTo>
                    <a:pt x="14" y="20"/>
                    <a:pt x="19" y="22"/>
                    <a:pt x="23" y="25"/>
                  </a:cubicBezTo>
                  <a:cubicBezTo>
                    <a:pt x="23" y="23"/>
                    <a:pt x="23" y="23"/>
                    <a:pt x="21" y="22"/>
                  </a:cubicBezTo>
                  <a:cubicBezTo>
                    <a:pt x="19" y="21"/>
                    <a:pt x="17" y="20"/>
                    <a:pt x="16" y="19"/>
                  </a:cubicBezTo>
                  <a:cubicBezTo>
                    <a:pt x="14" y="17"/>
                    <a:pt x="9" y="10"/>
                    <a:pt x="12" y="10"/>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58" name="Freeform 649">
              <a:extLst>
                <a:ext uri="{FF2B5EF4-FFF2-40B4-BE49-F238E27FC236}">
                  <a16:creationId xmlns:a16="http://schemas.microsoft.com/office/drawing/2014/main" id="{5FC0E49A-99EE-4BBA-AEE5-EB5FEFB0383D}"/>
                </a:ext>
              </a:extLst>
            </p:cNvPr>
            <p:cNvSpPr>
              <a:spLocks/>
            </p:cNvSpPr>
            <p:nvPr/>
          </p:nvSpPr>
          <p:spPr bwMode="auto">
            <a:xfrm>
              <a:off x="5736941" y="3207276"/>
              <a:ext cx="308998" cy="265993"/>
            </a:xfrm>
            <a:custGeom>
              <a:avLst/>
              <a:gdLst>
                <a:gd name="T0" fmla="*/ 59 w 66"/>
                <a:gd name="T1" fmla="*/ 31 h 57"/>
                <a:gd name="T2" fmla="*/ 56 w 66"/>
                <a:gd name="T3" fmla="*/ 30 h 57"/>
                <a:gd name="T4" fmla="*/ 60 w 66"/>
                <a:gd name="T5" fmla="*/ 24 h 57"/>
                <a:gd name="T6" fmla="*/ 63 w 66"/>
                <a:gd name="T7" fmla="*/ 23 h 57"/>
                <a:gd name="T8" fmla="*/ 65 w 66"/>
                <a:gd name="T9" fmla="*/ 15 h 57"/>
                <a:gd name="T10" fmla="*/ 60 w 66"/>
                <a:gd name="T11" fmla="*/ 13 h 57"/>
                <a:gd name="T12" fmla="*/ 57 w 66"/>
                <a:gd name="T13" fmla="*/ 11 h 57"/>
                <a:gd name="T14" fmla="*/ 55 w 66"/>
                <a:gd name="T15" fmla="*/ 11 h 57"/>
                <a:gd name="T16" fmla="*/ 48 w 66"/>
                <a:gd name="T17" fmla="*/ 7 h 57"/>
                <a:gd name="T18" fmla="*/ 43 w 66"/>
                <a:gd name="T19" fmla="*/ 5 h 57"/>
                <a:gd name="T20" fmla="*/ 38 w 66"/>
                <a:gd name="T21" fmla="*/ 1 h 57"/>
                <a:gd name="T22" fmla="*/ 34 w 66"/>
                <a:gd name="T23" fmla="*/ 1 h 57"/>
                <a:gd name="T24" fmla="*/ 33 w 66"/>
                <a:gd name="T25" fmla="*/ 5 h 57"/>
                <a:gd name="T26" fmla="*/ 30 w 66"/>
                <a:gd name="T27" fmla="*/ 8 h 57"/>
                <a:gd name="T28" fmla="*/ 26 w 66"/>
                <a:gd name="T29" fmla="*/ 10 h 57"/>
                <a:gd name="T30" fmla="*/ 24 w 66"/>
                <a:gd name="T31" fmla="*/ 12 h 57"/>
                <a:gd name="T32" fmla="*/ 20 w 66"/>
                <a:gd name="T33" fmla="*/ 11 h 57"/>
                <a:gd name="T34" fmla="*/ 16 w 66"/>
                <a:gd name="T35" fmla="*/ 10 h 57"/>
                <a:gd name="T36" fmla="*/ 16 w 66"/>
                <a:gd name="T37" fmla="*/ 16 h 57"/>
                <a:gd name="T38" fmla="*/ 9 w 66"/>
                <a:gd name="T39" fmla="*/ 15 h 57"/>
                <a:gd name="T40" fmla="*/ 1 w 66"/>
                <a:gd name="T41" fmla="*/ 17 h 57"/>
                <a:gd name="T42" fmla="*/ 2 w 66"/>
                <a:gd name="T43" fmla="*/ 19 h 57"/>
                <a:gd name="T44" fmla="*/ 4 w 66"/>
                <a:gd name="T45" fmla="*/ 21 h 57"/>
                <a:gd name="T46" fmla="*/ 15 w 66"/>
                <a:gd name="T47" fmla="*/ 25 h 57"/>
                <a:gd name="T48" fmla="*/ 14 w 66"/>
                <a:gd name="T49" fmla="*/ 28 h 57"/>
                <a:gd name="T50" fmla="*/ 19 w 66"/>
                <a:gd name="T51" fmla="*/ 31 h 57"/>
                <a:gd name="T52" fmla="*/ 20 w 66"/>
                <a:gd name="T53" fmla="*/ 35 h 57"/>
                <a:gd name="T54" fmla="*/ 22 w 66"/>
                <a:gd name="T55" fmla="*/ 38 h 57"/>
                <a:gd name="T56" fmla="*/ 19 w 66"/>
                <a:gd name="T57" fmla="*/ 36 h 57"/>
                <a:gd name="T58" fmla="*/ 16 w 66"/>
                <a:gd name="T59" fmla="*/ 49 h 57"/>
                <a:gd name="T60" fmla="*/ 27 w 66"/>
                <a:gd name="T61" fmla="*/ 53 h 57"/>
                <a:gd name="T62" fmla="*/ 30 w 66"/>
                <a:gd name="T63" fmla="*/ 53 h 57"/>
                <a:gd name="T64" fmla="*/ 33 w 66"/>
                <a:gd name="T65" fmla="*/ 55 h 57"/>
                <a:gd name="T66" fmla="*/ 40 w 66"/>
                <a:gd name="T67" fmla="*/ 54 h 57"/>
                <a:gd name="T68" fmla="*/ 47 w 66"/>
                <a:gd name="T69" fmla="*/ 48 h 57"/>
                <a:gd name="T70" fmla="*/ 57 w 66"/>
                <a:gd name="T71" fmla="*/ 50 h 57"/>
                <a:gd name="T72" fmla="*/ 62 w 66"/>
                <a:gd name="T73" fmla="*/ 47 h 57"/>
                <a:gd name="T74" fmla="*/ 62 w 66"/>
                <a:gd name="T75" fmla="*/ 45 h 57"/>
                <a:gd name="T76" fmla="*/ 59 w 66"/>
                <a:gd name="T77" fmla="*/ 38 h 57"/>
                <a:gd name="T78" fmla="*/ 59 w 66"/>
                <a:gd name="T79" fmla="*/ 34 h 57"/>
                <a:gd name="T80" fmla="*/ 59 w 66"/>
                <a:gd name="T81" fmla="*/ 31 h 57"/>
                <a:gd name="T82" fmla="*/ 59 w 66"/>
                <a:gd name="T83" fmla="*/ 3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 h="57">
                  <a:moveTo>
                    <a:pt x="59" y="31"/>
                  </a:moveTo>
                  <a:cubicBezTo>
                    <a:pt x="58" y="29"/>
                    <a:pt x="55" y="33"/>
                    <a:pt x="56" y="30"/>
                  </a:cubicBezTo>
                  <a:cubicBezTo>
                    <a:pt x="56" y="29"/>
                    <a:pt x="59" y="24"/>
                    <a:pt x="60" y="24"/>
                  </a:cubicBezTo>
                  <a:cubicBezTo>
                    <a:pt x="61" y="23"/>
                    <a:pt x="62" y="25"/>
                    <a:pt x="63" y="23"/>
                  </a:cubicBezTo>
                  <a:cubicBezTo>
                    <a:pt x="64" y="20"/>
                    <a:pt x="63" y="18"/>
                    <a:pt x="65" y="15"/>
                  </a:cubicBezTo>
                  <a:cubicBezTo>
                    <a:pt x="66" y="13"/>
                    <a:pt x="61" y="13"/>
                    <a:pt x="60" y="13"/>
                  </a:cubicBezTo>
                  <a:cubicBezTo>
                    <a:pt x="58" y="13"/>
                    <a:pt x="57" y="12"/>
                    <a:pt x="57" y="11"/>
                  </a:cubicBezTo>
                  <a:cubicBezTo>
                    <a:pt x="56" y="11"/>
                    <a:pt x="55" y="11"/>
                    <a:pt x="55" y="11"/>
                  </a:cubicBezTo>
                  <a:cubicBezTo>
                    <a:pt x="53" y="11"/>
                    <a:pt x="48" y="9"/>
                    <a:pt x="48" y="7"/>
                  </a:cubicBezTo>
                  <a:cubicBezTo>
                    <a:pt x="47" y="10"/>
                    <a:pt x="44" y="5"/>
                    <a:pt x="43" y="5"/>
                  </a:cubicBezTo>
                  <a:cubicBezTo>
                    <a:pt x="41" y="4"/>
                    <a:pt x="39" y="3"/>
                    <a:pt x="38" y="1"/>
                  </a:cubicBezTo>
                  <a:cubicBezTo>
                    <a:pt x="37" y="0"/>
                    <a:pt x="35" y="0"/>
                    <a:pt x="34" y="1"/>
                  </a:cubicBezTo>
                  <a:cubicBezTo>
                    <a:pt x="33" y="2"/>
                    <a:pt x="32" y="4"/>
                    <a:pt x="33" y="5"/>
                  </a:cubicBezTo>
                  <a:cubicBezTo>
                    <a:pt x="33" y="6"/>
                    <a:pt x="31" y="7"/>
                    <a:pt x="30" y="8"/>
                  </a:cubicBezTo>
                  <a:cubicBezTo>
                    <a:pt x="29" y="8"/>
                    <a:pt x="27" y="8"/>
                    <a:pt x="26" y="10"/>
                  </a:cubicBezTo>
                  <a:cubicBezTo>
                    <a:pt x="26" y="11"/>
                    <a:pt x="25" y="12"/>
                    <a:pt x="24" y="12"/>
                  </a:cubicBezTo>
                  <a:cubicBezTo>
                    <a:pt x="22" y="12"/>
                    <a:pt x="21" y="12"/>
                    <a:pt x="20" y="11"/>
                  </a:cubicBezTo>
                  <a:cubicBezTo>
                    <a:pt x="18" y="11"/>
                    <a:pt x="18" y="10"/>
                    <a:pt x="16" y="10"/>
                  </a:cubicBezTo>
                  <a:cubicBezTo>
                    <a:pt x="14" y="9"/>
                    <a:pt x="20" y="16"/>
                    <a:pt x="16" y="16"/>
                  </a:cubicBezTo>
                  <a:cubicBezTo>
                    <a:pt x="13" y="16"/>
                    <a:pt x="11" y="17"/>
                    <a:pt x="9" y="15"/>
                  </a:cubicBezTo>
                  <a:cubicBezTo>
                    <a:pt x="8" y="14"/>
                    <a:pt x="1" y="16"/>
                    <a:pt x="1" y="17"/>
                  </a:cubicBezTo>
                  <a:cubicBezTo>
                    <a:pt x="1" y="18"/>
                    <a:pt x="4" y="18"/>
                    <a:pt x="2" y="19"/>
                  </a:cubicBezTo>
                  <a:cubicBezTo>
                    <a:pt x="0" y="20"/>
                    <a:pt x="3" y="21"/>
                    <a:pt x="4" y="21"/>
                  </a:cubicBezTo>
                  <a:cubicBezTo>
                    <a:pt x="6" y="22"/>
                    <a:pt x="15" y="23"/>
                    <a:pt x="15" y="25"/>
                  </a:cubicBezTo>
                  <a:cubicBezTo>
                    <a:pt x="15" y="26"/>
                    <a:pt x="13" y="26"/>
                    <a:pt x="14" y="28"/>
                  </a:cubicBezTo>
                  <a:cubicBezTo>
                    <a:pt x="16" y="30"/>
                    <a:pt x="17" y="30"/>
                    <a:pt x="19" y="31"/>
                  </a:cubicBezTo>
                  <a:cubicBezTo>
                    <a:pt x="21" y="32"/>
                    <a:pt x="18" y="34"/>
                    <a:pt x="20" y="35"/>
                  </a:cubicBezTo>
                  <a:cubicBezTo>
                    <a:pt x="20" y="35"/>
                    <a:pt x="22" y="38"/>
                    <a:pt x="22" y="38"/>
                  </a:cubicBezTo>
                  <a:cubicBezTo>
                    <a:pt x="21" y="39"/>
                    <a:pt x="20" y="36"/>
                    <a:pt x="19" y="36"/>
                  </a:cubicBezTo>
                  <a:cubicBezTo>
                    <a:pt x="18" y="36"/>
                    <a:pt x="19" y="48"/>
                    <a:pt x="16" y="49"/>
                  </a:cubicBezTo>
                  <a:cubicBezTo>
                    <a:pt x="19" y="51"/>
                    <a:pt x="23" y="54"/>
                    <a:pt x="27" y="53"/>
                  </a:cubicBezTo>
                  <a:cubicBezTo>
                    <a:pt x="28" y="53"/>
                    <a:pt x="29" y="52"/>
                    <a:pt x="30" y="53"/>
                  </a:cubicBezTo>
                  <a:cubicBezTo>
                    <a:pt x="31" y="53"/>
                    <a:pt x="32" y="54"/>
                    <a:pt x="33" y="55"/>
                  </a:cubicBezTo>
                  <a:cubicBezTo>
                    <a:pt x="35" y="56"/>
                    <a:pt x="41" y="57"/>
                    <a:pt x="40" y="54"/>
                  </a:cubicBezTo>
                  <a:cubicBezTo>
                    <a:pt x="39" y="49"/>
                    <a:pt x="44" y="47"/>
                    <a:pt x="47" y="48"/>
                  </a:cubicBezTo>
                  <a:cubicBezTo>
                    <a:pt x="51" y="49"/>
                    <a:pt x="53" y="52"/>
                    <a:pt x="57" y="50"/>
                  </a:cubicBezTo>
                  <a:cubicBezTo>
                    <a:pt x="59" y="49"/>
                    <a:pt x="60" y="48"/>
                    <a:pt x="62" y="47"/>
                  </a:cubicBezTo>
                  <a:cubicBezTo>
                    <a:pt x="62" y="47"/>
                    <a:pt x="64" y="45"/>
                    <a:pt x="62" y="45"/>
                  </a:cubicBezTo>
                  <a:cubicBezTo>
                    <a:pt x="60" y="44"/>
                    <a:pt x="58" y="40"/>
                    <a:pt x="59" y="38"/>
                  </a:cubicBezTo>
                  <a:cubicBezTo>
                    <a:pt x="61" y="36"/>
                    <a:pt x="60" y="36"/>
                    <a:pt x="59" y="34"/>
                  </a:cubicBezTo>
                  <a:cubicBezTo>
                    <a:pt x="59" y="33"/>
                    <a:pt x="59" y="32"/>
                    <a:pt x="59" y="31"/>
                  </a:cubicBezTo>
                  <a:cubicBezTo>
                    <a:pt x="58" y="30"/>
                    <a:pt x="59" y="32"/>
                    <a:pt x="59" y="31"/>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dirty="0"/>
            </a:p>
          </p:txBody>
        </p:sp>
        <p:sp>
          <p:nvSpPr>
            <p:cNvPr id="159" name="Freeform 650">
              <a:extLst>
                <a:ext uri="{FF2B5EF4-FFF2-40B4-BE49-F238E27FC236}">
                  <a16:creationId xmlns:a16="http://schemas.microsoft.com/office/drawing/2014/main" id="{ADDD71BC-1A65-40BA-8549-2C95E7E2DD3B}"/>
                </a:ext>
              </a:extLst>
            </p:cNvPr>
            <p:cNvSpPr>
              <a:spLocks/>
            </p:cNvSpPr>
            <p:nvPr/>
          </p:nvSpPr>
          <p:spPr bwMode="auto">
            <a:xfrm>
              <a:off x="5993377" y="3310807"/>
              <a:ext cx="103530" cy="70082"/>
            </a:xfrm>
            <a:custGeom>
              <a:avLst/>
              <a:gdLst>
                <a:gd name="T0" fmla="*/ 17 w 22"/>
                <a:gd name="T1" fmla="*/ 1 h 15"/>
                <a:gd name="T2" fmla="*/ 9 w 22"/>
                <a:gd name="T3" fmla="*/ 1 h 15"/>
                <a:gd name="T4" fmla="*/ 8 w 22"/>
                <a:gd name="T5" fmla="*/ 2 h 15"/>
                <a:gd name="T6" fmla="*/ 5 w 22"/>
                <a:gd name="T7" fmla="*/ 2 h 15"/>
                <a:gd name="T8" fmla="*/ 3 w 22"/>
                <a:gd name="T9" fmla="*/ 5 h 15"/>
                <a:gd name="T10" fmla="*/ 1 w 22"/>
                <a:gd name="T11" fmla="*/ 9 h 15"/>
                <a:gd name="T12" fmla="*/ 4 w 22"/>
                <a:gd name="T13" fmla="*/ 10 h 15"/>
                <a:gd name="T14" fmla="*/ 7 w 22"/>
                <a:gd name="T15" fmla="*/ 11 h 15"/>
                <a:gd name="T16" fmla="*/ 11 w 22"/>
                <a:gd name="T17" fmla="*/ 10 h 15"/>
                <a:gd name="T18" fmla="*/ 13 w 22"/>
                <a:gd name="T19" fmla="*/ 10 h 15"/>
                <a:gd name="T20" fmla="*/ 16 w 22"/>
                <a:gd name="T21" fmla="*/ 8 h 15"/>
                <a:gd name="T22" fmla="*/ 18 w 22"/>
                <a:gd name="T23" fmla="*/ 9 h 15"/>
                <a:gd name="T24" fmla="*/ 21 w 22"/>
                <a:gd name="T25" fmla="*/ 8 h 15"/>
                <a:gd name="T26" fmla="*/ 22 w 22"/>
                <a:gd name="T27" fmla="*/ 5 h 15"/>
                <a:gd name="T28" fmla="*/ 18 w 22"/>
                <a:gd name="T29" fmla="*/ 4 h 15"/>
                <a:gd name="T30" fmla="*/ 17 w 22"/>
                <a:gd name="T31"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15">
                  <a:moveTo>
                    <a:pt x="17" y="1"/>
                  </a:moveTo>
                  <a:cubicBezTo>
                    <a:pt x="14" y="0"/>
                    <a:pt x="12" y="1"/>
                    <a:pt x="9" y="1"/>
                  </a:cubicBezTo>
                  <a:cubicBezTo>
                    <a:pt x="7" y="1"/>
                    <a:pt x="9" y="1"/>
                    <a:pt x="8" y="2"/>
                  </a:cubicBezTo>
                  <a:cubicBezTo>
                    <a:pt x="7" y="2"/>
                    <a:pt x="5" y="2"/>
                    <a:pt x="5" y="2"/>
                  </a:cubicBezTo>
                  <a:cubicBezTo>
                    <a:pt x="4" y="2"/>
                    <a:pt x="3" y="5"/>
                    <a:pt x="3" y="5"/>
                  </a:cubicBezTo>
                  <a:cubicBezTo>
                    <a:pt x="2" y="6"/>
                    <a:pt x="0" y="10"/>
                    <a:pt x="1" y="9"/>
                  </a:cubicBezTo>
                  <a:cubicBezTo>
                    <a:pt x="3" y="9"/>
                    <a:pt x="3" y="8"/>
                    <a:pt x="4" y="10"/>
                  </a:cubicBezTo>
                  <a:cubicBezTo>
                    <a:pt x="4" y="12"/>
                    <a:pt x="5" y="11"/>
                    <a:pt x="7" y="11"/>
                  </a:cubicBezTo>
                  <a:cubicBezTo>
                    <a:pt x="8" y="11"/>
                    <a:pt x="10" y="11"/>
                    <a:pt x="11" y="10"/>
                  </a:cubicBezTo>
                  <a:cubicBezTo>
                    <a:pt x="12" y="8"/>
                    <a:pt x="13" y="9"/>
                    <a:pt x="13" y="10"/>
                  </a:cubicBezTo>
                  <a:cubicBezTo>
                    <a:pt x="16" y="15"/>
                    <a:pt x="15" y="8"/>
                    <a:pt x="16" y="8"/>
                  </a:cubicBezTo>
                  <a:cubicBezTo>
                    <a:pt x="17" y="8"/>
                    <a:pt x="17" y="9"/>
                    <a:pt x="18" y="9"/>
                  </a:cubicBezTo>
                  <a:cubicBezTo>
                    <a:pt x="19" y="9"/>
                    <a:pt x="20" y="9"/>
                    <a:pt x="21" y="8"/>
                  </a:cubicBezTo>
                  <a:cubicBezTo>
                    <a:pt x="22" y="7"/>
                    <a:pt x="22" y="7"/>
                    <a:pt x="22" y="5"/>
                  </a:cubicBezTo>
                  <a:cubicBezTo>
                    <a:pt x="22" y="5"/>
                    <a:pt x="19" y="4"/>
                    <a:pt x="18" y="4"/>
                  </a:cubicBezTo>
                  <a:cubicBezTo>
                    <a:pt x="17" y="3"/>
                    <a:pt x="17" y="2"/>
                    <a:pt x="17" y="1"/>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60" name="Freeform 651">
              <a:extLst>
                <a:ext uri="{FF2B5EF4-FFF2-40B4-BE49-F238E27FC236}">
                  <a16:creationId xmlns:a16="http://schemas.microsoft.com/office/drawing/2014/main" id="{A5EFF7F4-2EB7-40AD-B141-F63B4BFB98B8}"/>
                </a:ext>
              </a:extLst>
            </p:cNvPr>
            <p:cNvSpPr>
              <a:spLocks/>
            </p:cNvSpPr>
            <p:nvPr/>
          </p:nvSpPr>
          <p:spPr bwMode="auto">
            <a:xfrm>
              <a:off x="5905775" y="3197720"/>
              <a:ext cx="97159" cy="60525"/>
            </a:xfrm>
            <a:custGeom>
              <a:avLst/>
              <a:gdLst>
                <a:gd name="T0" fmla="*/ 19 w 21"/>
                <a:gd name="T1" fmla="*/ 9 h 13"/>
                <a:gd name="T2" fmla="*/ 20 w 21"/>
                <a:gd name="T3" fmla="*/ 6 h 13"/>
                <a:gd name="T4" fmla="*/ 18 w 21"/>
                <a:gd name="T5" fmla="*/ 3 h 13"/>
                <a:gd name="T6" fmla="*/ 13 w 21"/>
                <a:gd name="T7" fmla="*/ 0 h 13"/>
                <a:gd name="T8" fmla="*/ 8 w 21"/>
                <a:gd name="T9" fmla="*/ 1 h 13"/>
                <a:gd name="T10" fmla="*/ 3 w 21"/>
                <a:gd name="T11" fmla="*/ 1 h 13"/>
                <a:gd name="T12" fmla="*/ 5 w 21"/>
                <a:gd name="T13" fmla="*/ 6 h 13"/>
                <a:gd name="T14" fmla="*/ 10 w 21"/>
                <a:gd name="T15" fmla="*/ 9 h 13"/>
                <a:gd name="T16" fmla="*/ 12 w 21"/>
                <a:gd name="T17" fmla="*/ 9 h 13"/>
                <a:gd name="T18" fmla="*/ 18 w 21"/>
                <a:gd name="T19" fmla="*/ 13 h 13"/>
                <a:gd name="T20" fmla="*/ 19 w 21"/>
                <a:gd name="T21" fmla="*/ 9 h 13"/>
                <a:gd name="T22" fmla="*/ 19 w 21"/>
                <a:gd name="T23"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3">
                  <a:moveTo>
                    <a:pt x="19" y="9"/>
                  </a:moveTo>
                  <a:cubicBezTo>
                    <a:pt x="18" y="9"/>
                    <a:pt x="21" y="7"/>
                    <a:pt x="20" y="6"/>
                  </a:cubicBezTo>
                  <a:cubicBezTo>
                    <a:pt x="20" y="5"/>
                    <a:pt x="19" y="3"/>
                    <a:pt x="18" y="3"/>
                  </a:cubicBezTo>
                  <a:cubicBezTo>
                    <a:pt x="17" y="2"/>
                    <a:pt x="15" y="0"/>
                    <a:pt x="13" y="0"/>
                  </a:cubicBezTo>
                  <a:cubicBezTo>
                    <a:pt x="11" y="0"/>
                    <a:pt x="10" y="1"/>
                    <a:pt x="8" y="1"/>
                  </a:cubicBezTo>
                  <a:cubicBezTo>
                    <a:pt x="6" y="1"/>
                    <a:pt x="5" y="0"/>
                    <a:pt x="3" y="1"/>
                  </a:cubicBezTo>
                  <a:cubicBezTo>
                    <a:pt x="0" y="3"/>
                    <a:pt x="3" y="5"/>
                    <a:pt x="5" y="6"/>
                  </a:cubicBezTo>
                  <a:cubicBezTo>
                    <a:pt x="7" y="7"/>
                    <a:pt x="8" y="7"/>
                    <a:pt x="10" y="9"/>
                  </a:cubicBezTo>
                  <a:cubicBezTo>
                    <a:pt x="10" y="10"/>
                    <a:pt x="12" y="10"/>
                    <a:pt x="12" y="9"/>
                  </a:cubicBezTo>
                  <a:cubicBezTo>
                    <a:pt x="12" y="10"/>
                    <a:pt x="17" y="13"/>
                    <a:pt x="18" y="13"/>
                  </a:cubicBezTo>
                  <a:cubicBezTo>
                    <a:pt x="18" y="11"/>
                    <a:pt x="18" y="10"/>
                    <a:pt x="19" y="9"/>
                  </a:cubicBezTo>
                  <a:cubicBezTo>
                    <a:pt x="19" y="9"/>
                    <a:pt x="17" y="10"/>
                    <a:pt x="19" y="9"/>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61" name="Freeform 652">
              <a:extLst>
                <a:ext uri="{FF2B5EF4-FFF2-40B4-BE49-F238E27FC236}">
                  <a16:creationId xmlns:a16="http://schemas.microsoft.com/office/drawing/2014/main" id="{2410ABB5-B80F-4BED-BF38-73B92403A642}"/>
                </a:ext>
              </a:extLst>
            </p:cNvPr>
            <p:cNvSpPr>
              <a:spLocks/>
            </p:cNvSpPr>
            <p:nvPr/>
          </p:nvSpPr>
          <p:spPr bwMode="auto">
            <a:xfrm>
              <a:off x="5985414" y="3240725"/>
              <a:ext cx="17521" cy="17521"/>
            </a:xfrm>
            <a:custGeom>
              <a:avLst/>
              <a:gdLst>
                <a:gd name="T0" fmla="*/ 2 w 4"/>
                <a:gd name="T1" fmla="*/ 0 h 4"/>
                <a:gd name="T2" fmla="*/ 1 w 4"/>
                <a:gd name="T3" fmla="*/ 3 h 4"/>
                <a:gd name="T4" fmla="*/ 4 w 4"/>
                <a:gd name="T5" fmla="*/ 4 h 4"/>
                <a:gd name="T6" fmla="*/ 2 w 4"/>
                <a:gd name="T7" fmla="*/ 0 h 4"/>
                <a:gd name="T8" fmla="*/ 2 w 4"/>
                <a:gd name="T9" fmla="*/ 0 h 4"/>
              </a:gdLst>
              <a:ahLst/>
              <a:cxnLst>
                <a:cxn ang="0">
                  <a:pos x="T0" y="T1"/>
                </a:cxn>
                <a:cxn ang="0">
                  <a:pos x="T2" y="T3"/>
                </a:cxn>
                <a:cxn ang="0">
                  <a:pos x="T4" y="T5"/>
                </a:cxn>
                <a:cxn ang="0">
                  <a:pos x="T6" y="T7"/>
                </a:cxn>
                <a:cxn ang="0">
                  <a:pos x="T8" y="T9"/>
                </a:cxn>
              </a:cxnLst>
              <a:rect l="0" t="0" r="r" b="b"/>
              <a:pathLst>
                <a:path w="4" h="4">
                  <a:moveTo>
                    <a:pt x="2" y="0"/>
                  </a:moveTo>
                  <a:cubicBezTo>
                    <a:pt x="1" y="0"/>
                    <a:pt x="1" y="2"/>
                    <a:pt x="1" y="3"/>
                  </a:cubicBezTo>
                  <a:cubicBezTo>
                    <a:pt x="1" y="4"/>
                    <a:pt x="3" y="4"/>
                    <a:pt x="4" y="4"/>
                  </a:cubicBezTo>
                  <a:cubicBezTo>
                    <a:pt x="4" y="2"/>
                    <a:pt x="4" y="1"/>
                    <a:pt x="2" y="0"/>
                  </a:cubicBezTo>
                  <a:cubicBezTo>
                    <a:pt x="0" y="1"/>
                    <a:pt x="3" y="1"/>
                    <a:pt x="2" y="0"/>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62" name="Freeform 653">
              <a:extLst>
                <a:ext uri="{FF2B5EF4-FFF2-40B4-BE49-F238E27FC236}">
                  <a16:creationId xmlns:a16="http://schemas.microsoft.com/office/drawing/2014/main" id="{830FC2F4-0815-40D5-8D2C-EACF66FE3265}"/>
                </a:ext>
              </a:extLst>
            </p:cNvPr>
            <p:cNvSpPr>
              <a:spLocks/>
            </p:cNvSpPr>
            <p:nvPr/>
          </p:nvSpPr>
          <p:spPr bwMode="auto">
            <a:xfrm>
              <a:off x="5928074" y="3132416"/>
              <a:ext cx="93975" cy="84419"/>
            </a:xfrm>
            <a:custGeom>
              <a:avLst/>
              <a:gdLst>
                <a:gd name="T0" fmla="*/ 5 w 20"/>
                <a:gd name="T1" fmla="*/ 14 h 18"/>
                <a:gd name="T2" fmla="*/ 14 w 20"/>
                <a:gd name="T3" fmla="*/ 18 h 18"/>
                <a:gd name="T4" fmla="*/ 14 w 20"/>
                <a:gd name="T5" fmla="*/ 13 h 18"/>
                <a:gd name="T6" fmla="*/ 17 w 20"/>
                <a:gd name="T7" fmla="*/ 11 h 18"/>
                <a:gd name="T8" fmla="*/ 18 w 20"/>
                <a:gd name="T9" fmla="*/ 6 h 18"/>
                <a:gd name="T10" fmla="*/ 20 w 20"/>
                <a:gd name="T11" fmla="*/ 5 h 18"/>
                <a:gd name="T12" fmla="*/ 19 w 20"/>
                <a:gd name="T13" fmla="*/ 0 h 18"/>
                <a:gd name="T14" fmla="*/ 15 w 20"/>
                <a:gd name="T15" fmla="*/ 1 h 18"/>
                <a:gd name="T16" fmla="*/ 10 w 20"/>
                <a:gd name="T17" fmla="*/ 3 h 18"/>
                <a:gd name="T18" fmla="*/ 12 w 20"/>
                <a:gd name="T19" fmla="*/ 6 h 18"/>
                <a:gd name="T20" fmla="*/ 10 w 20"/>
                <a:gd name="T21" fmla="*/ 4 h 18"/>
                <a:gd name="T22" fmla="*/ 7 w 20"/>
                <a:gd name="T23" fmla="*/ 6 h 18"/>
                <a:gd name="T24" fmla="*/ 5 w 20"/>
                <a:gd name="T25" fmla="*/ 8 h 18"/>
                <a:gd name="T26" fmla="*/ 5 w 20"/>
                <a:gd name="T27" fmla="*/ 12 h 18"/>
                <a:gd name="T28" fmla="*/ 3 w 20"/>
                <a:gd name="T29" fmla="*/ 12 h 18"/>
                <a:gd name="T30" fmla="*/ 4 w 20"/>
                <a:gd name="T31" fmla="*/ 12 h 18"/>
                <a:gd name="T32" fmla="*/ 3 w 20"/>
                <a:gd name="T33" fmla="*/ 12 h 18"/>
                <a:gd name="T34" fmla="*/ 4 w 20"/>
                <a:gd name="T35" fmla="*/ 14 h 18"/>
                <a:gd name="T36" fmla="*/ 2 w 20"/>
                <a:gd name="T37" fmla="*/ 13 h 18"/>
                <a:gd name="T38" fmla="*/ 3 w 20"/>
                <a:gd name="T39" fmla="*/ 14 h 18"/>
                <a:gd name="T40" fmla="*/ 1 w 20"/>
                <a:gd name="T41" fmla="*/ 14 h 18"/>
                <a:gd name="T42" fmla="*/ 2 w 20"/>
                <a:gd name="T43" fmla="*/ 15 h 18"/>
                <a:gd name="T44" fmla="*/ 0 w 20"/>
                <a:gd name="T45" fmla="*/ 15 h 18"/>
                <a:gd name="T46" fmla="*/ 5 w 20"/>
                <a:gd name="T47" fmla="*/ 14 h 18"/>
                <a:gd name="T48" fmla="*/ 5 w 20"/>
                <a:gd name="T49"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 h="18">
                  <a:moveTo>
                    <a:pt x="5" y="14"/>
                  </a:moveTo>
                  <a:cubicBezTo>
                    <a:pt x="7" y="12"/>
                    <a:pt x="13" y="16"/>
                    <a:pt x="14" y="18"/>
                  </a:cubicBezTo>
                  <a:cubicBezTo>
                    <a:pt x="15" y="16"/>
                    <a:pt x="15" y="14"/>
                    <a:pt x="14" y="13"/>
                  </a:cubicBezTo>
                  <a:cubicBezTo>
                    <a:pt x="13" y="9"/>
                    <a:pt x="15" y="11"/>
                    <a:pt x="17" y="11"/>
                  </a:cubicBezTo>
                  <a:cubicBezTo>
                    <a:pt x="19" y="10"/>
                    <a:pt x="19" y="8"/>
                    <a:pt x="18" y="6"/>
                  </a:cubicBezTo>
                  <a:cubicBezTo>
                    <a:pt x="18" y="6"/>
                    <a:pt x="20" y="5"/>
                    <a:pt x="20" y="5"/>
                  </a:cubicBezTo>
                  <a:cubicBezTo>
                    <a:pt x="20" y="3"/>
                    <a:pt x="20" y="2"/>
                    <a:pt x="19" y="0"/>
                  </a:cubicBezTo>
                  <a:cubicBezTo>
                    <a:pt x="19" y="0"/>
                    <a:pt x="15" y="1"/>
                    <a:pt x="15" y="1"/>
                  </a:cubicBezTo>
                  <a:cubicBezTo>
                    <a:pt x="13" y="1"/>
                    <a:pt x="12" y="1"/>
                    <a:pt x="10" y="3"/>
                  </a:cubicBezTo>
                  <a:cubicBezTo>
                    <a:pt x="10" y="3"/>
                    <a:pt x="13" y="5"/>
                    <a:pt x="12" y="6"/>
                  </a:cubicBezTo>
                  <a:cubicBezTo>
                    <a:pt x="10" y="8"/>
                    <a:pt x="9" y="4"/>
                    <a:pt x="10" y="4"/>
                  </a:cubicBezTo>
                  <a:cubicBezTo>
                    <a:pt x="10" y="4"/>
                    <a:pt x="7" y="5"/>
                    <a:pt x="7" y="6"/>
                  </a:cubicBezTo>
                  <a:cubicBezTo>
                    <a:pt x="7" y="7"/>
                    <a:pt x="6" y="7"/>
                    <a:pt x="5" y="8"/>
                  </a:cubicBezTo>
                  <a:cubicBezTo>
                    <a:pt x="5" y="9"/>
                    <a:pt x="3" y="12"/>
                    <a:pt x="5" y="12"/>
                  </a:cubicBezTo>
                  <a:cubicBezTo>
                    <a:pt x="5" y="12"/>
                    <a:pt x="4" y="12"/>
                    <a:pt x="3" y="12"/>
                  </a:cubicBezTo>
                  <a:cubicBezTo>
                    <a:pt x="3" y="12"/>
                    <a:pt x="4" y="12"/>
                    <a:pt x="4" y="12"/>
                  </a:cubicBezTo>
                  <a:cubicBezTo>
                    <a:pt x="4" y="12"/>
                    <a:pt x="3" y="12"/>
                    <a:pt x="3" y="12"/>
                  </a:cubicBezTo>
                  <a:cubicBezTo>
                    <a:pt x="2" y="13"/>
                    <a:pt x="4" y="14"/>
                    <a:pt x="4" y="14"/>
                  </a:cubicBezTo>
                  <a:cubicBezTo>
                    <a:pt x="4" y="13"/>
                    <a:pt x="2" y="13"/>
                    <a:pt x="2" y="13"/>
                  </a:cubicBezTo>
                  <a:cubicBezTo>
                    <a:pt x="2" y="13"/>
                    <a:pt x="3" y="14"/>
                    <a:pt x="3" y="14"/>
                  </a:cubicBezTo>
                  <a:cubicBezTo>
                    <a:pt x="3" y="14"/>
                    <a:pt x="2" y="13"/>
                    <a:pt x="1" y="14"/>
                  </a:cubicBezTo>
                  <a:cubicBezTo>
                    <a:pt x="1" y="14"/>
                    <a:pt x="2" y="15"/>
                    <a:pt x="2" y="15"/>
                  </a:cubicBezTo>
                  <a:cubicBezTo>
                    <a:pt x="2" y="14"/>
                    <a:pt x="1" y="14"/>
                    <a:pt x="0" y="15"/>
                  </a:cubicBezTo>
                  <a:cubicBezTo>
                    <a:pt x="1" y="15"/>
                    <a:pt x="4" y="16"/>
                    <a:pt x="5" y="14"/>
                  </a:cubicBezTo>
                  <a:cubicBezTo>
                    <a:pt x="5" y="14"/>
                    <a:pt x="5" y="15"/>
                    <a:pt x="5" y="14"/>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63" name="Freeform 654">
              <a:extLst>
                <a:ext uri="{FF2B5EF4-FFF2-40B4-BE49-F238E27FC236}">
                  <a16:creationId xmlns:a16="http://schemas.microsoft.com/office/drawing/2014/main" id="{58CB46BF-CA64-4D28-9130-FBEC17FD1A28}"/>
                </a:ext>
              </a:extLst>
            </p:cNvPr>
            <p:cNvSpPr>
              <a:spLocks/>
            </p:cNvSpPr>
            <p:nvPr/>
          </p:nvSpPr>
          <p:spPr bwMode="auto">
            <a:xfrm>
              <a:off x="6041160" y="2992252"/>
              <a:ext cx="70082" cy="103530"/>
            </a:xfrm>
            <a:custGeom>
              <a:avLst/>
              <a:gdLst>
                <a:gd name="T0" fmla="*/ 10 w 15"/>
                <a:gd name="T1" fmla="*/ 21 h 22"/>
                <a:gd name="T2" fmla="*/ 8 w 15"/>
                <a:gd name="T3" fmla="*/ 17 h 22"/>
                <a:gd name="T4" fmla="*/ 11 w 15"/>
                <a:gd name="T5" fmla="*/ 12 h 22"/>
                <a:gd name="T6" fmla="*/ 11 w 15"/>
                <a:gd name="T7" fmla="*/ 13 h 22"/>
                <a:gd name="T8" fmla="*/ 15 w 15"/>
                <a:gd name="T9" fmla="*/ 10 h 22"/>
                <a:gd name="T10" fmla="*/ 11 w 15"/>
                <a:gd name="T11" fmla="*/ 7 h 22"/>
                <a:gd name="T12" fmla="*/ 10 w 15"/>
                <a:gd name="T13" fmla="*/ 5 h 22"/>
                <a:gd name="T14" fmla="*/ 12 w 15"/>
                <a:gd name="T15" fmla="*/ 4 h 22"/>
                <a:gd name="T16" fmla="*/ 12 w 15"/>
                <a:gd name="T17" fmla="*/ 1 h 22"/>
                <a:gd name="T18" fmla="*/ 11 w 15"/>
                <a:gd name="T19" fmla="*/ 1 h 22"/>
                <a:gd name="T20" fmla="*/ 7 w 15"/>
                <a:gd name="T21" fmla="*/ 4 h 22"/>
                <a:gd name="T22" fmla="*/ 2 w 15"/>
                <a:gd name="T23" fmla="*/ 5 h 22"/>
                <a:gd name="T24" fmla="*/ 4 w 15"/>
                <a:gd name="T25" fmla="*/ 6 h 22"/>
                <a:gd name="T26" fmla="*/ 6 w 15"/>
                <a:gd name="T27" fmla="*/ 8 h 22"/>
                <a:gd name="T28" fmla="*/ 4 w 15"/>
                <a:gd name="T29" fmla="*/ 8 h 22"/>
                <a:gd name="T30" fmla="*/ 2 w 15"/>
                <a:gd name="T31" fmla="*/ 8 h 22"/>
                <a:gd name="T32" fmla="*/ 0 w 15"/>
                <a:gd name="T33" fmla="*/ 9 h 22"/>
                <a:gd name="T34" fmla="*/ 0 w 15"/>
                <a:gd name="T35" fmla="*/ 14 h 22"/>
                <a:gd name="T36" fmla="*/ 2 w 15"/>
                <a:gd name="T37" fmla="*/ 16 h 22"/>
                <a:gd name="T38" fmla="*/ 2 w 15"/>
                <a:gd name="T39" fmla="*/ 20 h 22"/>
                <a:gd name="T40" fmla="*/ 10 w 15"/>
                <a:gd name="T4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22">
                  <a:moveTo>
                    <a:pt x="10" y="21"/>
                  </a:moveTo>
                  <a:cubicBezTo>
                    <a:pt x="10" y="20"/>
                    <a:pt x="6" y="18"/>
                    <a:pt x="8" y="17"/>
                  </a:cubicBezTo>
                  <a:cubicBezTo>
                    <a:pt x="9" y="16"/>
                    <a:pt x="9" y="13"/>
                    <a:pt x="11" y="12"/>
                  </a:cubicBezTo>
                  <a:cubicBezTo>
                    <a:pt x="11" y="12"/>
                    <a:pt x="11" y="13"/>
                    <a:pt x="11" y="13"/>
                  </a:cubicBezTo>
                  <a:cubicBezTo>
                    <a:pt x="12" y="13"/>
                    <a:pt x="15" y="11"/>
                    <a:pt x="15" y="10"/>
                  </a:cubicBezTo>
                  <a:cubicBezTo>
                    <a:pt x="15" y="9"/>
                    <a:pt x="11" y="9"/>
                    <a:pt x="11" y="7"/>
                  </a:cubicBezTo>
                  <a:cubicBezTo>
                    <a:pt x="11" y="6"/>
                    <a:pt x="10" y="6"/>
                    <a:pt x="10" y="5"/>
                  </a:cubicBezTo>
                  <a:cubicBezTo>
                    <a:pt x="10" y="4"/>
                    <a:pt x="12" y="5"/>
                    <a:pt x="12" y="4"/>
                  </a:cubicBezTo>
                  <a:cubicBezTo>
                    <a:pt x="12" y="3"/>
                    <a:pt x="12" y="2"/>
                    <a:pt x="12" y="1"/>
                  </a:cubicBezTo>
                  <a:cubicBezTo>
                    <a:pt x="12" y="0"/>
                    <a:pt x="12" y="1"/>
                    <a:pt x="11" y="1"/>
                  </a:cubicBezTo>
                  <a:cubicBezTo>
                    <a:pt x="8" y="1"/>
                    <a:pt x="9" y="2"/>
                    <a:pt x="7" y="4"/>
                  </a:cubicBezTo>
                  <a:cubicBezTo>
                    <a:pt x="6" y="5"/>
                    <a:pt x="3" y="3"/>
                    <a:pt x="2" y="5"/>
                  </a:cubicBezTo>
                  <a:cubicBezTo>
                    <a:pt x="0" y="7"/>
                    <a:pt x="3" y="7"/>
                    <a:pt x="4" y="6"/>
                  </a:cubicBezTo>
                  <a:cubicBezTo>
                    <a:pt x="5" y="5"/>
                    <a:pt x="7" y="6"/>
                    <a:pt x="6" y="8"/>
                  </a:cubicBezTo>
                  <a:cubicBezTo>
                    <a:pt x="6" y="7"/>
                    <a:pt x="4" y="6"/>
                    <a:pt x="4" y="8"/>
                  </a:cubicBezTo>
                  <a:cubicBezTo>
                    <a:pt x="3" y="8"/>
                    <a:pt x="2" y="9"/>
                    <a:pt x="2" y="8"/>
                  </a:cubicBezTo>
                  <a:cubicBezTo>
                    <a:pt x="2" y="9"/>
                    <a:pt x="0" y="7"/>
                    <a:pt x="0" y="9"/>
                  </a:cubicBezTo>
                  <a:cubicBezTo>
                    <a:pt x="0" y="11"/>
                    <a:pt x="0" y="12"/>
                    <a:pt x="0" y="14"/>
                  </a:cubicBezTo>
                  <a:cubicBezTo>
                    <a:pt x="1" y="15"/>
                    <a:pt x="2" y="15"/>
                    <a:pt x="2" y="16"/>
                  </a:cubicBezTo>
                  <a:cubicBezTo>
                    <a:pt x="3" y="18"/>
                    <a:pt x="1" y="19"/>
                    <a:pt x="2" y="20"/>
                  </a:cubicBezTo>
                  <a:cubicBezTo>
                    <a:pt x="4" y="22"/>
                    <a:pt x="8" y="21"/>
                    <a:pt x="10" y="21"/>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64" name="Freeform 655">
              <a:extLst>
                <a:ext uri="{FF2B5EF4-FFF2-40B4-BE49-F238E27FC236}">
                  <a16:creationId xmlns:a16="http://schemas.microsoft.com/office/drawing/2014/main" id="{F7724699-2423-4399-860C-64CBE3568C7D}"/>
                </a:ext>
              </a:extLst>
            </p:cNvPr>
            <p:cNvSpPr>
              <a:spLocks/>
            </p:cNvSpPr>
            <p:nvPr/>
          </p:nvSpPr>
          <p:spPr bwMode="auto">
            <a:xfrm>
              <a:off x="5990192" y="3086227"/>
              <a:ext cx="208653" cy="242102"/>
            </a:xfrm>
            <a:custGeom>
              <a:avLst/>
              <a:gdLst>
                <a:gd name="T0" fmla="*/ 44 w 45"/>
                <a:gd name="T1" fmla="*/ 24 h 52"/>
                <a:gd name="T2" fmla="*/ 43 w 45"/>
                <a:gd name="T3" fmla="*/ 18 h 52"/>
                <a:gd name="T4" fmla="*/ 42 w 45"/>
                <a:gd name="T5" fmla="*/ 12 h 52"/>
                <a:gd name="T6" fmla="*/ 41 w 45"/>
                <a:gd name="T7" fmla="*/ 7 h 52"/>
                <a:gd name="T8" fmla="*/ 38 w 45"/>
                <a:gd name="T9" fmla="*/ 4 h 52"/>
                <a:gd name="T10" fmla="*/ 38 w 45"/>
                <a:gd name="T11" fmla="*/ 2 h 52"/>
                <a:gd name="T12" fmla="*/ 37 w 45"/>
                <a:gd name="T13" fmla="*/ 5 h 52"/>
                <a:gd name="T14" fmla="*/ 33 w 45"/>
                <a:gd name="T15" fmla="*/ 4 h 52"/>
                <a:gd name="T16" fmla="*/ 25 w 45"/>
                <a:gd name="T17" fmla="*/ 7 h 52"/>
                <a:gd name="T18" fmla="*/ 26 w 45"/>
                <a:gd name="T19" fmla="*/ 4 h 52"/>
                <a:gd name="T20" fmla="*/ 21 w 45"/>
                <a:gd name="T21" fmla="*/ 4 h 52"/>
                <a:gd name="T22" fmla="*/ 20 w 45"/>
                <a:gd name="T23" fmla="*/ 1 h 52"/>
                <a:gd name="T24" fmla="*/ 13 w 45"/>
                <a:gd name="T25" fmla="*/ 0 h 52"/>
                <a:gd name="T26" fmla="*/ 15 w 45"/>
                <a:gd name="T27" fmla="*/ 3 h 52"/>
                <a:gd name="T28" fmla="*/ 15 w 45"/>
                <a:gd name="T29" fmla="*/ 6 h 52"/>
                <a:gd name="T30" fmla="*/ 17 w 45"/>
                <a:gd name="T31" fmla="*/ 7 h 52"/>
                <a:gd name="T32" fmla="*/ 20 w 45"/>
                <a:gd name="T33" fmla="*/ 9 h 52"/>
                <a:gd name="T34" fmla="*/ 15 w 45"/>
                <a:gd name="T35" fmla="*/ 8 h 52"/>
                <a:gd name="T36" fmla="*/ 14 w 45"/>
                <a:gd name="T37" fmla="*/ 8 h 52"/>
                <a:gd name="T38" fmla="*/ 13 w 45"/>
                <a:gd name="T39" fmla="*/ 10 h 52"/>
                <a:gd name="T40" fmla="*/ 6 w 45"/>
                <a:gd name="T41" fmla="*/ 10 h 52"/>
                <a:gd name="T42" fmla="*/ 6 w 45"/>
                <a:gd name="T43" fmla="*/ 15 h 52"/>
                <a:gd name="T44" fmla="*/ 6 w 45"/>
                <a:gd name="T45" fmla="*/ 17 h 52"/>
                <a:gd name="T46" fmla="*/ 1 w 45"/>
                <a:gd name="T47" fmla="*/ 22 h 52"/>
                <a:gd name="T48" fmla="*/ 2 w 45"/>
                <a:gd name="T49" fmla="*/ 26 h 52"/>
                <a:gd name="T50" fmla="*/ 2 w 45"/>
                <a:gd name="T51" fmla="*/ 30 h 52"/>
                <a:gd name="T52" fmla="*/ 1 w 45"/>
                <a:gd name="T53" fmla="*/ 33 h 52"/>
                <a:gd name="T54" fmla="*/ 3 w 45"/>
                <a:gd name="T55" fmla="*/ 37 h 52"/>
                <a:gd name="T56" fmla="*/ 11 w 45"/>
                <a:gd name="T57" fmla="*/ 40 h 52"/>
                <a:gd name="T58" fmla="*/ 9 w 45"/>
                <a:gd name="T59" fmla="*/ 49 h 52"/>
                <a:gd name="T60" fmla="*/ 19 w 45"/>
                <a:gd name="T61" fmla="*/ 49 h 52"/>
                <a:gd name="T62" fmla="*/ 23 w 45"/>
                <a:gd name="T63" fmla="*/ 51 h 52"/>
                <a:gd name="T64" fmla="*/ 26 w 45"/>
                <a:gd name="T65" fmla="*/ 50 h 52"/>
                <a:gd name="T66" fmla="*/ 33 w 45"/>
                <a:gd name="T67" fmla="*/ 49 h 52"/>
                <a:gd name="T68" fmla="*/ 36 w 45"/>
                <a:gd name="T69" fmla="*/ 49 h 52"/>
                <a:gd name="T70" fmla="*/ 36 w 45"/>
                <a:gd name="T71" fmla="*/ 45 h 52"/>
                <a:gd name="T72" fmla="*/ 40 w 45"/>
                <a:gd name="T73" fmla="*/ 43 h 52"/>
                <a:gd name="T74" fmla="*/ 35 w 45"/>
                <a:gd name="T75" fmla="*/ 37 h 52"/>
                <a:gd name="T76" fmla="*/ 32 w 45"/>
                <a:gd name="T77" fmla="*/ 31 h 52"/>
                <a:gd name="T78" fmla="*/ 41 w 45"/>
                <a:gd name="T79" fmla="*/ 26 h 52"/>
                <a:gd name="T80" fmla="*/ 44 w 45"/>
                <a:gd name="T81" fmla="*/ 28 h 52"/>
                <a:gd name="T82" fmla="*/ 44 w 45"/>
                <a:gd name="T83" fmla="*/ 24 h 52"/>
                <a:gd name="T84" fmla="*/ 44 w 45"/>
                <a:gd name="T85" fmla="*/ 2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 h="52">
                  <a:moveTo>
                    <a:pt x="44" y="24"/>
                  </a:moveTo>
                  <a:cubicBezTo>
                    <a:pt x="43" y="22"/>
                    <a:pt x="43" y="20"/>
                    <a:pt x="43" y="18"/>
                  </a:cubicBezTo>
                  <a:cubicBezTo>
                    <a:pt x="42" y="16"/>
                    <a:pt x="41" y="15"/>
                    <a:pt x="42" y="12"/>
                  </a:cubicBezTo>
                  <a:cubicBezTo>
                    <a:pt x="43" y="10"/>
                    <a:pt x="42" y="8"/>
                    <a:pt x="41" y="7"/>
                  </a:cubicBezTo>
                  <a:cubicBezTo>
                    <a:pt x="40" y="6"/>
                    <a:pt x="38" y="5"/>
                    <a:pt x="38" y="4"/>
                  </a:cubicBezTo>
                  <a:cubicBezTo>
                    <a:pt x="38" y="4"/>
                    <a:pt x="39" y="3"/>
                    <a:pt x="38" y="2"/>
                  </a:cubicBezTo>
                  <a:cubicBezTo>
                    <a:pt x="37" y="2"/>
                    <a:pt x="37" y="5"/>
                    <a:pt x="37" y="5"/>
                  </a:cubicBezTo>
                  <a:cubicBezTo>
                    <a:pt x="35" y="5"/>
                    <a:pt x="35" y="4"/>
                    <a:pt x="33" y="4"/>
                  </a:cubicBezTo>
                  <a:cubicBezTo>
                    <a:pt x="31" y="5"/>
                    <a:pt x="28" y="7"/>
                    <a:pt x="25" y="7"/>
                  </a:cubicBezTo>
                  <a:cubicBezTo>
                    <a:pt x="24" y="6"/>
                    <a:pt x="26" y="5"/>
                    <a:pt x="26" y="4"/>
                  </a:cubicBezTo>
                  <a:cubicBezTo>
                    <a:pt x="24" y="4"/>
                    <a:pt x="23" y="5"/>
                    <a:pt x="21" y="4"/>
                  </a:cubicBezTo>
                  <a:cubicBezTo>
                    <a:pt x="20" y="3"/>
                    <a:pt x="23" y="1"/>
                    <a:pt x="20" y="1"/>
                  </a:cubicBezTo>
                  <a:cubicBezTo>
                    <a:pt x="18" y="1"/>
                    <a:pt x="16" y="1"/>
                    <a:pt x="13" y="0"/>
                  </a:cubicBezTo>
                  <a:cubicBezTo>
                    <a:pt x="14" y="1"/>
                    <a:pt x="15" y="1"/>
                    <a:pt x="15" y="3"/>
                  </a:cubicBezTo>
                  <a:cubicBezTo>
                    <a:pt x="14" y="4"/>
                    <a:pt x="14" y="4"/>
                    <a:pt x="15" y="6"/>
                  </a:cubicBezTo>
                  <a:cubicBezTo>
                    <a:pt x="15" y="8"/>
                    <a:pt x="15" y="7"/>
                    <a:pt x="17" y="7"/>
                  </a:cubicBezTo>
                  <a:cubicBezTo>
                    <a:pt x="18" y="7"/>
                    <a:pt x="19" y="8"/>
                    <a:pt x="20" y="9"/>
                  </a:cubicBezTo>
                  <a:cubicBezTo>
                    <a:pt x="19" y="8"/>
                    <a:pt x="16" y="8"/>
                    <a:pt x="15" y="8"/>
                  </a:cubicBezTo>
                  <a:cubicBezTo>
                    <a:pt x="15" y="8"/>
                    <a:pt x="14" y="8"/>
                    <a:pt x="14" y="8"/>
                  </a:cubicBezTo>
                  <a:cubicBezTo>
                    <a:pt x="13" y="9"/>
                    <a:pt x="14" y="10"/>
                    <a:pt x="13" y="10"/>
                  </a:cubicBezTo>
                  <a:cubicBezTo>
                    <a:pt x="11" y="11"/>
                    <a:pt x="7" y="6"/>
                    <a:pt x="6" y="10"/>
                  </a:cubicBezTo>
                  <a:cubicBezTo>
                    <a:pt x="7" y="12"/>
                    <a:pt x="8" y="14"/>
                    <a:pt x="6" y="15"/>
                  </a:cubicBezTo>
                  <a:cubicBezTo>
                    <a:pt x="5" y="17"/>
                    <a:pt x="5" y="15"/>
                    <a:pt x="6" y="17"/>
                  </a:cubicBezTo>
                  <a:cubicBezTo>
                    <a:pt x="6" y="22"/>
                    <a:pt x="0" y="20"/>
                    <a:pt x="1" y="22"/>
                  </a:cubicBezTo>
                  <a:cubicBezTo>
                    <a:pt x="1" y="23"/>
                    <a:pt x="2" y="24"/>
                    <a:pt x="2" y="26"/>
                  </a:cubicBezTo>
                  <a:cubicBezTo>
                    <a:pt x="2" y="28"/>
                    <a:pt x="1" y="28"/>
                    <a:pt x="2" y="30"/>
                  </a:cubicBezTo>
                  <a:cubicBezTo>
                    <a:pt x="3" y="31"/>
                    <a:pt x="0" y="33"/>
                    <a:pt x="1" y="33"/>
                  </a:cubicBezTo>
                  <a:cubicBezTo>
                    <a:pt x="3" y="34"/>
                    <a:pt x="2" y="36"/>
                    <a:pt x="3" y="37"/>
                  </a:cubicBezTo>
                  <a:cubicBezTo>
                    <a:pt x="4" y="40"/>
                    <a:pt x="8" y="39"/>
                    <a:pt x="11" y="40"/>
                  </a:cubicBezTo>
                  <a:cubicBezTo>
                    <a:pt x="11" y="40"/>
                    <a:pt x="9" y="48"/>
                    <a:pt x="9" y="49"/>
                  </a:cubicBezTo>
                  <a:cubicBezTo>
                    <a:pt x="13" y="49"/>
                    <a:pt x="15" y="48"/>
                    <a:pt x="19" y="49"/>
                  </a:cubicBezTo>
                  <a:cubicBezTo>
                    <a:pt x="19" y="49"/>
                    <a:pt x="23" y="52"/>
                    <a:pt x="23" y="51"/>
                  </a:cubicBezTo>
                  <a:cubicBezTo>
                    <a:pt x="24" y="49"/>
                    <a:pt x="25" y="49"/>
                    <a:pt x="26" y="50"/>
                  </a:cubicBezTo>
                  <a:cubicBezTo>
                    <a:pt x="27" y="51"/>
                    <a:pt x="32" y="48"/>
                    <a:pt x="33" y="49"/>
                  </a:cubicBezTo>
                  <a:cubicBezTo>
                    <a:pt x="33" y="49"/>
                    <a:pt x="37" y="50"/>
                    <a:pt x="36" y="49"/>
                  </a:cubicBezTo>
                  <a:cubicBezTo>
                    <a:pt x="35" y="46"/>
                    <a:pt x="34" y="46"/>
                    <a:pt x="36" y="45"/>
                  </a:cubicBezTo>
                  <a:cubicBezTo>
                    <a:pt x="38" y="43"/>
                    <a:pt x="38" y="43"/>
                    <a:pt x="40" y="43"/>
                  </a:cubicBezTo>
                  <a:cubicBezTo>
                    <a:pt x="41" y="42"/>
                    <a:pt x="36" y="38"/>
                    <a:pt x="35" y="37"/>
                  </a:cubicBezTo>
                  <a:cubicBezTo>
                    <a:pt x="34" y="37"/>
                    <a:pt x="31" y="32"/>
                    <a:pt x="32" y="31"/>
                  </a:cubicBezTo>
                  <a:cubicBezTo>
                    <a:pt x="36" y="30"/>
                    <a:pt x="38" y="29"/>
                    <a:pt x="41" y="26"/>
                  </a:cubicBezTo>
                  <a:cubicBezTo>
                    <a:pt x="42" y="25"/>
                    <a:pt x="43" y="29"/>
                    <a:pt x="44" y="28"/>
                  </a:cubicBezTo>
                  <a:cubicBezTo>
                    <a:pt x="45" y="27"/>
                    <a:pt x="45" y="25"/>
                    <a:pt x="44" y="24"/>
                  </a:cubicBezTo>
                  <a:cubicBezTo>
                    <a:pt x="44" y="23"/>
                    <a:pt x="44" y="24"/>
                    <a:pt x="44" y="24"/>
                  </a:cubicBezTo>
                  <a:close/>
                </a:path>
              </a:pathLst>
            </a:custGeom>
            <a:solidFill>
              <a:srgbClr val="FFCE00"/>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dirty="0"/>
            </a:p>
          </p:txBody>
        </p:sp>
        <p:sp>
          <p:nvSpPr>
            <p:cNvPr id="165" name="Freeform 656">
              <a:extLst>
                <a:ext uri="{FF2B5EF4-FFF2-40B4-BE49-F238E27FC236}">
                  <a16:creationId xmlns:a16="http://schemas.microsoft.com/office/drawing/2014/main" id="{E3E19AE6-8B6D-4D94-A7D8-71B2468B1299}"/>
                </a:ext>
              </a:extLst>
            </p:cNvPr>
            <p:cNvSpPr>
              <a:spLocks/>
            </p:cNvSpPr>
            <p:nvPr/>
          </p:nvSpPr>
          <p:spPr bwMode="auto">
            <a:xfrm>
              <a:off x="6358123" y="3161086"/>
              <a:ext cx="415714" cy="246881"/>
            </a:xfrm>
            <a:custGeom>
              <a:avLst/>
              <a:gdLst>
                <a:gd name="T0" fmla="*/ 0 w 89"/>
                <a:gd name="T1" fmla="*/ 27 h 53"/>
                <a:gd name="T2" fmla="*/ 9 w 89"/>
                <a:gd name="T3" fmla="*/ 30 h 53"/>
                <a:gd name="T4" fmla="*/ 16 w 89"/>
                <a:gd name="T5" fmla="*/ 31 h 53"/>
                <a:gd name="T6" fmla="*/ 22 w 89"/>
                <a:gd name="T7" fmla="*/ 28 h 53"/>
                <a:gd name="T8" fmla="*/ 33 w 89"/>
                <a:gd name="T9" fmla="*/ 30 h 53"/>
                <a:gd name="T10" fmla="*/ 40 w 89"/>
                <a:gd name="T11" fmla="*/ 41 h 53"/>
                <a:gd name="T12" fmla="*/ 44 w 89"/>
                <a:gd name="T13" fmla="*/ 38 h 53"/>
                <a:gd name="T14" fmla="*/ 47 w 89"/>
                <a:gd name="T15" fmla="*/ 41 h 53"/>
                <a:gd name="T16" fmla="*/ 57 w 89"/>
                <a:gd name="T17" fmla="*/ 42 h 53"/>
                <a:gd name="T18" fmla="*/ 51 w 89"/>
                <a:gd name="T19" fmla="*/ 46 h 53"/>
                <a:gd name="T20" fmla="*/ 55 w 89"/>
                <a:gd name="T21" fmla="*/ 49 h 53"/>
                <a:gd name="T22" fmla="*/ 59 w 89"/>
                <a:gd name="T23" fmla="*/ 51 h 53"/>
                <a:gd name="T24" fmla="*/ 67 w 89"/>
                <a:gd name="T25" fmla="*/ 48 h 53"/>
                <a:gd name="T26" fmla="*/ 72 w 89"/>
                <a:gd name="T27" fmla="*/ 46 h 53"/>
                <a:gd name="T28" fmla="*/ 68 w 89"/>
                <a:gd name="T29" fmla="*/ 46 h 53"/>
                <a:gd name="T30" fmla="*/ 63 w 89"/>
                <a:gd name="T31" fmla="*/ 44 h 53"/>
                <a:gd name="T32" fmla="*/ 72 w 89"/>
                <a:gd name="T33" fmla="*/ 38 h 53"/>
                <a:gd name="T34" fmla="*/ 78 w 89"/>
                <a:gd name="T35" fmla="*/ 35 h 53"/>
                <a:gd name="T36" fmla="*/ 84 w 89"/>
                <a:gd name="T37" fmla="*/ 31 h 53"/>
                <a:gd name="T38" fmla="*/ 87 w 89"/>
                <a:gd name="T39" fmla="*/ 28 h 53"/>
                <a:gd name="T40" fmla="*/ 86 w 89"/>
                <a:gd name="T41" fmla="*/ 26 h 53"/>
                <a:gd name="T42" fmla="*/ 88 w 89"/>
                <a:gd name="T43" fmla="*/ 25 h 53"/>
                <a:gd name="T44" fmla="*/ 86 w 89"/>
                <a:gd name="T45" fmla="*/ 24 h 53"/>
                <a:gd name="T46" fmla="*/ 88 w 89"/>
                <a:gd name="T47" fmla="*/ 21 h 53"/>
                <a:gd name="T48" fmla="*/ 85 w 89"/>
                <a:gd name="T49" fmla="*/ 19 h 53"/>
                <a:gd name="T50" fmla="*/ 82 w 89"/>
                <a:gd name="T51" fmla="*/ 18 h 53"/>
                <a:gd name="T52" fmla="*/ 78 w 89"/>
                <a:gd name="T53" fmla="*/ 18 h 53"/>
                <a:gd name="T54" fmla="*/ 75 w 89"/>
                <a:gd name="T55" fmla="*/ 15 h 53"/>
                <a:gd name="T56" fmla="*/ 72 w 89"/>
                <a:gd name="T57" fmla="*/ 17 h 53"/>
                <a:gd name="T58" fmla="*/ 69 w 89"/>
                <a:gd name="T59" fmla="*/ 14 h 53"/>
                <a:gd name="T60" fmla="*/ 65 w 89"/>
                <a:gd name="T61" fmla="*/ 14 h 53"/>
                <a:gd name="T62" fmla="*/ 64 w 89"/>
                <a:gd name="T63" fmla="*/ 10 h 53"/>
                <a:gd name="T64" fmla="*/ 60 w 89"/>
                <a:gd name="T65" fmla="*/ 9 h 53"/>
                <a:gd name="T66" fmla="*/ 60 w 89"/>
                <a:gd name="T67" fmla="*/ 5 h 53"/>
                <a:gd name="T68" fmla="*/ 58 w 89"/>
                <a:gd name="T69" fmla="*/ 2 h 53"/>
                <a:gd name="T70" fmla="*/ 53 w 89"/>
                <a:gd name="T71" fmla="*/ 1 h 53"/>
                <a:gd name="T72" fmla="*/ 47 w 89"/>
                <a:gd name="T73" fmla="*/ 2 h 53"/>
                <a:gd name="T74" fmla="*/ 43 w 89"/>
                <a:gd name="T75" fmla="*/ 3 h 53"/>
                <a:gd name="T76" fmla="*/ 41 w 89"/>
                <a:gd name="T77" fmla="*/ 9 h 53"/>
                <a:gd name="T78" fmla="*/ 38 w 89"/>
                <a:gd name="T79" fmla="*/ 7 h 53"/>
                <a:gd name="T80" fmla="*/ 36 w 89"/>
                <a:gd name="T81" fmla="*/ 8 h 53"/>
                <a:gd name="T82" fmla="*/ 34 w 89"/>
                <a:gd name="T83" fmla="*/ 6 h 53"/>
                <a:gd name="T84" fmla="*/ 31 w 89"/>
                <a:gd name="T85" fmla="*/ 7 h 53"/>
                <a:gd name="T86" fmla="*/ 29 w 89"/>
                <a:gd name="T87" fmla="*/ 6 h 53"/>
                <a:gd name="T88" fmla="*/ 28 w 89"/>
                <a:gd name="T89" fmla="*/ 8 h 53"/>
                <a:gd name="T90" fmla="*/ 21 w 89"/>
                <a:gd name="T91" fmla="*/ 5 h 53"/>
                <a:gd name="T92" fmla="*/ 12 w 89"/>
                <a:gd name="T93" fmla="*/ 4 h 53"/>
                <a:gd name="T94" fmla="*/ 6 w 89"/>
                <a:gd name="T95" fmla="*/ 6 h 53"/>
                <a:gd name="T96" fmla="*/ 9 w 89"/>
                <a:gd name="T97" fmla="*/ 11 h 53"/>
                <a:gd name="T98" fmla="*/ 10 w 89"/>
                <a:gd name="T99" fmla="*/ 14 h 53"/>
                <a:gd name="T100" fmla="*/ 5 w 89"/>
                <a:gd name="T101" fmla="*/ 16 h 53"/>
                <a:gd name="T102" fmla="*/ 2 w 89"/>
                <a:gd name="T103" fmla="*/ 23 h 53"/>
                <a:gd name="T104" fmla="*/ 0 w 89"/>
                <a:gd name="T105" fmla="*/ 2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9" h="53">
                  <a:moveTo>
                    <a:pt x="0" y="27"/>
                  </a:moveTo>
                  <a:cubicBezTo>
                    <a:pt x="0" y="30"/>
                    <a:pt x="7" y="30"/>
                    <a:pt x="9" y="30"/>
                  </a:cubicBezTo>
                  <a:cubicBezTo>
                    <a:pt x="11" y="30"/>
                    <a:pt x="13" y="32"/>
                    <a:pt x="16" y="31"/>
                  </a:cubicBezTo>
                  <a:cubicBezTo>
                    <a:pt x="17" y="29"/>
                    <a:pt x="20" y="28"/>
                    <a:pt x="22" y="28"/>
                  </a:cubicBezTo>
                  <a:cubicBezTo>
                    <a:pt x="25" y="26"/>
                    <a:pt x="31" y="28"/>
                    <a:pt x="33" y="30"/>
                  </a:cubicBezTo>
                  <a:cubicBezTo>
                    <a:pt x="36" y="34"/>
                    <a:pt x="37" y="38"/>
                    <a:pt x="40" y="41"/>
                  </a:cubicBezTo>
                  <a:cubicBezTo>
                    <a:pt x="42" y="40"/>
                    <a:pt x="42" y="39"/>
                    <a:pt x="44" y="38"/>
                  </a:cubicBezTo>
                  <a:cubicBezTo>
                    <a:pt x="46" y="38"/>
                    <a:pt x="46" y="40"/>
                    <a:pt x="47" y="41"/>
                  </a:cubicBezTo>
                  <a:cubicBezTo>
                    <a:pt x="48" y="42"/>
                    <a:pt x="57" y="43"/>
                    <a:pt x="57" y="42"/>
                  </a:cubicBezTo>
                  <a:cubicBezTo>
                    <a:pt x="57" y="43"/>
                    <a:pt x="51" y="45"/>
                    <a:pt x="51" y="46"/>
                  </a:cubicBezTo>
                  <a:cubicBezTo>
                    <a:pt x="52" y="47"/>
                    <a:pt x="56" y="46"/>
                    <a:pt x="55" y="49"/>
                  </a:cubicBezTo>
                  <a:cubicBezTo>
                    <a:pt x="54" y="51"/>
                    <a:pt x="57" y="53"/>
                    <a:pt x="59" y="51"/>
                  </a:cubicBezTo>
                  <a:cubicBezTo>
                    <a:pt x="61" y="50"/>
                    <a:pt x="64" y="48"/>
                    <a:pt x="67" y="48"/>
                  </a:cubicBezTo>
                  <a:cubicBezTo>
                    <a:pt x="70" y="48"/>
                    <a:pt x="71" y="48"/>
                    <a:pt x="72" y="46"/>
                  </a:cubicBezTo>
                  <a:cubicBezTo>
                    <a:pt x="72" y="46"/>
                    <a:pt x="69" y="46"/>
                    <a:pt x="68" y="46"/>
                  </a:cubicBezTo>
                  <a:cubicBezTo>
                    <a:pt x="66" y="46"/>
                    <a:pt x="64" y="47"/>
                    <a:pt x="63" y="44"/>
                  </a:cubicBezTo>
                  <a:cubicBezTo>
                    <a:pt x="60" y="40"/>
                    <a:pt x="70" y="38"/>
                    <a:pt x="72" y="38"/>
                  </a:cubicBezTo>
                  <a:cubicBezTo>
                    <a:pt x="74" y="37"/>
                    <a:pt x="76" y="36"/>
                    <a:pt x="78" y="35"/>
                  </a:cubicBezTo>
                  <a:cubicBezTo>
                    <a:pt x="79" y="33"/>
                    <a:pt x="81" y="31"/>
                    <a:pt x="84" y="31"/>
                  </a:cubicBezTo>
                  <a:cubicBezTo>
                    <a:pt x="85" y="31"/>
                    <a:pt x="87" y="31"/>
                    <a:pt x="87" y="28"/>
                  </a:cubicBezTo>
                  <a:cubicBezTo>
                    <a:pt x="87" y="27"/>
                    <a:pt x="86" y="27"/>
                    <a:pt x="86" y="26"/>
                  </a:cubicBezTo>
                  <a:cubicBezTo>
                    <a:pt x="86" y="25"/>
                    <a:pt x="88" y="25"/>
                    <a:pt x="88" y="25"/>
                  </a:cubicBezTo>
                  <a:cubicBezTo>
                    <a:pt x="88" y="25"/>
                    <a:pt x="86" y="24"/>
                    <a:pt x="86" y="24"/>
                  </a:cubicBezTo>
                  <a:cubicBezTo>
                    <a:pt x="86" y="23"/>
                    <a:pt x="89" y="23"/>
                    <a:pt x="88" y="21"/>
                  </a:cubicBezTo>
                  <a:cubicBezTo>
                    <a:pt x="88" y="21"/>
                    <a:pt x="86" y="20"/>
                    <a:pt x="85" y="19"/>
                  </a:cubicBezTo>
                  <a:cubicBezTo>
                    <a:pt x="84" y="18"/>
                    <a:pt x="83" y="20"/>
                    <a:pt x="82" y="18"/>
                  </a:cubicBezTo>
                  <a:cubicBezTo>
                    <a:pt x="81" y="17"/>
                    <a:pt x="80" y="17"/>
                    <a:pt x="78" y="18"/>
                  </a:cubicBezTo>
                  <a:cubicBezTo>
                    <a:pt x="77" y="18"/>
                    <a:pt x="76" y="15"/>
                    <a:pt x="75" y="15"/>
                  </a:cubicBezTo>
                  <a:cubicBezTo>
                    <a:pt x="74" y="14"/>
                    <a:pt x="73" y="16"/>
                    <a:pt x="72" y="17"/>
                  </a:cubicBezTo>
                  <a:cubicBezTo>
                    <a:pt x="71" y="17"/>
                    <a:pt x="70" y="14"/>
                    <a:pt x="69" y="14"/>
                  </a:cubicBezTo>
                  <a:cubicBezTo>
                    <a:pt x="68" y="14"/>
                    <a:pt x="65" y="15"/>
                    <a:pt x="65" y="14"/>
                  </a:cubicBezTo>
                  <a:cubicBezTo>
                    <a:pt x="65" y="13"/>
                    <a:pt x="65" y="11"/>
                    <a:pt x="64" y="10"/>
                  </a:cubicBezTo>
                  <a:cubicBezTo>
                    <a:pt x="63" y="9"/>
                    <a:pt x="61" y="10"/>
                    <a:pt x="60" y="9"/>
                  </a:cubicBezTo>
                  <a:cubicBezTo>
                    <a:pt x="59" y="8"/>
                    <a:pt x="58" y="6"/>
                    <a:pt x="60" y="5"/>
                  </a:cubicBezTo>
                  <a:cubicBezTo>
                    <a:pt x="61" y="5"/>
                    <a:pt x="59" y="2"/>
                    <a:pt x="58" y="2"/>
                  </a:cubicBezTo>
                  <a:cubicBezTo>
                    <a:pt x="57" y="1"/>
                    <a:pt x="54" y="2"/>
                    <a:pt x="53" y="1"/>
                  </a:cubicBezTo>
                  <a:cubicBezTo>
                    <a:pt x="50" y="0"/>
                    <a:pt x="50" y="6"/>
                    <a:pt x="47" y="2"/>
                  </a:cubicBezTo>
                  <a:cubicBezTo>
                    <a:pt x="46" y="2"/>
                    <a:pt x="44" y="3"/>
                    <a:pt x="43" y="3"/>
                  </a:cubicBezTo>
                  <a:cubicBezTo>
                    <a:pt x="41" y="4"/>
                    <a:pt x="42" y="9"/>
                    <a:pt x="41" y="9"/>
                  </a:cubicBezTo>
                  <a:cubicBezTo>
                    <a:pt x="40" y="9"/>
                    <a:pt x="39" y="7"/>
                    <a:pt x="38" y="7"/>
                  </a:cubicBezTo>
                  <a:cubicBezTo>
                    <a:pt x="38" y="7"/>
                    <a:pt x="37" y="8"/>
                    <a:pt x="36" y="8"/>
                  </a:cubicBezTo>
                  <a:cubicBezTo>
                    <a:pt x="35" y="8"/>
                    <a:pt x="34" y="7"/>
                    <a:pt x="34" y="6"/>
                  </a:cubicBezTo>
                  <a:cubicBezTo>
                    <a:pt x="34" y="5"/>
                    <a:pt x="32" y="7"/>
                    <a:pt x="31" y="7"/>
                  </a:cubicBezTo>
                  <a:cubicBezTo>
                    <a:pt x="30" y="7"/>
                    <a:pt x="30" y="6"/>
                    <a:pt x="29" y="6"/>
                  </a:cubicBezTo>
                  <a:cubicBezTo>
                    <a:pt x="28" y="6"/>
                    <a:pt x="28" y="7"/>
                    <a:pt x="28" y="8"/>
                  </a:cubicBezTo>
                  <a:cubicBezTo>
                    <a:pt x="28" y="8"/>
                    <a:pt x="21" y="5"/>
                    <a:pt x="21" y="5"/>
                  </a:cubicBezTo>
                  <a:cubicBezTo>
                    <a:pt x="18" y="4"/>
                    <a:pt x="15" y="4"/>
                    <a:pt x="12" y="4"/>
                  </a:cubicBezTo>
                  <a:cubicBezTo>
                    <a:pt x="10" y="4"/>
                    <a:pt x="9" y="6"/>
                    <a:pt x="6" y="6"/>
                  </a:cubicBezTo>
                  <a:cubicBezTo>
                    <a:pt x="6" y="9"/>
                    <a:pt x="9" y="9"/>
                    <a:pt x="9" y="11"/>
                  </a:cubicBezTo>
                  <a:cubicBezTo>
                    <a:pt x="9" y="12"/>
                    <a:pt x="10" y="13"/>
                    <a:pt x="10" y="14"/>
                  </a:cubicBezTo>
                  <a:cubicBezTo>
                    <a:pt x="9" y="15"/>
                    <a:pt x="6" y="15"/>
                    <a:pt x="5" y="16"/>
                  </a:cubicBezTo>
                  <a:cubicBezTo>
                    <a:pt x="2" y="18"/>
                    <a:pt x="3" y="20"/>
                    <a:pt x="2" y="23"/>
                  </a:cubicBezTo>
                  <a:cubicBezTo>
                    <a:pt x="2" y="25"/>
                    <a:pt x="1" y="26"/>
                    <a:pt x="0" y="27"/>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66" name="Freeform 657">
              <a:extLst>
                <a:ext uri="{FF2B5EF4-FFF2-40B4-BE49-F238E27FC236}">
                  <a16:creationId xmlns:a16="http://schemas.microsoft.com/office/drawing/2014/main" id="{72255025-A83F-474D-8DEE-AAF88122E076}"/>
                </a:ext>
              </a:extLst>
            </p:cNvPr>
            <p:cNvSpPr>
              <a:spLocks/>
            </p:cNvSpPr>
            <p:nvPr/>
          </p:nvSpPr>
          <p:spPr bwMode="auto">
            <a:xfrm>
              <a:off x="6227516" y="3253467"/>
              <a:ext cx="140164" cy="57340"/>
            </a:xfrm>
            <a:custGeom>
              <a:avLst/>
              <a:gdLst>
                <a:gd name="T0" fmla="*/ 30 w 30"/>
                <a:gd name="T1" fmla="*/ 4 h 12"/>
                <a:gd name="T2" fmla="*/ 22 w 30"/>
                <a:gd name="T3" fmla="*/ 0 h 12"/>
                <a:gd name="T4" fmla="*/ 17 w 30"/>
                <a:gd name="T5" fmla="*/ 0 h 12"/>
                <a:gd name="T6" fmla="*/ 14 w 30"/>
                <a:gd name="T7" fmla="*/ 1 h 12"/>
                <a:gd name="T8" fmla="*/ 11 w 30"/>
                <a:gd name="T9" fmla="*/ 0 h 12"/>
                <a:gd name="T10" fmla="*/ 8 w 30"/>
                <a:gd name="T11" fmla="*/ 3 h 12"/>
                <a:gd name="T12" fmla="*/ 3 w 30"/>
                <a:gd name="T13" fmla="*/ 9 h 12"/>
                <a:gd name="T14" fmla="*/ 11 w 30"/>
                <a:gd name="T15" fmla="*/ 11 h 12"/>
                <a:gd name="T16" fmla="*/ 13 w 30"/>
                <a:gd name="T17" fmla="*/ 9 h 12"/>
                <a:gd name="T18" fmla="*/ 18 w 30"/>
                <a:gd name="T19" fmla="*/ 9 h 12"/>
                <a:gd name="T20" fmla="*/ 19 w 30"/>
                <a:gd name="T21" fmla="*/ 6 h 12"/>
                <a:gd name="T22" fmla="*/ 24 w 30"/>
                <a:gd name="T23" fmla="*/ 7 h 12"/>
                <a:gd name="T24" fmla="*/ 28 w 30"/>
                <a:gd name="T25" fmla="*/ 7 h 12"/>
                <a:gd name="T26" fmla="*/ 30 w 30"/>
                <a:gd name="T27"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12">
                  <a:moveTo>
                    <a:pt x="30" y="4"/>
                  </a:moveTo>
                  <a:cubicBezTo>
                    <a:pt x="27" y="2"/>
                    <a:pt x="26" y="0"/>
                    <a:pt x="22" y="0"/>
                  </a:cubicBezTo>
                  <a:cubicBezTo>
                    <a:pt x="20" y="0"/>
                    <a:pt x="19" y="0"/>
                    <a:pt x="17" y="0"/>
                  </a:cubicBezTo>
                  <a:cubicBezTo>
                    <a:pt x="15" y="0"/>
                    <a:pt x="15" y="1"/>
                    <a:pt x="14" y="1"/>
                  </a:cubicBezTo>
                  <a:cubicBezTo>
                    <a:pt x="13" y="1"/>
                    <a:pt x="12" y="0"/>
                    <a:pt x="11" y="0"/>
                  </a:cubicBezTo>
                  <a:cubicBezTo>
                    <a:pt x="10" y="1"/>
                    <a:pt x="9" y="2"/>
                    <a:pt x="8" y="3"/>
                  </a:cubicBezTo>
                  <a:cubicBezTo>
                    <a:pt x="6" y="5"/>
                    <a:pt x="0" y="4"/>
                    <a:pt x="3" y="9"/>
                  </a:cubicBezTo>
                  <a:cubicBezTo>
                    <a:pt x="4" y="11"/>
                    <a:pt x="8" y="12"/>
                    <a:pt x="11" y="11"/>
                  </a:cubicBezTo>
                  <a:cubicBezTo>
                    <a:pt x="12" y="11"/>
                    <a:pt x="12" y="9"/>
                    <a:pt x="13" y="9"/>
                  </a:cubicBezTo>
                  <a:cubicBezTo>
                    <a:pt x="15" y="9"/>
                    <a:pt x="17" y="9"/>
                    <a:pt x="18" y="9"/>
                  </a:cubicBezTo>
                  <a:cubicBezTo>
                    <a:pt x="19" y="9"/>
                    <a:pt x="19" y="7"/>
                    <a:pt x="19" y="6"/>
                  </a:cubicBezTo>
                  <a:cubicBezTo>
                    <a:pt x="20" y="5"/>
                    <a:pt x="23" y="7"/>
                    <a:pt x="24" y="7"/>
                  </a:cubicBezTo>
                  <a:cubicBezTo>
                    <a:pt x="25" y="7"/>
                    <a:pt x="27" y="7"/>
                    <a:pt x="28" y="7"/>
                  </a:cubicBezTo>
                  <a:cubicBezTo>
                    <a:pt x="29" y="7"/>
                    <a:pt x="29" y="5"/>
                    <a:pt x="30" y="4"/>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67" name="Freeform 658">
              <a:extLst>
                <a:ext uri="{FF2B5EF4-FFF2-40B4-BE49-F238E27FC236}">
                  <a16:creationId xmlns:a16="http://schemas.microsoft.com/office/drawing/2014/main" id="{1785124A-94FB-4AA4-8A4A-197495462B14}"/>
                </a:ext>
              </a:extLst>
            </p:cNvPr>
            <p:cNvSpPr>
              <a:spLocks/>
            </p:cNvSpPr>
            <p:nvPr/>
          </p:nvSpPr>
          <p:spPr bwMode="auto">
            <a:xfrm>
              <a:off x="6382013" y="3043221"/>
              <a:ext cx="219803" cy="164057"/>
            </a:xfrm>
            <a:custGeom>
              <a:avLst/>
              <a:gdLst>
                <a:gd name="T0" fmla="*/ 11 w 47"/>
                <a:gd name="T1" fmla="*/ 29 h 35"/>
                <a:gd name="T2" fmla="*/ 18 w 47"/>
                <a:gd name="T3" fmla="*/ 30 h 35"/>
                <a:gd name="T4" fmla="*/ 23 w 47"/>
                <a:gd name="T5" fmla="*/ 33 h 35"/>
                <a:gd name="T6" fmla="*/ 25 w 47"/>
                <a:gd name="T7" fmla="*/ 31 h 35"/>
                <a:gd name="T8" fmla="*/ 29 w 47"/>
                <a:gd name="T9" fmla="*/ 32 h 35"/>
                <a:gd name="T10" fmla="*/ 33 w 47"/>
                <a:gd name="T11" fmla="*/ 32 h 35"/>
                <a:gd name="T12" fmla="*/ 36 w 47"/>
                <a:gd name="T13" fmla="*/ 33 h 35"/>
                <a:gd name="T14" fmla="*/ 38 w 47"/>
                <a:gd name="T15" fmla="*/ 28 h 35"/>
                <a:gd name="T16" fmla="*/ 42 w 47"/>
                <a:gd name="T17" fmla="*/ 27 h 35"/>
                <a:gd name="T18" fmla="*/ 40 w 47"/>
                <a:gd name="T19" fmla="*/ 22 h 35"/>
                <a:gd name="T20" fmla="*/ 44 w 47"/>
                <a:gd name="T21" fmla="*/ 21 h 35"/>
                <a:gd name="T22" fmla="*/ 45 w 47"/>
                <a:gd name="T23" fmla="*/ 17 h 35"/>
                <a:gd name="T24" fmla="*/ 42 w 47"/>
                <a:gd name="T25" fmla="*/ 15 h 35"/>
                <a:gd name="T26" fmla="*/ 39 w 47"/>
                <a:gd name="T27" fmla="*/ 11 h 35"/>
                <a:gd name="T28" fmla="*/ 38 w 47"/>
                <a:gd name="T29" fmla="*/ 6 h 35"/>
                <a:gd name="T30" fmla="*/ 35 w 47"/>
                <a:gd name="T31" fmla="*/ 2 h 35"/>
                <a:gd name="T32" fmla="*/ 33 w 47"/>
                <a:gd name="T33" fmla="*/ 2 h 35"/>
                <a:gd name="T34" fmla="*/ 30 w 47"/>
                <a:gd name="T35" fmla="*/ 1 h 35"/>
                <a:gd name="T36" fmla="*/ 28 w 47"/>
                <a:gd name="T37" fmla="*/ 2 h 35"/>
                <a:gd name="T38" fmla="*/ 25 w 47"/>
                <a:gd name="T39" fmla="*/ 0 h 35"/>
                <a:gd name="T40" fmla="*/ 22 w 47"/>
                <a:gd name="T41" fmla="*/ 2 h 35"/>
                <a:gd name="T42" fmla="*/ 17 w 47"/>
                <a:gd name="T43" fmla="*/ 3 h 35"/>
                <a:gd name="T44" fmla="*/ 17 w 47"/>
                <a:gd name="T45" fmla="*/ 6 h 35"/>
                <a:gd name="T46" fmla="*/ 13 w 47"/>
                <a:gd name="T47" fmla="*/ 9 h 35"/>
                <a:gd name="T48" fmla="*/ 12 w 47"/>
                <a:gd name="T49" fmla="*/ 13 h 35"/>
                <a:gd name="T50" fmla="*/ 8 w 47"/>
                <a:gd name="T51" fmla="*/ 14 h 35"/>
                <a:gd name="T52" fmla="*/ 1 w 47"/>
                <a:gd name="T53" fmla="*/ 16 h 35"/>
                <a:gd name="T54" fmla="*/ 2 w 47"/>
                <a:gd name="T55" fmla="*/ 24 h 35"/>
                <a:gd name="T56" fmla="*/ 1 w 47"/>
                <a:gd name="T57" fmla="*/ 27 h 35"/>
                <a:gd name="T58" fmla="*/ 1 w 47"/>
                <a:gd name="T59" fmla="*/ 31 h 35"/>
                <a:gd name="T60" fmla="*/ 5 w 47"/>
                <a:gd name="T61" fmla="*/ 30 h 35"/>
                <a:gd name="T62" fmla="*/ 11 w 47"/>
                <a:gd name="T63" fmla="*/ 2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35">
                  <a:moveTo>
                    <a:pt x="11" y="29"/>
                  </a:moveTo>
                  <a:cubicBezTo>
                    <a:pt x="14" y="29"/>
                    <a:pt x="16" y="30"/>
                    <a:pt x="18" y="30"/>
                  </a:cubicBezTo>
                  <a:cubicBezTo>
                    <a:pt x="18" y="30"/>
                    <a:pt x="23" y="33"/>
                    <a:pt x="23" y="33"/>
                  </a:cubicBezTo>
                  <a:cubicBezTo>
                    <a:pt x="23" y="32"/>
                    <a:pt x="24" y="29"/>
                    <a:pt x="25" y="31"/>
                  </a:cubicBezTo>
                  <a:cubicBezTo>
                    <a:pt x="27" y="34"/>
                    <a:pt x="28" y="29"/>
                    <a:pt x="29" y="32"/>
                  </a:cubicBezTo>
                  <a:cubicBezTo>
                    <a:pt x="30" y="34"/>
                    <a:pt x="32" y="32"/>
                    <a:pt x="33" y="32"/>
                  </a:cubicBezTo>
                  <a:cubicBezTo>
                    <a:pt x="34" y="31"/>
                    <a:pt x="36" y="35"/>
                    <a:pt x="36" y="33"/>
                  </a:cubicBezTo>
                  <a:cubicBezTo>
                    <a:pt x="37" y="31"/>
                    <a:pt x="36" y="29"/>
                    <a:pt x="38" y="28"/>
                  </a:cubicBezTo>
                  <a:cubicBezTo>
                    <a:pt x="39" y="28"/>
                    <a:pt x="41" y="27"/>
                    <a:pt x="42" y="27"/>
                  </a:cubicBezTo>
                  <a:cubicBezTo>
                    <a:pt x="41" y="26"/>
                    <a:pt x="40" y="24"/>
                    <a:pt x="40" y="22"/>
                  </a:cubicBezTo>
                  <a:cubicBezTo>
                    <a:pt x="40" y="20"/>
                    <a:pt x="42" y="22"/>
                    <a:pt x="44" y="21"/>
                  </a:cubicBezTo>
                  <a:cubicBezTo>
                    <a:pt x="46" y="21"/>
                    <a:pt x="47" y="19"/>
                    <a:pt x="45" y="17"/>
                  </a:cubicBezTo>
                  <a:cubicBezTo>
                    <a:pt x="44" y="16"/>
                    <a:pt x="43" y="17"/>
                    <a:pt x="42" y="15"/>
                  </a:cubicBezTo>
                  <a:cubicBezTo>
                    <a:pt x="41" y="14"/>
                    <a:pt x="40" y="13"/>
                    <a:pt x="39" y="11"/>
                  </a:cubicBezTo>
                  <a:cubicBezTo>
                    <a:pt x="38" y="10"/>
                    <a:pt x="38" y="8"/>
                    <a:pt x="38" y="6"/>
                  </a:cubicBezTo>
                  <a:cubicBezTo>
                    <a:pt x="39" y="4"/>
                    <a:pt x="36" y="2"/>
                    <a:pt x="35" y="2"/>
                  </a:cubicBezTo>
                  <a:cubicBezTo>
                    <a:pt x="34" y="1"/>
                    <a:pt x="34" y="2"/>
                    <a:pt x="33" y="2"/>
                  </a:cubicBezTo>
                  <a:cubicBezTo>
                    <a:pt x="31" y="3"/>
                    <a:pt x="31" y="2"/>
                    <a:pt x="30" y="1"/>
                  </a:cubicBezTo>
                  <a:cubicBezTo>
                    <a:pt x="29" y="0"/>
                    <a:pt x="29" y="2"/>
                    <a:pt x="28" y="2"/>
                  </a:cubicBezTo>
                  <a:cubicBezTo>
                    <a:pt x="27" y="2"/>
                    <a:pt x="25" y="0"/>
                    <a:pt x="25" y="0"/>
                  </a:cubicBezTo>
                  <a:cubicBezTo>
                    <a:pt x="23" y="0"/>
                    <a:pt x="23" y="2"/>
                    <a:pt x="22" y="2"/>
                  </a:cubicBezTo>
                  <a:cubicBezTo>
                    <a:pt x="20" y="3"/>
                    <a:pt x="19" y="3"/>
                    <a:pt x="17" y="3"/>
                  </a:cubicBezTo>
                  <a:cubicBezTo>
                    <a:pt x="16" y="4"/>
                    <a:pt x="17" y="6"/>
                    <a:pt x="17" y="6"/>
                  </a:cubicBezTo>
                  <a:cubicBezTo>
                    <a:pt x="16" y="8"/>
                    <a:pt x="13" y="7"/>
                    <a:pt x="13" y="9"/>
                  </a:cubicBezTo>
                  <a:cubicBezTo>
                    <a:pt x="12" y="10"/>
                    <a:pt x="12" y="11"/>
                    <a:pt x="12" y="13"/>
                  </a:cubicBezTo>
                  <a:cubicBezTo>
                    <a:pt x="12" y="14"/>
                    <a:pt x="9" y="14"/>
                    <a:pt x="8" y="14"/>
                  </a:cubicBezTo>
                  <a:cubicBezTo>
                    <a:pt x="5" y="15"/>
                    <a:pt x="4" y="16"/>
                    <a:pt x="1" y="16"/>
                  </a:cubicBezTo>
                  <a:cubicBezTo>
                    <a:pt x="2" y="19"/>
                    <a:pt x="5" y="21"/>
                    <a:pt x="2" y="24"/>
                  </a:cubicBezTo>
                  <a:cubicBezTo>
                    <a:pt x="0" y="25"/>
                    <a:pt x="0" y="26"/>
                    <a:pt x="1" y="27"/>
                  </a:cubicBezTo>
                  <a:cubicBezTo>
                    <a:pt x="3" y="28"/>
                    <a:pt x="1" y="30"/>
                    <a:pt x="1" y="31"/>
                  </a:cubicBezTo>
                  <a:cubicBezTo>
                    <a:pt x="3" y="31"/>
                    <a:pt x="4" y="31"/>
                    <a:pt x="5" y="30"/>
                  </a:cubicBezTo>
                  <a:cubicBezTo>
                    <a:pt x="7" y="29"/>
                    <a:pt x="10" y="29"/>
                    <a:pt x="11" y="29"/>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68" name="Freeform 659">
              <a:extLst>
                <a:ext uri="{FF2B5EF4-FFF2-40B4-BE49-F238E27FC236}">
                  <a16:creationId xmlns:a16="http://schemas.microsoft.com/office/drawing/2014/main" id="{5EED3672-E1EF-4670-8DBA-F4CE9C21DF02}"/>
                </a:ext>
              </a:extLst>
            </p:cNvPr>
            <p:cNvSpPr>
              <a:spLocks/>
            </p:cNvSpPr>
            <p:nvPr/>
          </p:nvSpPr>
          <p:spPr bwMode="auto">
            <a:xfrm>
              <a:off x="6331045" y="3033664"/>
              <a:ext cx="135385" cy="89196"/>
            </a:xfrm>
            <a:custGeom>
              <a:avLst/>
              <a:gdLst>
                <a:gd name="T0" fmla="*/ 16 w 29"/>
                <a:gd name="T1" fmla="*/ 18 h 19"/>
                <a:gd name="T2" fmla="*/ 23 w 29"/>
                <a:gd name="T3" fmla="*/ 15 h 19"/>
                <a:gd name="T4" fmla="*/ 23 w 29"/>
                <a:gd name="T5" fmla="*/ 12 h 19"/>
                <a:gd name="T6" fmla="*/ 27 w 29"/>
                <a:gd name="T7" fmla="*/ 9 h 19"/>
                <a:gd name="T8" fmla="*/ 26 w 29"/>
                <a:gd name="T9" fmla="*/ 4 h 19"/>
                <a:gd name="T10" fmla="*/ 19 w 29"/>
                <a:gd name="T11" fmla="*/ 1 h 19"/>
                <a:gd name="T12" fmla="*/ 10 w 29"/>
                <a:gd name="T13" fmla="*/ 1 h 19"/>
                <a:gd name="T14" fmla="*/ 0 w 29"/>
                <a:gd name="T15" fmla="*/ 4 h 19"/>
                <a:gd name="T16" fmla="*/ 1 w 29"/>
                <a:gd name="T17" fmla="*/ 6 h 19"/>
                <a:gd name="T18" fmla="*/ 2 w 29"/>
                <a:gd name="T19" fmla="*/ 9 h 19"/>
                <a:gd name="T20" fmla="*/ 5 w 29"/>
                <a:gd name="T21" fmla="*/ 10 h 19"/>
                <a:gd name="T22" fmla="*/ 9 w 29"/>
                <a:gd name="T23" fmla="*/ 11 h 19"/>
                <a:gd name="T24" fmla="*/ 8 w 29"/>
                <a:gd name="T25" fmla="*/ 15 h 19"/>
                <a:gd name="T26" fmla="*/ 12 w 29"/>
                <a:gd name="T27" fmla="*/ 18 h 19"/>
                <a:gd name="T28" fmla="*/ 16 w 29"/>
                <a:gd name="T29" fmla="*/ 18 h 19"/>
                <a:gd name="T30" fmla="*/ 16 w 29"/>
                <a:gd name="T31"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9">
                  <a:moveTo>
                    <a:pt x="16" y="18"/>
                  </a:moveTo>
                  <a:cubicBezTo>
                    <a:pt x="18" y="16"/>
                    <a:pt x="21" y="16"/>
                    <a:pt x="23" y="15"/>
                  </a:cubicBezTo>
                  <a:cubicBezTo>
                    <a:pt x="23" y="14"/>
                    <a:pt x="23" y="13"/>
                    <a:pt x="23" y="12"/>
                  </a:cubicBezTo>
                  <a:cubicBezTo>
                    <a:pt x="24" y="10"/>
                    <a:pt x="25" y="10"/>
                    <a:pt x="27" y="9"/>
                  </a:cubicBezTo>
                  <a:cubicBezTo>
                    <a:pt x="29" y="8"/>
                    <a:pt x="28" y="5"/>
                    <a:pt x="26" y="4"/>
                  </a:cubicBezTo>
                  <a:cubicBezTo>
                    <a:pt x="24" y="3"/>
                    <a:pt x="22" y="2"/>
                    <a:pt x="19" y="1"/>
                  </a:cubicBezTo>
                  <a:cubicBezTo>
                    <a:pt x="17" y="0"/>
                    <a:pt x="13" y="1"/>
                    <a:pt x="10" y="1"/>
                  </a:cubicBezTo>
                  <a:cubicBezTo>
                    <a:pt x="8" y="1"/>
                    <a:pt x="0" y="0"/>
                    <a:pt x="0" y="4"/>
                  </a:cubicBezTo>
                  <a:cubicBezTo>
                    <a:pt x="0" y="4"/>
                    <a:pt x="1" y="5"/>
                    <a:pt x="1" y="6"/>
                  </a:cubicBezTo>
                  <a:cubicBezTo>
                    <a:pt x="2" y="7"/>
                    <a:pt x="1" y="8"/>
                    <a:pt x="2" y="9"/>
                  </a:cubicBezTo>
                  <a:cubicBezTo>
                    <a:pt x="3" y="9"/>
                    <a:pt x="4" y="11"/>
                    <a:pt x="5" y="10"/>
                  </a:cubicBezTo>
                  <a:cubicBezTo>
                    <a:pt x="7" y="10"/>
                    <a:pt x="9" y="9"/>
                    <a:pt x="9" y="11"/>
                  </a:cubicBezTo>
                  <a:cubicBezTo>
                    <a:pt x="9" y="12"/>
                    <a:pt x="9" y="14"/>
                    <a:pt x="8" y="15"/>
                  </a:cubicBezTo>
                  <a:cubicBezTo>
                    <a:pt x="11" y="15"/>
                    <a:pt x="11" y="15"/>
                    <a:pt x="12" y="18"/>
                  </a:cubicBezTo>
                  <a:cubicBezTo>
                    <a:pt x="13" y="18"/>
                    <a:pt x="16" y="18"/>
                    <a:pt x="16" y="18"/>
                  </a:cubicBezTo>
                  <a:cubicBezTo>
                    <a:pt x="17" y="17"/>
                    <a:pt x="15" y="19"/>
                    <a:pt x="16" y="18"/>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69" name="Freeform 660">
              <a:extLst>
                <a:ext uri="{FF2B5EF4-FFF2-40B4-BE49-F238E27FC236}">
                  <a16:creationId xmlns:a16="http://schemas.microsoft.com/office/drawing/2014/main" id="{01D70D84-750D-4C56-804C-956DEB881AE7}"/>
                </a:ext>
              </a:extLst>
            </p:cNvPr>
            <p:cNvSpPr>
              <a:spLocks/>
            </p:cNvSpPr>
            <p:nvPr/>
          </p:nvSpPr>
          <p:spPr bwMode="auto">
            <a:xfrm>
              <a:off x="6331045" y="2977917"/>
              <a:ext cx="167242" cy="84419"/>
            </a:xfrm>
            <a:custGeom>
              <a:avLst/>
              <a:gdLst>
                <a:gd name="T0" fmla="*/ 11 w 36"/>
                <a:gd name="T1" fmla="*/ 13 h 18"/>
                <a:gd name="T2" fmla="*/ 19 w 36"/>
                <a:gd name="T3" fmla="*/ 12 h 18"/>
                <a:gd name="T4" fmla="*/ 25 w 36"/>
                <a:gd name="T5" fmla="*/ 15 h 18"/>
                <a:gd name="T6" fmla="*/ 29 w 36"/>
                <a:gd name="T7" fmla="*/ 17 h 18"/>
                <a:gd name="T8" fmla="*/ 33 w 36"/>
                <a:gd name="T9" fmla="*/ 16 h 18"/>
                <a:gd name="T10" fmla="*/ 36 w 36"/>
                <a:gd name="T11" fmla="*/ 14 h 18"/>
                <a:gd name="T12" fmla="*/ 34 w 36"/>
                <a:gd name="T13" fmla="*/ 8 h 18"/>
                <a:gd name="T14" fmla="*/ 31 w 36"/>
                <a:gd name="T15" fmla="*/ 4 h 18"/>
                <a:gd name="T16" fmla="*/ 25 w 36"/>
                <a:gd name="T17" fmla="*/ 3 h 18"/>
                <a:gd name="T18" fmla="*/ 18 w 36"/>
                <a:gd name="T19" fmla="*/ 1 h 18"/>
                <a:gd name="T20" fmla="*/ 17 w 36"/>
                <a:gd name="T21" fmla="*/ 5 h 18"/>
                <a:gd name="T22" fmla="*/ 15 w 36"/>
                <a:gd name="T23" fmla="*/ 7 h 18"/>
                <a:gd name="T24" fmla="*/ 8 w 36"/>
                <a:gd name="T25" fmla="*/ 4 h 18"/>
                <a:gd name="T26" fmla="*/ 0 w 36"/>
                <a:gd name="T27" fmla="*/ 15 h 18"/>
                <a:gd name="T28" fmla="*/ 11 w 36"/>
                <a:gd name="T29"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18">
                  <a:moveTo>
                    <a:pt x="11" y="13"/>
                  </a:moveTo>
                  <a:cubicBezTo>
                    <a:pt x="14" y="13"/>
                    <a:pt x="16" y="12"/>
                    <a:pt x="19" y="12"/>
                  </a:cubicBezTo>
                  <a:cubicBezTo>
                    <a:pt x="20" y="12"/>
                    <a:pt x="24" y="14"/>
                    <a:pt x="25" y="15"/>
                  </a:cubicBezTo>
                  <a:cubicBezTo>
                    <a:pt x="26" y="16"/>
                    <a:pt x="27" y="18"/>
                    <a:pt x="29" y="17"/>
                  </a:cubicBezTo>
                  <a:cubicBezTo>
                    <a:pt x="30" y="17"/>
                    <a:pt x="31" y="16"/>
                    <a:pt x="33" y="16"/>
                  </a:cubicBezTo>
                  <a:cubicBezTo>
                    <a:pt x="34" y="16"/>
                    <a:pt x="34" y="14"/>
                    <a:pt x="36" y="14"/>
                  </a:cubicBezTo>
                  <a:cubicBezTo>
                    <a:pt x="35" y="12"/>
                    <a:pt x="33" y="9"/>
                    <a:pt x="34" y="8"/>
                  </a:cubicBezTo>
                  <a:cubicBezTo>
                    <a:pt x="35" y="6"/>
                    <a:pt x="32" y="4"/>
                    <a:pt x="31" y="4"/>
                  </a:cubicBezTo>
                  <a:cubicBezTo>
                    <a:pt x="29" y="3"/>
                    <a:pt x="27" y="5"/>
                    <a:pt x="25" y="3"/>
                  </a:cubicBezTo>
                  <a:cubicBezTo>
                    <a:pt x="22" y="1"/>
                    <a:pt x="21" y="0"/>
                    <a:pt x="18" y="1"/>
                  </a:cubicBezTo>
                  <a:cubicBezTo>
                    <a:pt x="16" y="2"/>
                    <a:pt x="17" y="3"/>
                    <a:pt x="17" y="5"/>
                  </a:cubicBezTo>
                  <a:cubicBezTo>
                    <a:pt x="16" y="6"/>
                    <a:pt x="16" y="7"/>
                    <a:pt x="15" y="7"/>
                  </a:cubicBezTo>
                  <a:cubicBezTo>
                    <a:pt x="12" y="9"/>
                    <a:pt x="10" y="5"/>
                    <a:pt x="8" y="4"/>
                  </a:cubicBezTo>
                  <a:cubicBezTo>
                    <a:pt x="3" y="0"/>
                    <a:pt x="0" y="11"/>
                    <a:pt x="0" y="15"/>
                  </a:cubicBezTo>
                  <a:cubicBezTo>
                    <a:pt x="4" y="13"/>
                    <a:pt x="7" y="13"/>
                    <a:pt x="11" y="13"/>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70" name="Freeform 661">
              <a:extLst>
                <a:ext uri="{FF2B5EF4-FFF2-40B4-BE49-F238E27FC236}">
                  <a16:creationId xmlns:a16="http://schemas.microsoft.com/office/drawing/2014/main" id="{378FCCBB-C645-49CE-B48D-876D4D3FA05E}"/>
                </a:ext>
              </a:extLst>
            </p:cNvPr>
            <p:cNvSpPr>
              <a:spLocks/>
            </p:cNvSpPr>
            <p:nvPr/>
          </p:nvSpPr>
          <p:spPr bwMode="auto">
            <a:xfrm>
              <a:off x="6382013" y="2926949"/>
              <a:ext cx="111495" cy="70082"/>
            </a:xfrm>
            <a:custGeom>
              <a:avLst/>
              <a:gdLst>
                <a:gd name="T0" fmla="*/ 16 w 24"/>
                <a:gd name="T1" fmla="*/ 15 h 15"/>
                <a:gd name="T2" fmla="*/ 20 w 24"/>
                <a:gd name="T3" fmla="*/ 15 h 15"/>
                <a:gd name="T4" fmla="*/ 22 w 24"/>
                <a:gd name="T5" fmla="*/ 13 h 15"/>
                <a:gd name="T6" fmla="*/ 22 w 24"/>
                <a:gd name="T7" fmla="*/ 10 h 15"/>
                <a:gd name="T8" fmla="*/ 21 w 24"/>
                <a:gd name="T9" fmla="*/ 5 h 15"/>
                <a:gd name="T10" fmla="*/ 24 w 24"/>
                <a:gd name="T11" fmla="*/ 0 h 15"/>
                <a:gd name="T12" fmla="*/ 12 w 24"/>
                <a:gd name="T13" fmla="*/ 0 h 15"/>
                <a:gd name="T14" fmla="*/ 6 w 24"/>
                <a:gd name="T15" fmla="*/ 1 h 15"/>
                <a:gd name="T16" fmla="*/ 0 w 24"/>
                <a:gd name="T17" fmla="*/ 5 h 15"/>
                <a:gd name="T18" fmla="*/ 2 w 24"/>
                <a:gd name="T19" fmla="*/ 6 h 15"/>
                <a:gd name="T20" fmla="*/ 2 w 24"/>
                <a:gd name="T21" fmla="*/ 8 h 15"/>
                <a:gd name="T22" fmla="*/ 7 w 24"/>
                <a:gd name="T23" fmla="*/ 9 h 15"/>
                <a:gd name="T24" fmla="*/ 6 w 24"/>
                <a:gd name="T25" fmla="*/ 13 h 15"/>
                <a:gd name="T26" fmla="*/ 11 w 24"/>
                <a:gd name="T27" fmla="*/ 12 h 15"/>
                <a:gd name="T28" fmla="*/ 16 w 24"/>
                <a:gd name="T2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15">
                  <a:moveTo>
                    <a:pt x="16" y="15"/>
                  </a:moveTo>
                  <a:cubicBezTo>
                    <a:pt x="17" y="15"/>
                    <a:pt x="19" y="15"/>
                    <a:pt x="20" y="15"/>
                  </a:cubicBezTo>
                  <a:cubicBezTo>
                    <a:pt x="20" y="14"/>
                    <a:pt x="22" y="14"/>
                    <a:pt x="22" y="13"/>
                  </a:cubicBezTo>
                  <a:cubicBezTo>
                    <a:pt x="22" y="12"/>
                    <a:pt x="22" y="11"/>
                    <a:pt x="22" y="10"/>
                  </a:cubicBezTo>
                  <a:cubicBezTo>
                    <a:pt x="21" y="8"/>
                    <a:pt x="20" y="7"/>
                    <a:pt x="21" y="5"/>
                  </a:cubicBezTo>
                  <a:cubicBezTo>
                    <a:pt x="23" y="4"/>
                    <a:pt x="24" y="2"/>
                    <a:pt x="24" y="0"/>
                  </a:cubicBezTo>
                  <a:cubicBezTo>
                    <a:pt x="22" y="3"/>
                    <a:pt x="15" y="0"/>
                    <a:pt x="12" y="0"/>
                  </a:cubicBezTo>
                  <a:cubicBezTo>
                    <a:pt x="10" y="0"/>
                    <a:pt x="8" y="0"/>
                    <a:pt x="6" y="1"/>
                  </a:cubicBezTo>
                  <a:cubicBezTo>
                    <a:pt x="5" y="1"/>
                    <a:pt x="0" y="5"/>
                    <a:pt x="0" y="5"/>
                  </a:cubicBezTo>
                  <a:cubicBezTo>
                    <a:pt x="0" y="6"/>
                    <a:pt x="3" y="5"/>
                    <a:pt x="2" y="6"/>
                  </a:cubicBezTo>
                  <a:cubicBezTo>
                    <a:pt x="2" y="7"/>
                    <a:pt x="2" y="7"/>
                    <a:pt x="2" y="8"/>
                  </a:cubicBezTo>
                  <a:cubicBezTo>
                    <a:pt x="3" y="10"/>
                    <a:pt x="7" y="9"/>
                    <a:pt x="7" y="9"/>
                  </a:cubicBezTo>
                  <a:cubicBezTo>
                    <a:pt x="7" y="10"/>
                    <a:pt x="6" y="12"/>
                    <a:pt x="6" y="13"/>
                  </a:cubicBezTo>
                  <a:cubicBezTo>
                    <a:pt x="7" y="12"/>
                    <a:pt x="9" y="11"/>
                    <a:pt x="11" y="12"/>
                  </a:cubicBezTo>
                  <a:cubicBezTo>
                    <a:pt x="13" y="13"/>
                    <a:pt x="14" y="15"/>
                    <a:pt x="16" y="15"/>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71" name="Freeform 662">
              <a:extLst>
                <a:ext uri="{FF2B5EF4-FFF2-40B4-BE49-F238E27FC236}">
                  <a16:creationId xmlns:a16="http://schemas.microsoft.com/office/drawing/2014/main" id="{6A27E706-81FD-4E08-90E1-9B35F464E269}"/>
                </a:ext>
              </a:extLst>
            </p:cNvPr>
            <p:cNvSpPr>
              <a:spLocks/>
            </p:cNvSpPr>
            <p:nvPr/>
          </p:nvSpPr>
          <p:spPr bwMode="auto">
            <a:xfrm>
              <a:off x="6297598" y="3071891"/>
              <a:ext cx="74861" cy="36635"/>
            </a:xfrm>
            <a:custGeom>
              <a:avLst/>
              <a:gdLst>
                <a:gd name="T0" fmla="*/ 16 w 16"/>
                <a:gd name="T1" fmla="*/ 4 h 8"/>
                <a:gd name="T2" fmla="*/ 12 w 16"/>
                <a:gd name="T3" fmla="*/ 2 h 8"/>
                <a:gd name="T4" fmla="*/ 8 w 16"/>
                <a:gd name="T5" fmla="*/ 0 h 8"/>
                <a:gd name="T6" fmla="*/ 7 w 16"/>
                <a:gd name="T7" fmla="*/ 3 h 8"/>
                <a:gd name="T8" fmla="*/ 5 w 16"/>
                <a:gd name="T9" fmla="*/ 2 h 8"/>
                <a:gd name="T10" fmla="*/ 2 w 16"/>
                <a:gd name="T11" fmla="*/ 3 h 8"/>
                <a:gd name="T12" fmla="*/ 0 w 16"/>
                <a:gd name="T13" fmla="*/ 5 h 8"/>
                <a:gd name="T14" fmla="*/ 0 w 16"/>
                <a:gd name="T15" fmla="*/ 6 h 8"/>
                <a:gd name="T16" fmla="*/ 2 w 16"/>
                <a:gd name="T17" fmla="*/ 6 h 8"/>
                <a:gd name="T18" fmla="*/ 8 w 16"/>
                <a:gd name="T19" fmla="*/ 7 h 8"/>
                <a:gd name="T20" fmla="*/ 16 w 1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8">
                  <a:moveTo>
                    <a:pt x="16" y="4"/>
                  </a:moveTo>
                  <a:cubicBezTo>
                    <a:pt x="16" y="1"/>
                    <a:pt x="14" y="2"/>
                    <a:pt x="12" y="2"/>
                  </a:cubicBezTo>
                  <a:cubicBezTo>
                    <a:pt x="11" y="3"/>
                    <a:pt x="10" y="1"/>
                    <a:pt x="8" y="0"/>
                  </a:cubicBezTo>
                  <a:cubicBezTo>
                    <a:pt x="8" y="1"/>
                    <a:pt x="8" y="2"/>
                    <a:pt x="7" y="3"/>
                  </a:cubicBezTo>
                  <a:cubicBezTo>
                    <a:pt x="6" y="3"/>
                    <a:pt x="7" y="1"/>
                    <a:pt x="5" y="2"/>
                  </a:cubicBezTo>
                  <a:cubicBezTo>
                    <a:pt x="4" y="2"/>
                    <a:pt x="2" y="2"/>
                    <a:pt x="2" y="3"/>
                  </a:cubicBezTo>
                  <a:cubicBezTo>
                    <a:pt x="1" y="5"/>
                    <a:pt x="2" y="6"/>
                    <a:pt x="0" y="5"/>
                  </a:cubicBezTo>
                  <a:cubicBezTo>
                    <a:pt x="0" y="5"/>
                    <a:pt x="0" y="5"/>
                    <a:pt x="0" y="6"/>
                  </a:cubicBezTo>
                  <a:cubicBezTo>
                    <a:pt x="0" y="6"/>
                    <a:pt x="1" y="6"/>
                    <a:pt x="2" y="6"/>
                  </a:cubicBezTo>
                  <a:cubicBezTo>
                    <a:pt x="4" y="7"/>
                    <a:pt x="6" y="7"/>
                    <a:pt x="8" y="7"/>
                  </a:cubicBezTo>
                  <a:cubicBezTo>
                    <a:pt x="10" y="7"/>
                    <a:pt x="16" y="8"/>
                    <a:pt x="16" y="4"/>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72" name="Freeform 663">
              <a:extLst>
                <a:ext uri="{FF2B5EF4-FFF2-40B4-BE49-F238E27FC236}">
                  <a16:creationId xmlns:a16="http://schemas.microsoft.com/office/drawing/2014/main" id="{649C84F4-987C-4AF7-89B5-FE92ADE273D5}"/>
                </a:ext>
              </a:extLst>
            </p:cNvPr>
            <p:cNvSpPr>
              <a:spLocks/>
            </p:cNvSpPr>
            <p:nvPr/>
          </p:nvSpPr>
          <p:spPr bwMode="auto">
            <a:xfrm>
              <a:off x="6181324" y="3081447"/>
              <a:ext cx="222988" cy="195911"/>
            </a:xfrm>
            <a:custGeom>
              <a:avLst/>
              <a:gdLst>
                <a:gd name="T0" fmla="*/ 1 w 48"/>
                <a:gd name="T1" fmla="*/ 12 h 42"/>
                <a:gd name="T2" fmla="*/ 0 w 48"/>
                <a:gd name="T3" fmla="*/ 16 h 42"/>
                <a:gd name="T4" fmla="*/ 2 w 48"/>
                <a:gd name="T5" fmla="*/ 20 h 42"/>
                <a:gd name="T6" fmla="*/ 4 w 48"/>
                <a:gd name="T7" fmla="*/ 27 h 42"/>
                <a:gd name="T8" fmla="*/ 9 w 48"/>
                <a:gd name="T9" fmla="*/ 31 h 42"/>
                <a:gd name="T10" fmla="*/ 10 w 48"/>
                <a:gd name="T11" fmla="*/ 33 h 42"/>
                <a:gd name="T12" fmla="*/ 13 w 48"/>
                <a:gd name="T13" fmla="*/ 32 h 42"/>
                <a:gd name="T14" fmla="*/ 21 w 48"/>
                <a:gd name="T15" fmla="*/ 36 h 42"/>
                <a:gd name="T16" fmla="*/ 25 w 48"/>
                <a:gd name="T17" fmla="*/ 37 h 42"/>
                <a:gd name="T18" fmla="*/ 33 w 48"/>
                <a:gd name="T19" fmla="*/ 37 h 42"/>
                <a:gd name="T20" fmla="*/ 39 w 48"/>
                <a:gd name="T21" fmla="*/ 41 h 42"/>
                <a:gd name="T22" fmla="*/ 41 w 48"/>
                <a:gd name="T23" fmla="*/ 35 h 42"/>
                <a:gd name="T24" fmla="*/ 44 w 48"/>
                <a:gd name="T25" fmla="*/ 32 h 42"/>
                <a:gd name="T26" fmla="*/ 48 w 48"/>
                <a:gd name="T27" fmla="*/ 31 h 42"/>
                <a:gd name="T28" fmla="*/ 45 w 48"/>
                <a:gd name="T29" fmla="*/ 26 h 42"/>
                <a:gd name="T30" fmla="*/ 44 w 48"/>
                <a:gd name="T31" fmla="*/ 19 h 42"/>
                <a:gd name="T32" fmla="*/ 46 w 48"/>
                <a:gd name="T33" fmla="*/ 12 h 42"/>
                <a:gd name="T34" fmla="*/ 44 w 48"/>
                <a:gd name="T35" fmla="*/ 7 h 42"/>
                <a:gd name="T36" fmla="*/ 42 w 48"/>
                <a:gd name="T37" fmla="*/ 5 h 42"/>
                <a:gd name="T38" fmla="*/ 25 w 48"/>
                <a:gd name="T39" fmla="*/ 4 h 42"/>
                <a:gd name="T40" fmla="*/ 20 w 48"/>
                <a:gd name="T41" fmla="*/ 2 h 42"/>
                <a:gd name="T42" fmla="*/ 13 w 48"/>
                <a:gd name="T43" fmla="*/ 4 h 42"/>
                <a:gd name="T44" fmla="*/ 6 w 48"/>
                <a:gd name="T45" fmla="*/ 6 h 42"/>
                <a:gd name="T46" fmla="*/ 2 w 48"/>
                <a:gd name="T47" fmla="*/ 7 h 42"/>
                <a:gd name="T48" fmla="*/ 1 w 48"/>
                <a:gd name="T49" fmla="*/ 9 h 42"/>
                <a:gd name="T50" fmla="*/ 1 w 48"/>
                <a:gd name="T51" fmla="*/ 12 h 42"/>
                <a:gd name="T52" fmla="*/ 1 w 48"/>
                <a:gd name="T53"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42">
                  <a:moveTo>
                    <a:pt x="1" y="12"/>
                  </a:moveTo>
                  <a:cubicBezTo>
                    <a:pt x="1" y="13"/>
                    <a:pt x="0" y="15"/>
                    <a:pt x="0" y="16"/>
                  </a:cubicBezTo>
                  <a:cubicBezTo>
                    <a:pt x="1" y="17"/>
                    <a:pt x="2" y="19"/>
                    <a:pt x="2" y="20"/>
                  </a:cubicBezTo>
                  <a:cubicBezTo>
                    <a:pt x="2" y="22"/>
                    <a:pt x="3" y="25"/>
                    <a:pt x="4" y="27"/>
                  </a:cubicBezTo>
                  <a:cubicBezTo>
                    <a:pt x="5" y="30"/>
                    <a:pt x="8" y="29"/>
                    <a:pt x="9" y="31"/>
                  </a:cubicBezTo>
                  <a:cubicBezTo>
                    <a:pt x="9" y="31"/>
                    <a:pt x="9" y="33"/>
                    <a:pt x="10" y="33"/>
                  </a:cubicBezTo>
                  <a:cubicBezTo>
                    <a:pt x="11" y="34"/>
                    <a:pt x="12" y="32"/>
                    <a:pt x="13" y="32"/>
                  </a:cubicBezTo>
                  <a:cubicBezTo>
                    <a:pt x="15" y="31"/>
                    <a:pt x="19" y="35"/>
                    <a:pt x="21" y="36"/>
                  </a:cubicBezTo>
                  <a:cubicBezTo>
                    <a:pt x="22" y="37"/>
                    <a:pt x="23" y="39"/>
                    <a:pt x="25" y="37"/>
                  </a:cubicBezTo>
                  <a:cubicBezTo>
                    <a:pt x="26" y="36"/>
                    <a:pt x="31" y="37"/>
                    <a:pt x="33" y="37"/>
                  </a:cubicBezTo>
                  <a:cubicBezTo>
                    <a:pt x="36" y="37"/>
                    <a:pt x="37" y="39"/>
                    <a:pt x="39" y="41"/>
                  </a:cubicBezTo>
                  <a:cubicBezTo>
                    <a:pt x="40" y="42"/>
                    <a:pt x="40" y="36"/>
                    <a:pt x="41" y="35"/>
                  </a:cubicBezTo>
                  <a:cubicBezTo>
                    <a:pt x="42" y="34"/>
                    <a:pt x="43" y="33"/>
                    <a:pt x="44" y="32"/>
                  </a:cubicBezTo>
                  <a:cubicBezTo>
                    <a:pt x="45" y="32"/>
                    <a:pt x="48" y="32"/>
                    <a:pt x="48" y="31"/>
                  </a:cubicBezTo>
                  <a:cubicBezTo>
                    <a:pt x="47" y="28"/>
                    <a:pt x="47" y="27"/>
                    <a:pt x="45" y="26"/>
                  </a:cubicBezTo>
                  <a:cubicBezTo>
                    <a:pt x="43" y="24"/>
                    <a:pt x="46" y="21"/>
                    <a:pt x="44" y="19"/>
                  </a:cubicBezTo>
                  <a:cubicBezTo>
                    <a:pt x="42" y="18"/>
                    <a:pt x="47" y="14"/>
                    <a:pt x="46" y="12"/>
                  </a:cubicBezTo>
                  <a:cubicBezTo>
                    <a:pt x="45" y="10"/>
                    <a:pt x="44" y="9"/>
                    <a:pt x="44" y="7"/>
                  </a:cubicBezTo>
                  <a:cubicBezTo>
                    <a:pt x="44" y="6"/>
                    <a:pt x="44" y="5"/>
                    <a:pt x="42" y="5"/>
                  </a:cubicBezTo>
                  <a:cubicBezTo>
                    <a:pt x="37" y="3"/>
                    <a:pt x="30" y="6"/>
                    <a:pt x="25" y="4"/>
                  </a:cubicBezTo>
                  <a:cubicBezTo>
                    <a:pt x="25" y="7"/>
                    <a:pt x="21" y="2"/>
                    <a:pt x="20" y="2"/>
                  </a:cubicBezTo>
                  <a:cubicBezTo>
                    <a:pt x="17" y="0"/>
                    <a:pt x="15" y="2"/>
                    <a:pt x="13" y="4"/>
                  </a:cubicBezTo>
                  <a:cubicBezTo>
                    <a:pt x="10" y="5"/>
                    <a:pt x="8" y="6"/>
                    <a:pt x="6" y="6"/>
                  </a:cubicBezTo>
                  <a:cubicBezTo>
                    <a:pt x="5" y="7"/>
                    <a:pt x="3" y="7"/>
                    <a:pt x="2" y="7"/>
                  </a:cubicBezTo>
                  <a:cubicBezTo>
                    <a:pt x="1" y="8"/>
                    <a:pt x="3" y="9"/>
                    <a:pt x="1" y="9"/>
                  </a:cubicBezTo>
                  <a:cubicBezTo>
                    <a:pt x="1" y="10"/>
                    <a:pt x="1" y="11"/>
                    <a:pt x="1" y="12"/>
                  </a:cubicBezTo>
                  <a:cubicBezTo>
                    <a:pt x="1" y="14"/>
                    <a:pt x="1" y="12"/>
                    <a:pt x="1" y="12"/>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73" name="Freeform 664">
              <a:extLst>
                <a:ext uri="{FF2B5EF4-FFF2-40B4-BE49-F238E27FC236}">
                  <a16:creationId xmlns:a16="http://schemas.microsoft.com/office/drawing/2014/main" id="{42C72BEC-D67C-403F-89AF-AC65BF3741FF}"/>
                </a:ext>
              </a:extLst>
            </p:cNvPr>
            <p:cNvSpPr>
              <a:spLocks/>
            </p:cNvSpPr>
            <p:nvPr/>
          </p:nvSpPr>
          <p:spPr bwMode="auto">
            <a:xfrm>
              <a:off x="6316710" y="3286916"/>
              <a:ext cx="215025" cy="140164"/>
            </a:xfrm>
            <a:custGeom>
              <a:avLst/>
              <a:gdLst>
                <a:gd name="T0" fmla="*/ 38 w 46"/>
                <a:gd name="T1" fmla="*/ 13 h 30"/>
                <a:gd name="T2" fmla="*/ 35 w 46"/>
                <a:gd name="T3" fmla="*/ 6 h 30"/>
                <a:gd name="T4" fmla="*/ 32 w 46"/>
                <a:gd name="T5" fmla="*/ 0 h 30"/>
                <a:gd name="T6" fmla="*/ 22 w 46"/>
                <a:gd name="T7" fmla="*/ 4 h 30"/>
                <a:gd name="T8" fmla="*/ 18 w 46"/>
                <a:gd name="T9" fmla="*/ 3 h 30"/>
                <a:gd name="T10" fmla="*/ 12 w 46"/>
                <a:gd name="T11" fmla="*/ 3 h 30"/>
                <a:gd name="T12" fmla="*/ 8 w 46"/>
                <a:gd name="T13" fmla="*/ 6 h 30"/>
                <a:gd name="T14" fmla="*/ 4 w 46"/>
                <a:gd name="T15" fmla="*/ 14 h 30"/>
                <a:gd name="T16" fmla="*/ 0 w 46"/>
                <a:gd name="T17" fmla="*/ 15 h 30"/>
                <a:gd name="T18" fmla="*/ 3 w 46"/>
                <a:gd name="T19" fmla="*/ 18 h 30"/>
                <a:gd name="T20" fmla="*/ 5 w 46"/>
                <a:gd name="T21" fmla="*/ 22 h 30"/>
                <a:gd name="T22" fmla="*/ 8 w 46"/>
                <a:gd name="T23" fmla="*/ 24 h 30"/>
                <a:gd name="T24" fmla="*/ 11 w 46"/>
                <a:gd name="T25" fmla="*/ 25 h 30"/>
                <a:gd name="T26" fmla="*/ 11 w 46"/>
                <a:gd name="T27" fmla="*/ 28 h 30"/>
                <a:gd name="T28" fmla="*/ 21 w 46"/>
                <a:gd name="T29" fmla="*/ 30 h 30"/>
                <a:gd name="T30" fmla="*/ 28 w 46"/>
                <a:gd name="T31" fmla="*/ 28 h 30"/>
                <a:gd name="T32" fmla="*/ 40 w 46"/>
                <a:gd name="T33" fmla="*/ 30 h 30"/>
                <a:gd name="T34" fmla="*/ 41 w 46"/>
                <a:gd name="T35" fmla="*/ 23 h 30"/>
                <a:gd name="T36" fmla="*/ 46 w 46"/>
                <a:gd name="T37" fmla="*/ 20 h 30"/>
                <a:gd name="T38" fmla="*/ 39 w 46"/>
                <a:gd name="T39" fmla="*/ 20 h 30"/>
                <a:gd name="T40" fmla="*/ 38 w 46"/>
                <a:gd name="T41" fmla="*/ 13 h 30"/>
                <a:gd name="T42" fmla="*/ 38 w 46"/>
                <a:gd name="T4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30">
                  <a:moveTo>
                    <a:pt x="38" y="13"/>
                  </a:moveTo>
                  <a:cubicBezTo>
                    <a:pt x="39" y="10"/>
                    <a:pt x="36" y="8"/>
                    <a:pt x="35" y="6"/>
                  </a:cubicBezTo>
                  <a:cubicBezTo>
                    <a:pt x="33" y="5"/>
                    <a:pt x="32" y="2"/>
                    <a:pt x="32" y="0"/>
                  </a:cubicBezTo>
                  <a:cubicBezTo>
                    <a:pt x="29" y="1"/>
                    <a:pt x="26" y="4"/>
                    <a:pt x="22" y="4"/>
                  </a:cubicBezTo>
                  <a:cubicBezTo>
                    <a:pt x="21" y="4"/>
                    <a:pt x="19" y="3"/>
                    <a:pt x="18" y="3"/>
                  </a:cubicBezTo>
                  <a:cubicBezTo>
                    <a:pt x="16" y="3"/>
                    <a:pt x="14" y="3"/>
                    <a:pt x="12" y="3"/>
                  </a:cubicBezTo>
                  <a:cubicBezTo>
                    <a:pt x="12" y="3"/>
                    <a:pt x="9" y="6"/>
                    <a:pt x="8" y="6"/>
                  </a:cubicBezTo>
                  <a:cubicBezTo>
                    <a:pt x="7" y="9"/>
                    <a:pt x="5" y="11"/>
                    <a:pt x="4" y="14"/>
                  </a:cubicBezTo>
                  <a:cubicBezTo>
                    <a:pt x="3" y="14"/>
                    <a:pt x="1" y="14"/>
                    <a:pt x="0" y="15"/>
                  </a:cubicBezTo>
                  <a:cubicBezTo>
                    <a:pt x="0" y="16"/>
                    <a:pt x="3" y="17"/>
                    <a:pt x="3" y="18"/>
                  </a:cubicBezTo>
                  <a:cubicBezTo>
                    <a:pt x="3" y="20"/>
                    <a:pt x="4" y="20"/>
                    <a:pt x="5" y="22"/>
                  </a:cubicBezTo>
                  <a:cubicBezTo>
                    <a:pt x="5" y="24"/>
                    <a:pt x="6" y="24"/>
                    <a:pt x="8" y="24"/>
                  </a:cubicBezTo>
                  <a:cubicBezTo>
                    <a:pt x="9" y="24"/>
                    <a:pt x="11" y="24"/>
                    <a:pt x="11" y="25"/>
                  </a:cubicBezTo>
                  <a:cubicBezTo>
                    <a:pt x="11" y="26"/>
                    <a:pt x="11" y="27"/>
                    <a:pt x="11" y="28"/>
                  </a:cubicBezTo>
                  <a:cubicBezTo>
                    <a:pt x="13" y="30"/>
                    <a:pt x="18" y="30"/>
                    <a:pt x="21" y="30"/>
                  </a:cubicBezTo>
                  <a:cubicBezTo>
                    <a:pt x="24" y="30"/>
                    <a:pt x="26" y="30"/>
                    <a:pt x="28" y="28"/>
                  </a:cubicBezTo>
                  <a:cubicBezTo>
                    <a:pt x="32" y="26"/>
                    <a:pt x="36" y="28"/>
                    <a:pt x="40" y="30"/>
                  </a:cubicBezTo>
                  <a:cubicBezTo>
                    <a:pt x="40" y="28"/>
                    <a:pt x="40" y="25"/>
                    <a:pt x="41" y="23"/>
                  </a:cubicBezTo>
                  <a:cubicBezTo>
                    <a:pt x="42" y="22"/>
                    <a:pt x="45" y="24"/>
                    <a:pt x="46" y="20"/>
                  </a:cubicBezTo>
                  <a:cubicBezTo>
                    <a:pt x="43" y="18"/>
                    <a:pt x="42" y="20"/>
                    <a:pt x="39" y="20"/>
                  </a:cubicBezTo>
                  <a:cubicBezTo>
                    <a:pt x="37" y="19"/>
                    <a:pt x="37" y="14"/>
                    <a:pt x="38" y="13"/>
                  </a:cubicBezTo>
                  <a:cubicBezTo>
                    <a:pt x="39" y="11"/>
                    <a:pt x="37" y="15"/>
                    <a:pt x="38" y="13"/>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74" name="Freeform 665">
              <a:extLst>
                <a:ext uri="{FF2B5EF4-FFF2-40B4-BE49-F238E27FC236}">
                  <a16:creationId xmlns:a16="http://schemas.microsoft.com/office/drawing/2014/main" id="{596AE154-98CB-459A-B3C1-DA5BA64A2D39}"/>
                </a:ext>
              </a:extLst>
            </p:cNvPr>
            <p:cNvSpPr>
              <a:spLocks/>
            </p:cNvSpPr>
            <p:nvPr/>
          </p:nvSpPr>
          <p:spPr bwMode="auto">
            <a:xfrm>
              <a:off x="6466431" y="3282137"/>
              <a:ext cx="78046" cy="93975"/>
            </a:xfrm>
            <a:custGeom>
              <a:avLst/>
              <a:gdLst>
                <a:gd name="T0" fmla="*/ 14 w 17"/>
                <a:gd name="T1" fmla="*/ 10 h 20"/>
                <a:gd name="T2" fmla="*/ 9 w 17"/>
                <a:gd name="T3" fmla="*/ 3 h 20"/>
                <a:gd name="T4" fmla="*/ 0 w 17"/>
                <a:gd name="T5" fmla="*/ 1 h 20"/>
                <a:gd name="T6" fmla="*/ 5 w 17"/>
                <a:gd name="T7" fmla="*/ 10 h 20"/>
                <a:gd name="T8" fmla="*/ 7 w 17"/>
                <a:gd name="T9" fmla="*/ 20 h 20"/>
                <a:gd name="T10" fmla="*/ 10 w 17"/>
                <a:gd name="T11" fmla="*/ 14 h 20"/>
                <a:gd name="T12" fmla="*/ 14 w 17"/>
                <a:gd name="T13" fmla="*/ 14 h 20"/>
                <a:gd name="T14" fmla="*/ 14 w 17"/>
                <a:gd name="T15" fmla="*/ 10 h 20"/>
                <a:gd name="T16" fmla="*/ 14 w 17"/>
                <a:gd name="T1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14" y="10"/>
                  </a:moveTo>
                  <a:cubicBezTo>
                    <a:pt x="12" y="8"/>
                    <a:pt x="11" y="4"/>
                    <a:pt x="9" y="3"/>
                  </a:cubicBezTo>
                  <a:cubicBezTo>
                    <a:pt x="8" y="3"/>
                    <a:pt x="0" y="0"/>
                    <a:pt x="0" y="1"/>
                  </a:cubicBezTo>
                  <a:cubicBezTo>
                    <a:pt x="1" y="5"/>
                    <a:pt x="3" y="7"/>
                    <a:pt x="5" y="10"/>
                  </a:cubicBezTo>
                  <a:cubicBezTo>
                    <a:pt x="7" y="13"/>
                    <a:pt x="4" y="17"/>
                    <a:pt x="7" y="20"/>
                  </a:cubicBezTo>
                  <a:cubicBezTo>
                    <a:pt x="8" y="19"/>
                    <a:pt x="9" y="16"/>
                    <a:pt x="10" y="14"/>
                  </a:cubicBezTo>
                  <a:cubicBezTo>
                    <a:pt x="12" y="13"/>
                    <a:pt x="13" y="14"/>
                    <a:pt x="14" y="14"/>
                  </a:cubicBezTo>
                  <a:cubicBezTo>
                    <a:pt x="17" y="14"/>
                    <a:pt x="14" y="10"/>
                    <a:pt x="14" y="10"/>
                  </a:cubicBezTo>
                  <a:cubicBezTo>
                    <a:pt x="13" y="9"/>
                    <a:pt x="14" y="10"/>
                    <a:pt x="14" y="10"/>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75" name="Freeform 666">
              <a:extLst>
                <a:ext uri="{FF2B5EF4-FFF2-40B4-BE49-F238E27FC236}">
                  <a16:creationId xmlns:a16="http://schemas.microsoft.com/office/drawing/2014/main" id="{B284ABA0-761F-486C-89E0-0E9212B759DF}"/>
                </a:ext>
              </a:extLst>
            </p:cNvPr>
            <p:cNvSpPr>
              <a:spLocks/>
            </p:cNvSpPr>
            <p:nvPr/>
          </p:nvSpPr>
          <p:spPr bwMode="auto">
            <a:xfrm>
              <a:off x="6498286" y="3333105"/>
              <a:ext cx="46190" cy="47783"/>
            </a:xfrm>
            <a:custGeom>
              <a:avLst/>
              <a:gdLst>
                <a:gd name="T0" fmla="*/ 7 w 10"/>
                <a:gd name="T1" fmla="*/ 9 h 10"/>
                <a:gd name="T2" fmla="*/ 7 w 10"/>
                <a:gd name="T3" fmla="*/ 7 h 10"/>
                <a:gd name="T4" fmla="*/ 10 w 10"/>
                <a:gd name="T5" fmla="*/ 4 h 10"/>
                <a:gd name="T6" fmla="*/ 8 w 10"/>
                <a:gd name="T7" fmla="*/ 1 h 10"/>
                <a:gd name="T8" fmla="*/ 3 w 10"/>
                <a:gd name="T9" fmla="*/ 4 h 10"/>
                <a:gd name="T10" fmla="*/ 0 w 10"/>
                <a:gd name="T11" fmla="*/ 9 h 10"/>
                <a:gd name="T12" fmla="*/ 3 w 10"/>
                <a:gd name="T13" fmla="*/ 9 h 10"/>
                <a:gd name="T14" fmla="*/ 7 w 10"/>
                <a:gd name="T15" fmla="*/ 10 h 10"/>
                <a:gd name="T16" fmla="*/ 7 w 10"/>
                <a:gd name="T17" fmla="*/ 9 h 10"/>
                <a:gd name="T18" fmla="*/ 7 w 10"/>
                <a:gd name="T1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9"/>
                  </a:moveTo>
                  <a:cubicBezTo>
                    <a:pt x="6" y="8"/>
                    <a:pt x="6" y="8"/>
                    <a:pt x="7" y="7"/>
                  </a:cubicBezTo>
                  <a:cubicBezTo>
                    <a:pt x="8" y="6"/>
                    <a:pt x="9" y="5"/>
                    <a:pt x="10" y="4"/>
                  </a:cubicBezTo>
                  <a:cubicBezTo>
                    <a:pt x="10" y="4"/>
                    <a:pt x="8" y="2"/>
                    <a:pt x="8" y="1"/>
                  </a:cubicBezTo>
                  <a:cubicBezTo>
                    <a:pt x="8" y="5"/>
                    <a:pt x="3" y="0"/>
                    <a:pt x="3" y="4"/>
                  </a:cubicBezTo>
                  <a:cubicBezTo>
                    <a:pt x="3" y="6"/>
                    <a:pt x="1" y="8"/>
                    <a:pt x="0" y="9"/>
                  </a:cubicBezTo>
                  <a:cubicBezTo>
                    <a:pt x="0" y="10"/>
                    <a:pt x="2" y="9"/>
                    <a:pt x="3" y="9"/>
                  </a:cubicBezTo>
                  <a:cubicBezTo>
                    <a:pt x="5" y="9"/>
                    <a:pt x="6" y="9"/>
                    <a:pt x="7" y="10"/>
                  </a:cubicBezTo>
                  <a:cubicBezTo>
                    <a:pt x="7" y="10"/>
                    <a:pt x="7" y="9"/>
                    <a:pt x="7" y="9"/>
                  </a:cubicBezTo>
                  <a:cubicBezTo>
                    <a:pt x="6" y="8"/>
                    <a:pt x="7" y="9"/>
                    <a:pt x="7" y="9"/>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76" name="Freeform 667">
              <a:extLst>
                <a:ext uri="{FF2B5EF4-FFF2-40B4-BE49-F238E27FC236}">
                  <a16:creationId xmlns:a16="http://schemas.microsoft.com/office/drawing/2014/main" id="{A4717B04-6FD6-4D81-9C0B-448686CD0215}"/>
                </a:ext>
              </a:extLst>
            </p:cNvPr>
            <p:cNvSpPr>
              <a:spLocks/>
            </p:cNvSpPr>
            <p:nvPr/>
          </p:nvSpPr>
          <p:spPr bwMode="auto">
            <a:xfrm>
              <a:off x="6358123" y="3407966"/>
              <a:ext cx="149721" cy="89196"/>
            </a:xfrm>
            <a:custGeom>
              <a:avLst/>
              <a:gdLst>
                <a:gd name="T0" fmla="*/ 17 w 32"/>
                <a:gd name="T1" fmla="*/ 4 h 19"/>
                <a:gd name="T2" fmla="*/ 2 w 32"/>
                <a:gd name="T3" fmla="*/ 0 h 19"/>
                <a:gd name="T4" fmla="*/ 2 w 32"/>
                <a:gd name="T5" fmla="*/ 5 h 19"/>
                <a:gd name="T6" fmla="*/ 3 w 32"/>
                <a:gd name="T7" fmla="*/ 8 h 19"/>
                <a:gd name="T8" fmla="*/ 1 w 32"/>
                <a:gd name="T9" fmla="*/ 11 h 19"/>
                <a:gd name="T10" fmla="*/ 3 w 32"/>
                <a:gd name="T11" fmla="*/ 17 h 19"/>
                <a:gd name="T12" fmla="*/ 9 w 32"/>
                <a:gd name="T13" fmla="*/ 17 h 19"/>
                <a:gd name="T14" fmla="*/ 16 w 32"/>
                <a:gd name="T15" fmla="*/ 18 h 19"/>
                <a:gd name="T16" fmla="*/ 21 w 32"/>
                <a:gd name="T17" fmla="*/ 15 h 19"/>
                <a:gd name="T18" fmla="*/ 28 w 32"/>
                <a:gd name="T19" fmla="*/ 14 h 19"/>
                <a:gd name="T20" fmla="*/ 28 w 32"/>
                <a:gd name="T21" fmla="*/ 8 h 19"/>
                <a:gd name="T22" fmla="*/ 29 w 32"/>
                <a:gd name="T23" fmla="*/ 3 h 19"/>
                <a:gd name="T24" fmla="*/ 21 w 32"/>
                <a:gd name="T25" fmla="*/ 2 h 19"/>
                <a:gd name="T26" fmla="*/ 17 w 32"/>
                <a:gd name="T27"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19">
                  <a:moveTo>
                    <a:pt x="17" y="4"/>
                  </a:moveTo>
                  <a:cubicBezTo>
                    <a:pt x="13" y="4"/>
                    <a:pt x="3" y="6"/>
                    <a:pt x="2" y="0"/>
                  </a:cubicBezTo>
                  <a:cubicBezTo>
                    <a:pt x="1" y="2"/>
                    <a:pt x="0" y="4"/>
                    <a:pt x="2" y="5"/>
                  </a:cubicBezTo>
                  <a:cubicBezTo>
                    <a:pt x="3" y="6"/>
                    <a:pt x="4" y="7"/>
                    <a:pt x="3" y="8"/>
                  </a:cubicBezTo>
                  <a:cubicBezTo>
                    <a:pt x="2" y="9"/>
                    <a:pt x="1" y="9"/>
                    <a:pt x="1" y="11"/>
                  </a:cubicBezTo>
                  <a:cubicBezTo>
                    <a:pt x="2" y="13"/>
                    <a:pt x="3" y="14"/>
                    <a:pt x="3" y="17"/>
                  </a:cubicBezTo>
                  <a:cubicBezTo>
                    <a:pt x="5" y="17"/>
                    <a:pt x="7" y="17"/>
                    <a:pt x="9" y="17"/>
                  </a:cubicBezTo>
                  <a:cubicBezTo>
                    <a:pt x="11" y="17"/>
                    <a:pt x="14" y="19"/>
                    <a:pt x="16" y="18"/>
                  </a:cubicBezTo>
                  <a:cubicBezTo>
                    <a:pt x="18" y="18"/>
                    <a:pt x="20" y="16"/>
                    <a:pt x="21" y="15"/>
                  </a:cubicBezTo>
                  <a:cubicBezTo>
                    <a:pt x="23" y="13"/>
                    <a:pt x="25" y="14"/>
                    <a:pt x="28" y="14"/>
                  </a:cubicBezTo>
                  <a:cubicBezTo>
                    <a:pt x="27" y="12"/>
                    <a:pt x="27" y="11"/>
                    <a:pt x="28" y="8"/>
                  </a:cubicBezTo>
                  <a:cubicBezTo>
                    <a:pt x="29" y="6"/>
                    <a:pt x="32" y="4"/>
                    <a:pt x="29" y="3"/>
                  </a:cubicBezTo>
                  <a:cubicBezTo>
                    <a:pt x="27" y="2"/>
                    <a:pt x="24" y="1"/>
                    <a:pt x="21" y="2"/>
                  </a:cubicBezTo>
                  <a:cubicBezTo>
                    <a:pt x="19" y="2"/>
                    <a:pt x="18" y="4"/>
                    <a:pt x="17" y="4"/>
                  </a:cubicBezTo>
                  <a:close/>
                </a:path>
              </a:pathLst>
            </a:custGeom>
            <a:solidFill>
              <a:srgbClr val="D62612"/>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dirty="0"/>
            </a:p>
          </p:txBody>
        </p:sp>
        <p:sp>
          <p:nvSpPr>
            <p:cNvPr id="177" name="Freeform 668">
              <a:extLst>
                <a:ext uri="{FF2B5EF4-FFF2-40B4-BE49-F238E27FC236}">
                  <a16:creationId xmlns:a16="http://schemas.microsoft.com/office/drawing/2014/main" id="{7D021A4E-69F2-417F-9F7C-D335D0A01BF2}"/>
                </a:ext>
              </a:extLst>
            </p:cNvPr>
            <p:cNvSpPr>
              <a:spLocks/>
            </p:cNvSpPr>
            <p:nvPr/>
          </p:nvSpPr>
          <p:spPr bwMode="auto">
            <a:xfrm>
              <a:off x="6213180" y="3385667"/>
              <a:ext cx="84417" cy="70082"/>
            </a:xfrm>
            <a:custGeom>
              <a:avLst/>
              <a:gdLst>
                <a:gd name="T0" fmla="*/ 10 w 18"/>
                <a:gd name="T1" fmla="*/ 0 h 15"/>
                <a:gd name="T2" fmla="*/ 1 w 18"/>
                <a:gd name="T3" fmla="*/ 2 h 15"/>
                <a:gd name="T4" fmla="*/ 4 w 18"/>
                <a:gd name="T5" fmla="*/ 8 h 15"/>
                <a:gd name="T6" fmla="*/ 13 w 18"/>
                <a:gd name="T7" fmla="*/ 15 h 15"/>
                <a:gd name="T8" fmla="*/ 15 w 18"/>
                <a:gd name="T9" fmla="*/ 10 h 15"/>
                <a:gd name="T10" fmla="*/ 17 w 18"/>
                <a:gd name="T11" fmla="*/ 6 h 15"/>
                <a:gd name="T12" fmla="*/ 16 w 18"/>
                <a:gd name="T13" fmla="*/ 2 h 15"/>
                <a:gd name="T14" fmla="*/ 10 w 18"/>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5">
                  <a:moveTo>
                    <a:pt x="10" y="0"/>
                  </a:moveTo>
                  <a:cubicBezTo>
                    <a:pt x="8" y="0"/>
                    <a:pt x="0" y="0"/>
                    <a:pt x="1" y="2"/>
                  </a:cubicBezTo>
                  <a:cubicBezTo>
                    <a:pt x="1" y="3"/>
                    <a:pt x="3" y="7"/>
                    <a:pt x="4" y="8"/>
                  </a:cubicBezTo>
                  <a:cubicBezTo>
                    <a:pt x="6" y="11"/>
                    <a:pt x="10" y="13"/>
                    <a:pt x="13" y="15"/>
                  </a:cubicBezTo>
                  <a:cubicBezTo>
                    <a:pt x="13" y="13"/>
                    <a:pt x="13" y="11"/>
                    <a:pt x="15" y="10"/>
                  </a:cubicBezTo>
                  <a:cubicBezTo>
                    <a:pt x="17" y="9"/>
                    <a:pt x="18" y="8"/>
                    <a:pt x="17" y="6"/>
                  </a:cubicBezTo>
                  <a:cubicBezTo>
                    <a:pt x="17" y="4"/>
                    <a:pt x="17" y="3"/>
                    <a:pt x="16" y="2"/>
                  </a:cubicBezTo>
                  <a:cubicBezTo>
                    <a:pt x="14" y="1"/>
                    <a:pt x="12" y="0"/>
                    <a:pt x="10" y="0"/>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78" name="Freeform 669">
              <a:extLst>
                <a:ext uri="{FF2B5EF4-FFF2-40B4-BE49-F238E27FC236}">
                  <a16:creationId xmlns:a16="http://schemas.microsoft.com/office/drawing/2014/main" id="{9D15226B-EFC8-46FD-988F-42F8294B5D61}"/>
                </a:ext>
              </a:extLst>
            </p:cNvPr>
            <p:cNvSpPr>
              <a:spLocks/>
            </p:cNvSpPr>
            <p:nvPr/>
          </p:nvSpPr>
          <p:spPr bwMode="auto">
            <a:xfrm>
              <a:off x="6273705" y="3352219"/>
              <a:ext cx="103530" cy="125829"/>
            </a:xfrm>
            <a:custGeom>
              <a:avLst/>
              <a:gdLst>
                <a:gd name="T0" fmla="*/ 21 w 22"/>
                <a:gd name="T1" fmla="*/ 19 h 27"/>
                <a:gd name="T2" fmla="*/ 20 w 22"/>
                <a:gd name="T3" fmla="*/ 17 h 27"/>
                <a:gd name="T4" fmla="*/ 19 w 22"/>
                <a:gd name="T5" fmla="*/ 13 h 27"/>
                <a:gd name="T6" fmla="*/ 15 w 22"/>
                <a:gd name="T7" fmla="*/ 10 h 27"/>
                <a:gd name="T8" fmla="*/ 14 w 22"/>
                <a:gd name="T9" fmla="*/ 8 h 27"/>
                <a:gd name="T10" fmla="*/ 12 w 22"/>
                <a:gd name="T11" fmla="*/ 5 h 27"/>
                <a:gd name="T12" fmla="*/ 5 w 22"/>
                <a:gd name="T13" fmla="*/ 1 h 27"/>
                <a:gd name="T14" fmla="*/ 2 w 22"/>
                <a:gd name="T15" fmla="*/ 4 h 27"/>
                <a:gd name="T16" fmla="*/ 4 w 22"/>
                <a:gd name="T17" fmla="*/ 14 h 27"/>
                <a:gd name="T18" fmla="*/ 1 w 22"/>
                <a:gd name="T19" fmla="*/ 19 h 27"/>
                <a:gd name="T20" fmla="*/ 0 w 22"/>
                <a:gd name="T21" fmla="*/ 23 h 27"/>
                <a:gd name="T22" fmla="*/ 4 w 22"/>
                <a:gd name="T23" fmla="*/ 27 h 27"/>
                <a:gd name="T24" fmla="*/ 6 w 22"/>
                <a:gd name="T25" fmla="*/ 23 h 27"/>
                <a:gd name="T26" fmla="*/ 10 w 22"/>
                <a:gd name="T27" fmla="*/ 26 h 27"/>
                <a:gd name="T28" fmla="*/ 20 w 22"/>
                <a:gd name="T29" fmla="*/ 24 h 27"/>
                <a:gd name="T30" fmla="*/ 21 w 22"/>
                <a:gd name="T31" fmla="*/ 19 h 27"/>
                <a:gd name="T32" fmla="*/ 21 w 22"/>
                <a:gd name="T33"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7">
                  <a:moveTo>
                    <a:pt x="21" y="19"/>
                  </a:moveTo>
                  <a:cubicBezTo>
                    <a:pt x="22" y="18"/>
                    <a:pt x="21" y="18"/>
                    <a:pt x="20" y="17"/>
                  </a:cubicBezTo>
                  <a:cubicBezTo>
                    <a:pt x="19" y="16"/>
                    <a:pt x="19" y="15"/>
                    <a:pt x="19" y="13"/>
                  </a:cubicBezTo>
                  <a:cubicBezTo>
                    <a:pt x="21" y="10"/>
                    <a:pt x="18" y="10"/>
                    <a:pt x="15" y="10"/>
                  </a:cubicBezTo>
                  <a:cubicBezTo>
                    <a:pt x="14" y="10"/>
                    <a:pt x="14" y="9"/>
                    <a:pt x="14" y="8"/>
                  </a:cubicBezTo>
                  <a:cubicBezTo>
                    <a:pt x="13" y="6"/>
                    <a:pt x="12" y="7"/>
                    <a:pt x="12" y="5"/>
                  </a:cubicBezTo>
                  <a:cubicBezTo>
                    <a:pt x="11" y="2"/>
                    <a:pt x="9" y="0"/>
                    <a:pt x="5" y="1"/>
                  </a:cubicBezTo>
                  <a:cubicBezTo>
                    <a:pt x="2" y="2"/>
                    <a:pt x="2" y="2"/>
                    <a:pt x="2" y="4"/>
                  </a:cubicBezTo>
                  <a:cubicBezTo>
                    <a:pt x="3" y="7"/>
                    <a:pt x="4" y="10"/>
                    <a:pt x="4" y="14"/>
                  </a:cubicBezTo>
                  <a:cubicBezTo>
                    <a:pt x="5" y="17"/>
                    <a:pt x="2" y="16"/>
                    <a:pt x="1" y="19"/>
                  </a:cubicBezTo>
                  <a:cubicBezTo>
                    <a:pt x="0" y="20"/>
                    <a:pt x="0" y="22"/>
                    <a:pt x="0" y="23"/>
                  </a:cubicBezTo>
                  <a:cubicBezTo>
                    <a:pt x="0" y="25"/>
                    <a:pt x="3" y="26"/>
                    <a:pt x="4" y="27"/>
                  </a:cubicBezTo>
                  <a:cubicBezTo>
                    <a:pt x="4" y="26"/>
                    <a:pt x="4" y="23"/>
                    <a:pt x="6" y="23"/>
                  </a:cubicBezTo>
                  <a:cubicBezTo>
                    <a:pt x="8" y="23"/>
                    <a:pt x="9" y="24"/>
                    <a:pt x="10" y="26"/>
                  </a:cubicBezTo>
                  <a:cubicBezTo>
                    <a:pt x="11" y="26"/>
                    <a:pt x="18" y="24"/>
                    <a:pt x="20" y="24"/>
                  </a:cubicBezTo>
                  <a:cubicBezTo>
                    <a:pt x="18" y="22"/>
                    <a:pt x="20" y="21"/>
                    <a:pt x="21" y="19"/>
                  </a:cubicBezTo>
                  <a:cubicBezTo>
                    <a:pt x="22" y="18"/>
                    <a:pt x="20" y="20"/>
                    <a:pt x="21" y="19"/>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79" name="Freeform 670">
              <a:extLst>
                <a:ext uri="{FF2B5EF4-FFF2-40B4-BE49-F238E27FC236}">
                  <a16:creationId xmlns:a16="http://schemas.microsoft.com/office/drawing/2014/main" id="{2911E741-6EC7-4621-B6D7-B3B7B195AE70}"/>
                </a:ext>
              </a:extLst>
            </p:cNvPr>
            <p:cNvSpPr>
              <a:spLocks/>
            </p:cNvSpPr>
            <p:nvPr/>
          </p:nvSpPr>
          <p:spPr bwMode="auto">
            <a:xfrm>
              <a:off x="6217959" y="3277359"/>
              <a:ext cx="164057" cy="89196"/>
            </a:xfrm>
            <a:custGeom>
              <a:avLst/>
              <a:gdLst>
                <a:gd name="T0" fmla="*/ 30 w 35"/>
                <a:gd name="T1" fmla="*/ 3 h 19"/>
                <a:gd name="T2" fmla="*/ 24 w 35"/>
                <a:gd name="T3" fmla="*/ 1 h 19"/>
                <a:gd name="T4" fmla="*/ 19 w 35"/>
                <a:gd name="T5" fmla="*/ 4 h 19"/>
                <a:gd name="T6" fmla="*/ 15 w 35"/>
                <a:gd name="T7" fmla="*/ 4 h 19"/>
                <a:gd name="T8" fmla="*/ 13 w 35"/>
                <a:gd name="T9" fmla="*/ 6 h 19"/>
                <a:gd name="T10" fmla="*/ 5 w 35"/>
                <a:gd name="T11" fmla="*/ 4 h 19"/>
                <a:gd name="T12" fmla="*/ 5 w 35"/>
                <a:gd name="T13" fmla="*/ 7 h 19"/>
                <a:gd name="T14" fmla="*/ 3 w 35"/>
                <a:gd name="T15" fmla="*/ 8 h 19"/>
                <a:gd name="T16" fmla="*/ 3 w 35"/>
                <a:gd name="T17" fmla="*/ 15 h 19"/>
                <a:gd name="T18" fmla="*/ 11 w 35"/>
                <a:gd name="T19" fmla="*/ 19 h 19"/>
                <a:gd name="T20" fmla="*/ 21 w 35"/>
                <a:gd name="T21" fmla="*/ 17 h 19"/>
                <a:gd name="T22" fmla="*/ 25 w 35"/>
                <a:gd name="T23" fmla="*/ 15 h 19"/>
                <a:gd name="T24" fmla="*/ 29 w 35"/>
                <a:gd name="T25" fmla="*/ 9 h 19"/>
                <a:gd name="T26" fmla="*/ 33 w 35"/>
                <a:gd name="T27" fmla="*/ 6 h 19"/>
                <a:gd name="T28" fmla="*/ 30 w 35"/>
                <a:gd name="T29" fmla="*/ 3 h 19"/>
                <a:gd name="T30" fmla="*/ 30 w 35"/>
                <a:gd name="T3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19">
                  <a:moveTo>
                    <a:pt x="30" y="3"/>
                  </a:moveTo>
                  <a:cubicBezTo>
                    <a:pt x="30" y="2"/>
                    <a:pt x="25" y="2"/>
                    <a:pt x="24" y="1"/>
                  </a:cubicBezTo>
                  <a:cubicBezTo>
                    <a:pt x="20" y="0"/>
                    <a:pt x="22" y="4"/>
                    <a:pt x="19" y="4"/>
                  </a:cubicBezTo>
                  <a:cubicBezTo>
                    <a:pt x="18" y="3"/>
                    <a:pt x="17" y="4"/>
                    <a:pt x="15" y="4"/>
                  </a:cubicBezTo>
                  <a:cubicBezTo>
                    <a:pt x="14" y="4"/>
                    <a:pt x="14" y="6"/>
                    <a:pt x="13" y="6"/>
                  </a:cubicBezTo>
                  <a:cubicBezTo>
                    <a:pt x="9" y="8"/>
                    <a:pt x="7" y="6"/>
                    <a:pt x="5" y="4"/>
                  </a:cubicBezTo>
                  <a:cubicBezTo>
                    <a:pt x="5" y="5"/>
                    <a:pt x="5" y="6"/>
                    <a:pt x="5" y="7"/>
                  </a:cubicBezTo>
                  <a:cubicBezTo>
                    <a:pt x="4" y="8"/>
                    <a:pt x="3" y="6"/>
                    <a:pt x="3" y="8"/>
                  </a:cubicBezTo>
                  <a:cubicBezTo>
                    <a:pt x="3" y="11"/>
                    <a:pt x="0" y="13"/>
                    <a:pt x="3" y="15"/>
                  </a:cubicBezTo>
                  <a:cubicBezTo>
                    <a:pt x="5" y="17"/>
                    <a:pt x="8" y="19"/>
                    <a:pt x="11" y="19"/>
                  </a:cubicBezTo>
                  <a:cubicBezTo>
                    <a:pt x="15" y="19"/>
                    <a:pt x="17" y="16"/>
                    <a:pt x="21" y="17"/>
                  </a:cubicBezTo>
                  <a:cubicBezTo>
                    <a:pt x="21" y="16"/>
                    <a:pt x="24" y="16"/>
                    <a:pt x="25" y="15"/>
                  </a:cubicBezTo>
                  <a:cubicBezTo>
                    <a:pt x="26" y="13"/>
                    <a:pt x="27" y="11"/>
                    <a:pt x="29" y="9"/>
                  </a:cubicBezTo>
                  <a:cubicBezTo>
                    <a:pt x="30" y="7"/>
                    <a:pt x="31" y="7"/>
                    <a:pt x="33" y="6"/>
                  </a:cubicBezTo>
                  <a:cubicBezTo>
                    <a:pt x="35" y="4"/>
                    <a:pt x="30" y="4"/>
                    <a:pt x="30" y="3"/>
                  </a:cubicBezTo>
                  <a:cubicBezTo>
                    <a:pt x="30" y="3"/>
                    <a:pt x="30" y="4"/>
                    <a:pt x="30" y="3"/>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80" name="Freeform 671">
              <a:extLst>
                <a:ext uri="{FF2B5EF4-FFF2-40B4-BE49-F238E27FC236}">
                  <a16:creationId xmlns:a16="http://schemas.microsoft.com/office/drawing/2014/main" id="{3364E4A9-2509-4936-996C-A0E7B629AACD}"/>
                </a:ext>
              </a:extLst>
            </p:cNvPr>
            <p:cNvSpPr>
              <a:spLocks/>
            </p:cNvSpPr>
            <p:nvPr/>
          </p:nvSpPr>
          <p:spPr bwMode="auto">
            <a:xfrm>
              <a:off x="6311931" y="3478048"/>
              <a:ext cx="144943" cy="149721"/>
            </a:xfrm>
            <a:custGeom>
              <a:avLst/>
              <a:gdLst>
                <a:gd name="T0" fmla="*/ 31 w 31"/>
                <a:gd name="T1" fmla="*/ 0 h 32"/>
                <a:gd name="T2" fmla="*/ 23 w 31"/>
                <a:gd name="T3" fmla="*/ 3 h 32"/>
                <a:gd name="T4" fmla="*/ 13 w 31"/>
                <a:gd name="T5" fmla="*/ 2 h 32"/>
                <a:gd name="T6" fmla="*/ 9 w 31"/>
                <a:gd name="T7" fmla="*/ 4 h 32"/>
                <a:gd name="T8" fmla="*/ 6 w 31"/>
                <a:gd name="T9" fmla="*/ 5 h 32"/>
                <a:gd name="T10" fmla="*/ 4 w 31"/>
                <a:gd name="T11" fmla="*/ 8 h 32"/>
                <a:gd name="T12" fmla="*/ 2 w 31"/>
                <a:gd name="T13" fmla="*/ 11 h 32"/>
                <a:gd name="T14" fmla="*/ 2 w 31"/>
                <a:gd name="T15" fmla="*/ 15 h 32"/>
                <a:gd name="T16" fmla="*/ 4 w 31"/>
                <a:gd name="T17" fmla="*/ 17 h 32"/>
                <a:gd name="T18" fmla="*/ 5 w 31"/>
                <a:gd name="T19" fmla="*/ 22 h 32"/>
                <a:gd name="T20" fmla="*/ 6 w 31"/>
                <a:gd name="T21" fmla="*/ 25 h 32"/>
                <a:gd name="T22" fmla="*/ 7 w 31"/>
                <a:gd name="T23" fmla="*/ 28 h 32"/>
                <a:gd name="T24" fmla="*/ 8 w 31"/>
                <a:gd name="T25" fmla="*/ 29 h 32"/>
                <a:gd name="T26" fmla="*/ 10 w 31"/>
                <a:gd name="T27" fmla="*/ 31 h 32"/>
                <a:gd name="T28" fmla="*/ 12 w 31"/>
                <a:gd name="T29" fmla="*/ 30 h 32"/>
                <a:gd name="T30" fmla="*/ 13 w 31"/>
                <a:gd name="T31" fmla="*/ 31 h 32"/>
                <a:gd name="T32" fmla="*/ 13 w 31"/>
                <a:gd name="T33" fmla="*/ 26 h 32"/>
                <a:gd name="T34" fmla="*/ 17 w 31"/>
                <a:gd name="T35" fmla="*/ 26 h 32"/>
                <a:gd name="T36" fmla="*/ 14 w 31"/>
                <a:gd name="T37" fmla="*/ 23 h 32"/>
                <a:gd name="T38" fmla="*/ 17 w 31"/>
                <a:gd name="T39" fmla="*/ 24 h 32"/>
                <a:gd name="T40" fmla="*/ 18 w 31"/>
                <a:gd name="T41" fmla="*/ 22 h 32"/>
                <a:gd name="T42" fmla="*/ 21 w 31"/>
                <a:gd name="T43" fmla="*/ 23 h 32"/>
                <a:gd name="T44" fmla="*/ 19 w 31"/>
                <a:gd name="T45" fmla="*/ 19 h 32"/>
                <a:gd name="T46" fmla="*/ 15 w 31"/>
                <a:gd name="T47" fmla="*/ 17 h 32"/>
                <a:gd name="T48" fmla="*/ 15 w 31"/>
                <a:gd name="T49" fmla="*/ 16 h 32"/>
                <a:gd name="T50" fmla="*/ 11 w 31"/>
                <a:gd name="T51" fmla="*/ 10 h 32"/>
                <a:gd name="T52" fmla="*/ 16 w 31"/>
                <a:gd name="T53" fmla="*/ 11 h 32"/>
                <a:gd name="T54" fmla="*/ 16 w 31"/>
                <a:gd name="T55" fmla="*/ 10 h 32"/>
                <a:gd name="T56" fmla="*/ 18 w 31"/>
                <a:gd name="T57" fmla="*/ 11 h 32"/>
                <a:gd name="T58" fmla="*/ 17 w 31"/>
                <a:gd name="T59" fmla="*/ 9 h 32"/>
                <a:gd name="T60" fmla="*/ 21 w 31"/>
                <a:gd name="T61" fmla="*/ 10 h 32"/>
                <a:gd name="T62" fmla="*/ 17 w 31"/>
                <a:gd name="T63" fmla="*/ 7 h 32"/>
                <a:gd name="T64" fmla="*/ 22 w 31"/>
                <a:gd name="T65" fmla="*/ 5 h 32"/>
                <a:gd name="T66" fmla="*/ 21 w 31"/>
                <a:gd name="T67" fmla="*/ 7 h 32"/>
                <a:gd name="T68" fmla="*/ 25 w 31"/>
                <a:gd name="T69" fmla="*/ 5 h 32"/>
                <a:gd name="T70" fmla="*/ 29 w 31"/>
                <a:gd name="T71" fmla="*/ 7 h 32"/>
                <a:gd name="T72" fmla="*/ 31 w 31"/>
                <a:gd name="T7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 h="32">
                  <a:moveTo>
                    <a:pt x="31" y="0"/>
                  </a:moveTo>
                  <a:cubicBezTo>
                    <a:pt x="28" y="2"/>
                    <a:pt x="27" y="4"/>
                    <a:pt x="23" y="3"/>
                  </a:cubicBezTo>
                  <a:cubicBezTo>
                    <a:pt x="21" y="2"/>
                    <a:pt x="15" y="1"/>
                    <a:pt x="13" y="2"/>
                  </a:cubicBezTo>
                  <a:cubicBezTo>
                    <a:pt x="13" y="5"/>
                    <a:pt x="10" y="3"/>
                    <a:pt x="9" y="4"/>
                  </a:cubicBezTo>
                  <a:cubicBezTo>
                    <a:pt x="8" y="5"/>
                    <a:pt x="7" y="5"/>
                    <a:pt x="6" y="5"/>
                  </a:cubicBezTo>
                  <a:cubicBezTo>
                    <a:pt x="4" y="6"/>
                    <a:pt x="4" y="7"/>
                    <a:pt x="4" y="8"/>
                  </a:cubicBezTo>
                  <a:cubicBezTo>
                    <a:pt x="3" y="9"/>
                    <a:pt x="3" y="10"/>
                    <a:pt x="2" y="11"/>
                  </a:cubicBezTo>
                  <a:cubicBezTo>
                    <a:pt x="0" y="13"/>
                    <a:pt x="0" y="13"/>
                    <a:pt x="2" y="15"/>
                  </a:cubicBezTo>
                  <a:cubicBezTo>
                    <a:pt x="3" y="16"/>
                    <a:pt x="4" y="16"/>
                    <a:pt x="4" y="17"/>
                  </a:cubicBezTo>
                  <a:cubicBezTo>
                    <a:pt x="4" y="19"/>
                    <a:pt x="4" y="20"/>
                    <a:pt x="5" y="22"/>
                  </a:cubicBezTo>
                  <a:cubicBezTo>
                    <a:pt x="5" y="23"/>
                    <a:pt x="5" y="24"/>
                    <a:pt x="6" y="25"/>
                  </a:cubicBezTo>
                  <a:cubicBezTo>
                    <a:pt x="8" y="26"/>
                    <a:pt x="6" y="27"/>
                    <a:pt x="7" y="28"/>
                  </a:cubicBezTo>
                  <a:cubicBezTo>
                    <a:pt x="7" y="30"/>
                    <a:pt x="8" y="29"/>
                    <a:pt x="8" y="29"/>
                  </a:cubicBezTo>
                  <a:cubicBezTo>
                    <a:pt x="10" y="29"/>
                    <a:pt x="10" y="30"/>
                    <a:pt x="10" y="31"/>
                  </a:cubicBezTo>
                  <a:cubicBezTo>
                    <a:pt x="11" y="31"/>
                    <a:pt x="12" y="30"/>
                    <a:pt x="12" y="30"/>
                  </a:cubicBezTo>
                  <a:cubicBezTo>
                    <a:pt x="13" y="29"/>
                    <a:pt x="13" y="31"/>
                    <a:pt x="13" y="31"/>
                  </a:cubicBezTo>
                  <a:cubicBezTo>
                    <a:pt x="14" y="32"/>
                    <a:pt x="13" y="25"/>
                    <a:pt x="13" y="26"/>
                  </a:cubicBezTo>
                  <a:cubicBezTo>
                    <a:pt x="13" y="25"/>
                    <a:pt x="16" y="26"/>
                    <a:pt x="17" y="26"/>
                  </a:cubicBezTo>
                  <a:cubicBezTo>
                    <a:pt x="17" y="25"/>
                    <a:pt x="14" y="24"/>
                    <a:pt x="14" y="23"/>
                  </a:cubicBezTo>
                  <a:cubicBezTo>
                    <a:pt x="15" y="21"/>
                    <a:pt x="17" y="23"/>
                    <a:pt x="17" y="24"/>
                  </a:cubicBezTo>
                  <a:cubicBezTo>
                    <a:pt x="19" y="25"/>
                    <a:pt x="18" y="23"/>
                    <a:pt x="18" y="22"/>
                  </a:cubicBezTo>
                  <a:cubicBezTo>
                    <a:pt x="18" y="21"/>
                    <a:pt x="21" y="23"/>
                    <a:pt x="21" y="23"/>
                  </a:cubicBezTo>
                  <a:cubicBezTo>
                    <a:pt x="21" y="22"/>
                    <a:pt x="19" y="19"/>
                    <a:pt x="19" y="19"/>
                  </a:cubicBezTo>
                  <a:cubicBezTo>
                    <a:pt x="18" y="18"/>
                    <a:pt x="16" y="18"/>
                    <a:pt x="15" y="17"/>
                  </a:cubicBezTo>
                  <a:cubicBezTo>
                    <a:pt x="15" y="17"/>
                    <a:pt x="15" y="15"/>
                    <a:pt x="15" y="16"/>
                  </a:cubicBezTo>
                  <a:cubicBezTo>
                    <a:pt x="14" y="14"/>
                    <a:pt x="11" y="12"/>
                    <a:pt x="11" y="10"/>
                  </a:cubicBezTo>
                  <a:cubicBezTo>
                    <a:pt x="12" y="6"/>
                    <a:pt x="15" y="10"/>
                    <a:pt x="16" y="11"/>
                  </a:cubicBezTo>
                  <a:cubicBezTo>
                    <a:pt x="16" y="11"/>
                    <a:pt x="16" y="10"/>
                    <a:pt x="16" y="10"/>
                  </a:cubicBezTo>
                  <a:cubicBezTo>
                    <a:pt x="17" y="9"/>
                    <a:pt x="18" y="10"/>
                    <a:pt x="18" y="11"/>
                  </a:cubicBezTo>
                  <a:cubicBezTo>
                    <a:pt x="18" y="11"/>
                    <a:pt x="17" y="9"/>
                    <a:pt x="17" y="9"/>
                  </a:cubicBezTo>
                  <a:cubicBezTo>
                    <a:pt x="18" y="9"/>
                    <a:pt x="20" y="10"/>
                    <a:pt x="21" y="10"/>
                  </a:cubicBezTo>
                  <a:cubicBezTo>
                    <a:pt x="21" y="9"/>
                    <a:pt x="17" y="9"/>
                    <a:pt x="17" y="7"/>
                  </a:cubicBezTo>
                  <a:cubicBezTo>
                    <a:pt x="17" y="7"/>
                    <a:pt x="21" y="5"/>
                    <a:pt x="22" y="5"/>
                  </a:cubicBezTo>
                  <a:cubicBezTo>
                    <a:pt x="22" y="5"/>
                    <a:pt x="21" y="7"/>
                    <a:pt x="21" y="7"/>
                  </a:cubicBezTo>
                  <a:cubicBezTo>
                    <a:pt x="21" y="7"/>
                    <a:pt x="24" y="5"/>
                    <a:pt x="25" y="5"/>
                  </a:cubicBezTo>
                  <a:cubicBezTo>
                    <a:pt x="26" y="5"/>
                    <a:pt x="27" y="6"/>
                    <a:pt x="29" y="7"/>
                  </a:cubicBezTo>
                  <a:cubicBezTo>
                    <a:pt x="30" y="5"/>
                    <a:pt x="31" y="2"/>
                    <a:pt x="31" y="0"/>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81" name="Freeform 672">
              <a:extLst>
                <a:ext uri="{FF2B5EF4-FFF2-40B4-BE49-F238E27FC236}">
                  <a16:creationId xmlns:a16="http://schemas.microsoft.com/office/drawing/2014/main" id="{26F911D2-C341-4FE0-B4DE-28764A0F9ABB}"/>
                </a:ext>
              </a:extLst>
            </p:cNvPr>
            <p:cNvSpPr>
              <a:spLocks/>
            </p:cNvSpPr>
            <p:nvPr/>
          </p:nvSpPr>
          <p:spPr bwMode="auto">
            <a:xfrm>
              <a:off x="6442539" y="3470083"/>
              <a:ext cx="70082" cy="46190"/>
            </a:xfrm>
            <a:custGeom>
              <a:avLst/>
              <a:gdLst>
                <a:gd name="T0" fmla="*/ 15 w 15"/>
                <a:gd name="T1" fmla="*/ 6 h 10"/>
                <a:gd name="T2" fmla="*/ 10 w 15"/>
                <a:gd name="T3" fmla="*/ 1 h 10"/>
                <a:gd name="T4" fmla="*/ 2 w 15"/>
                <a:gd name="T5" fmla="*/ 5 h 10"/>
                <a:gd name="T6" fmla="*/ 1 w 15"/>
                <a:gd name="T7" fmla="*/ 9 h 10"/>
                <a:gd name="T8" fmla="*/ 6 w 15"/>
                <a:gd name="T9" fmla="*/ 9 h 10"/>
                <a:gd name="T10" fmla="*/ 11 w 15"/>
                <a:gd name="T11" fmla="*/ 7 h 10"/>
                <a:gd name="T12" fmla="*/ 15 w 15"/>
                <a:gd name="T13" fmla="*/ 6 h 10"/>
                <a:gd name="T14" fmla="*/ 15 w 15"/>
                <a:gd name="T15" fmla="*/ 6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0">
                  <a:moveTo>
                    <a:pt x="15" y="6"/>
                  </a:moveTo>
                  <a:cubicBezTo>
                    <a:pt x="13" y="4"/>
                    <a:pt x="10" y="4"/>
                    <a:pt x="10" y="1"/>
                  </a:cubicBezTo>
                  <a:cubicBezTo>
                    <a:pt x="5" y="0"/>
                    <a:pt x="4" y="0"/>
                    <a:pt x="2" y="5"/>
                  </a:cubicBezTo>
                  <a:cubicBezTo>
                    <a:pt x="2" y="6"/>
                    <a:pt x="0" y="9"/>
                    <a:pt x="1" y="9"/>
                  </a:cubicBezTo>
                  <a:cubicBezTo>
                    <a:pt x="3" y="10"/>
                    <a:pt x="5" y="10"/>
                    <a:pt x="6" y="9"/>
                  </a:cubicBezTo>
                  <a:cubicBezTo>
                    <a:pt x="8" y="8"/>
                    <a:pt x="9" y="7"/>
                    <a:pt x="11" y="7"/>
                  </a:cubicBezTo>
                  <a:cubicBezTo>
                    <a:pt x="11" y="7"/>
                    <a:pt x="15" y="7"/>
                    <a:pt x="15" y="6"/>
                  </a:cubicBezTo>
                  <a:cubicBezTo>
                    <a:pt x="14" y="6"/>
                    <a:pt x="15" y="7"/>
                    <a:pt x="15" y="6"/>
                  </a:cubicBezTo>
                  <a:close/>
                </a:path>
              </a:pathLst>
            </a:custGeom>
            <a:solidFill>
              <a:srgbClr val="963334"/>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dirty="0"/>
            </a:p>
          </p:txBody>
        </p:sp>
        <p:sp>
          <p:nvSpPr>
            <p:cNvPr id="182" name="Freeform 673">
              <a:extLst>
                <a:ext uri="{FF2B5EF4-FFF2-40B4-BE49-F238E27FC236}">
                  <a16:creationId xmlns:a16="http://schemas.microsoft.com/office/drawing/2014/main" id="{DFA167B6-2068-4F9A-884B-43C2816D7F71}"/>
                </a:ext>
              </a:extLst>
            </p:cNvPr>
            <p:cNvSpPr>
              <a:spLocks/>
            </p:cNvSpPr>
            <p:nvPr/>
          </p:nvSpPr>
          <p:spPr bwMode="auto">
            <a:xfrm>
              <a:off x="6292819" y="3455750"/>
              <a:ext cx="41412" cy="84419"/>
            </a:xfrm>
            <a:custGeom>
              <a:avLst/>
              <a:gdLst>
                <a:gd name="T0" fmla="*/ 6 w 9"/>
                <a:gd name="T1" fmla="*/ 16 h 18"/>
                <a:gd name="T2" fmla="*/ 7 w 9"/>
                <a:gd name="T3" fmla="*/ 11 h 18"/>
                <a:gd name="T4" fmla="*/ 6 w 9"/>
                <a:gd name="T5" fmla="*/ 6 h 18"/>
                <a:gd name="T6" fmla="*/ 7 w 9"/>
                <a:gd name="T7" fmla="*/ 4 h 18"/>
                <a:gd name="T8" fmla="*/ 3 w 9"/>
                <a:gd name="T9" fmla="*/ 1 h 18"/>
                <a:gd name="T10" fmla="*/ 0 w 9"/>
                <a:gd name="T11" fmla="*/ 9 h 18"/>
                <a:gd name="T12" fmla="*/ 4 w 9"/>
                <a:gd name="T13" fmla="*/ 18 h 18"/>
                <a:gd name="T14" fmla="*/ 6 w 9"/>
                <a:gd name="T15" fmla="*/ 16 h 18"/>
                <a:gd name="T16" fmla="*/ 6 w 9"/>
                <a:gd name="T17"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8">
                  <a:moveTo>
                    <a:pt x="6" y="16"/>
                  </a:moveTo>
                  <a:cubicBezTo>
                    <a:pt x="7" y="14"/>
                    <a:pt x="9" y="12"/>
                    <a:pt x="7" y="11"/>
                  </a:cubicBezTo>
                  <a:cubicBezTo>
                    <a:pt x="6" y="10"/>
                    <a:pt x="5" y="8"/>
                    <a:pt x="6" y="6"/>
                  </a:cubicBezTo>
                  <a:cubicBezTo>
                    <a:pt x="6" y="6"/>
                    <a:pt x="7" y="4"/>
                    <a:pt x="7" y="4"/>
                  </a:cubicBezTo>
                  <a:cubicBezTo>
                    <a:pt x="6" y="3"/>
                    <a:pt x="4" y="1"/>
                    <a:pt x="3" y="1"/>
                  </a:cubicBezTo>
                  <a:cubicBezTo>
                    <a:pt x="0" y="0"/>
                    <a:pt x="0" y="7"/>
                    <a:pt x="0" y="9"/>
                  </a:cubicBezTo>
                  <a:cubicBezTo>
                    <a:pt x="0" y="13"/>
                    <a:pt x="2" y="15"/>
                    <a:pt x="4" y="18"/>
                  </a:cubicBezTo>
                  <a:cubicBezTo>
                    <a:pt x="5" y="17"/>
                    <a:pt x="6" y="16"/>
                    <a:pt x="6" y="16"/>
                  </a:cubicBezTo>
                  <a:cubicBezTo>
                    <a:pt x="7" y="14"/>
                    <a:pt x="6" y="16"/>
                    <a:pt x="6" y="16"/>
                  </a:cubicBezTo>
                  <a:close/>
                </a:path>
              </a:pathLst>
            </a:custGeom>
            <a:solidFill>
              <a:schemeClr val="tx2">
                <a:lumMod val="75000"/>
              </a:schemeClr>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dirty="0"/>
            </a:p>
          </p:txBody>
        </p:sp>
        <p:sp>
          <p:nvSpPr>
            <p:cNvPr id="183" name="Freeform 674">
              <a:extLst>
                <a:ext uri="{FF2B5EF4-FFF2-40B4-BE49-F238E27FC236}">
                  <a16:creationId xmlns:a16="http://schemas.microsoft.com/office/drawing/2014/main" id="{E5B353C0-32FF-4713-82E0-A17F9DEC73EE}"/>
                </a:ext>
              </a:extLst>
            </p:cNvPr>
            <p:cNvSpPr>
              <a:spLocks/>
            </p:cNvSpPr>
            <p:nvPr/>
          </p:nvSpPr>
          <p:spPr bwMode="auto">
            <a:xfrm>
              <a:off x="6316710" y="3465306"/>
              <a:ext cx="60525" cy="41414"/>
            </a:xfrm>
            <a:custGeom>
              <a:avLst/>
              <a:gdLst>
                <a:gd name="T0" fmla="*/ 11 w 13"/>
                <a:gd name="T1" fmla="*/ 0 h 9"/>
                <a:gd name="T2" fmla="*/ 2 w 13"/>
                <a:gd name="T3" fmla="*/ 2 h 9"/>
                <a:gd name="T4" fmla="*/ 3 w 13"/>
                <a:gd name="T5" fmla="*/ 9 h 9"/>
                <a:gd name="T6" fmla="*/ 7 w 13"/>
                <a:gd name="T7" fmla="*/ 8 h 9"/>
                <a:gd name="T8" fmla="*/ 10 w 13"/>
                <a:gd name="T9" fmla="*/ 7 h 9"/>
                <a:gd name="T10" fmla="*/ 11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1" y="0"/>
                  </a:moveTo>
                  <a:cubicBezTo>
                    <a:pt x="9" y="0"/>
                    <a:pt x="2" y="0"/>
                    <a:pt x="2" y="2"/>
                  </a:cubicBezTo>
                  <a:cubicBezTo>
                    <a:pt x="0" y="4"/>
                    <a:pt x="0" y="8"/>
                    <a:pt x="3" y="9"/>
                  </a:cubicBezTo>
                  <a:cubicBezTo>
                    <a:pt x="4" y="8"/>
                    <a:pt x="6" y="9"/>
                    <a:pt x="7" y="8"/>
                  </a:cubicBezTo>
                  <a:cubicBezTo>
                    <a:pt x="8" y="8"/>
                    <a:pt x="9" y="6"/>
                    <a:pt x="10" y="7"/>
                  </a:cubicBezTo>
                  <a:cubicBezTo>
                    <a:pt x="13" y="9"/>
                    <a:pt x="11" y="1"/>
                    <a:pt x="11" y="0"/>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84" name="Freeform 675">
              <a:extLst>
                <a:ext uri="{FF2B5EF4-FFF2-40B4-BE49-F238E27FC236}">
                  <a16:creationId xmlns:a16="http://schemas.microsoft.com/office/drawing/2014/main" id="{319D9E7A-A218-4D86-9FCD-F9B288A48D59}"/>
                </a:ext>
              </a:extLst>
            </p:cNvPr>
            <p:cNvSpPr>
              <a:spLocks/>
            </p:cNvSpPr>
            <p:nvPr/>
          </p:nvSpPr>
          <p:spPr bwMode="auto">
            <a:xfrm>
              <a:off x="6829583" y="3492382"/>
              <a:ext cx="89196" cy="74861"/>
            </a:xfrm>
            <a:custGeom>
              <a:avLst/>
              <a:gdLst>
                <a:gd name="T0" fmla="*/ 19 w 19"/>
                <a:gd name="T1" fmla="*/ 14 h 16"/>
                <a:gd name="T2" fmla="*/ 17 w 19"/>
                <a:gd name="T3" fmla="*/ 10 h 16"/>
                <a:gd name="T4" fmla="*/ 16 w 19"/>
                <a:gd name="T5" fmla="*/ 7 h 16"/>
                <a:gd name="T6" fmla="*/ 14 w 19"/>
                <a:gd name="T7" fmla="*/ 3 h 16"/>
                <a:gd name="T8" fmla="*/ 12 w 19"/>
                <a:gd name="T9" fmla="*/ 0 h 16"/>
                <a:gd name="T10" fmla="*/ 6 w 19"/>
                <a:gd name="T11" fmla="*/ 6 h 16"/>
                <a:gd name="T12" fmla="*/ 9 w 19"/>
                <a:gd name="T13" fmla="*/ 9 h 16"/>
                <a:gd name="T14" fmla="*/ 12 w 19"/>
                <a:gd name="T15" fmla="*/ 11 h 16"/>
                <a:gd name="T16" fmla="*/ 16 w 19"/>
                <a:gd name="T17" fmla="*/ 13 h 16"/>
                <a:gd name="T18" fmla="*/ 19 w 19"/>
                <a:gd name="T19" fmla="*/ 14 h 16"/>
                <a:gd name="T20" fmla="*/ 19 w 19"/>
                <a:gd name="T21"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
                  <a:moveTo>
                    <a:pt x="19" y="14"/>
                  </a:moveTo>
                  <a:cubicBezTo>
                    <a:pt x="19" y="12"/>
                    <a:pt x="19" y="11"/>
                    <a:pt x="17" y="10"/>
                  </a:cubicBezTo>
                  <a:cubicBezTo>
                    <a:pt x="15" y="9"/>
                    <a:pt x="17" y="8"/>
                    <a:pt x="16" y="7"/>
                  </a:cubicBezTo>
                  <a:cubicBezTo>
                    <a:pt x="15" y="5"/>
                    <a:pt x="14" y="6"/>
                    <a:pt x="14" y="3"/>
                  </a:cubicBezTo>
                  <a:cubicBezTo>
                    <a:pt x="14" y="3"/>
                    <a:pt x="11" y="1"/>
                    <a:pt x="12" y="0"/>
                  </a:cubicBezTo>
                  <a:cubicBezTo>
                    <a:pt x="9" y="0"/>
                    <a:pt x="0" y="1"/>
                    <a:pt x="6" y="6"/>
                  </a:cubicBezTo>
                  <a:cubicBezTo>
                    <a:pt x="7" y="7"/>
                    <a:pt x="8" y="8"/>
                    <a:pt x="9" y="9"/>
                  </a:cubicBezTo>
                  <a:cubicBezTo>
                    <a:pt x="10" y="10"/>
                    <a:pt x="11" y="10"/>
                    <a:pt x="12" y="11"/>
                  </a:cubicBezTo>
                  <a:cubicBezTo>
                    <a:pt x="14" y="11"/>
                    <a:pt x="16" y="11"/>
                    <a:pt x="16" y="13"/>
                  </a:cubicBezTo>
                  <a:cubicBezTo>
                    <a:pt x="17" y="14"/>
                    <a:pt x="18" y="16"/>
                    <a:pt x="19" y="14"/>
                  </a:cubicBezTo>
                  <a:cubicBezTo>
                    <a:pt x="19" y="13"/>
                    <a:pt x="18" y="15"/>
                    <a:pt x="19" y="14"/>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85" name="Freeform 676">
              <a:extLst>
                <a:ext uri="{FF2B5EF4-FFF2-40B4-BE49-F238E27FC236}">
                  <a16:creationId xmlns:a16="http://schemas.microsoft.com/office/drawing/2014/main" id="{03577559-0C8D-4BD6-BB86-E22F801B24AE}"/>
                </a:ext>
              </a:extLst>
            </p:cNvPr>
            <p:cNvSpPr>
              <a:spLocks/>
            </p:cNvSpPr>
            <p:nvPr/>
          </p:nvSpPr>
          <p:spPr bwMode="auto">
            <a:xfrm>
              <a:off x="6863031" y="3530609"/>
              <a:ext cx="461905" cy="391821"/>
            </a:xfrm>
            <a:custGeom>
              <a:avLst/>
              <a:gdLst>
                <a:gd name="T0" fmla="*/ 95 w 99"/>
                <a:gd name="T1" fmla="*/ 73 h 84"/>
                <a:gd name="T2" fmla="*/ 93 w 99"/>
                <a:gd name="T3" fmla="*/ 68 h 84"/>
                <a:gd name="T4" fmla="*/ 90 w 99"/>
                <a:gd name="T5" fmla="*/ 65 h 84"/>
                <a:gd name="T6" fmla="*/ 86 w 99"/>
                <a:gd name="T7" fmla="*/ 60 h 84"/>
                <a:gd name="T8" fmla="*/ 87 w 99"/>
                <a:gd name="T9" fmla="*/ 55 h 84"/>
                <a:gd name="T10" fmla="*/ 89 w 99"/>
                <a:gd name="T11" fmla="*/ 50 h 84"/>
                <a:gd name="T12" fmla="*/ 84 w 99"/>
                <a:gd name="T13" fmla="*/ 49 h 84"/>
                <a:gd name="T14" fmla="*/ 84 w 99"/>
                <a:gd name="T15" fmla="*/ 46 h 84"/>
                <a:gd name="T16" fmla="*/ 84 w 99"/>
                <a:gd name="T17" fmla="*/ 40 h 84"/>
                <a:gd name="T18" fmla="*/ 82 w 99"/>
                <a:gd name="T19" fmla="*/ 36 h 84"/>
                <a:gd name="T20" fmla="*/ 85 w 99"/>
                <a:gd name="T21" fmla="*/ 31 h 84"/>
                <a:gd name="T22" fmla="*/ 86 w 99"/>
                <a:gd name="T23" fmla="*/ 20 h 84"/>
                <a:gd name="T24" fmla="*/ 79 w 99"/>
                <a:gd name="T25" fmla="*/ 18 h 84"/>
                <a:gd name="T26" fmla="*/ 76 w 99"/>
                <a:gd name="T27" fmla="*/ 15 h 84"/>
                <a:gd name="T28" fmla="*/ 71 w 99"/>
                <a:gd name="T29" fmla="*/ 13 h 84"/>
                <a:gd name="T30" fmla="*/ 66 w 99"/>
                <a:gd name="T31" fmla="*/ 12 h 84"/>
                <a:gd name="T32" fmla="*/ 61 w 99"/>
                <a:gd name="T33" fmla="*/ 11 h 84"/>
                <a:gd name="T34" fmla="*/ 57 w 99"/>
                <a:gd name="T35" fmla="*/ 12 h 84"/>
                <a:gd name="T36" fmla="*/ 53 w 99"/>
                <a:gd name="T37" fmla="*/ 15 h 84"/>
                <a:gd name="T38" fmla="*/ 49 w 99"/>
                <a:gd name="T39" fmla="*/ 17 h 84"/>
                <a:gd name="T40" fmla="*/ 46 w 99"/>
                <a:gd name="T41" fmla="*/ 20 h 84"/>
                <a:gd name="T42" fmla="*/ 33 w 99"/>
                <a:gd name="T43" fmla="*/ 18 h 84"/>
                <a:gd name="T44" fmla="*/ 30 w 99"/>
                <a:gd name="T45" fmla="*/ 16 h 84"/>
                <a:gd name="T46" fmla="*/ 25 w 99"/>
                <a:gd name="T47" fmla="*/ 15 h 84"/>
                <a:gd name="T48" fmla="*/ 24 w 99"/>
                <a:gd name="T49" fmla="*/ 10 h 84"/>
                <a:gd name="T50" fmla="*/ 20 w 99"/>
                <a:gd name="T51" fmla="*/ 5 h 84"/>
                <a:gd name="T52" fmla="*/ 14 w 99"/>
                <a:gd name="T53" fmla="*/ 5 h 84"/>
                <a:gd name="T54" fmla="*/ 11 w 99"/>
                <a:gd name="T55" fmla="*/ 7 h 84"/>
                <a:gd name="T56" fmla="*/ 5 w 99"/>
                <a:gd name="T57" fmla="*/ 4 h 84"/>
                <a:gd name="T58" fmla="*/ 1 w 99"/>
                <a:gd name="T59" fmla="*/ 3 h 84"/>
                <a:gd name="T60" fmla="*/ 0 w 99"/>
                <a:gd name="T61" fmla="*/ 5 h 84"/>
                <a:gd name="T62" fmla="*/ 1 w 99"/>
                <a:gd name="T63" fmla="*/ 8 h 84"/>
                <a:gd name="T64" fmla="*/ 1 w 99"/>
                <a:gd name="T65" fmla="*/ 10 h 84"/>
                <a:gd name="T66" fmla="*/ 1 w 99"/>
                <a:gd name="T67" fmla="*/ 12 h 84"/>
                <a:gd name="T68" fmla="*/ 3 w 99"/>
                <a:gd name="T69" fmla="*/ 14 h 84"/>
                <a:gd name="T70" fmla="*/ 3 w 99"/>
                <a:gd name="T71" fmla="*/ 16 h 84"/>
                <a:gd name="T72" fmla="*/ 5 w 99"/>
                <a:gd name="T73" fmla="*/ 21 h 84"/>
                <a:gd name="T74" fmla="*/ 8 w 99"/>
                <a:gd name="T75" fmla="*/ 24 h 84"/>
                <a:gd name="T76" fmla="*/ 10 w 99"/>
                <a:gd name="T77" fmla="*/ 25 h 84"/>
                <a:gd name="T78" fmla="*/ 8 w 99"/>
                <a:gd name="T79" fmla="*/ 37 h 84"/>
                <a:gd name="T80" fmla="*/ 12 w 99"/>
                <a:gd name="T81" fmla="*/ 41 h 84"/>
                <a:gd name="T82" fmla="*/ 18 w 99"/>
                <a:gd name="T83" fmla="*/ 47 h 84"/>
                <a:gd name="T84" fmla="*/ 17 w 99"/>
                <a:gd name="T85" fmla="*/ 50 h 84"/>
                <a:gd name="T86" fmla="*/ 19 w 99"/>
                <a:gd name="T87" fmla="*/ 52 h 84"/>
                <a:gd name="T88" fmla="*/ 22 w 99"/>
                <a:gd name="T89" fmla="*/ 58 h 84"/>
                <a:gd name="T90" fmla="*/ 24 w 99"/>
                <a:gd name="T91" fmla="*/ 55 h 84"/>
                <a:gd name="T92" fmla="*/ 25 w 99"/>
                <a:gd name="T93" fmla="*/ 56 h 84"/>
                <a:gd name="T94" fmla="*/ 26 w 99"/>
                <a:gd name="T95" fmla="*/ 57 h 84"/>
                <a:gd name="T96" fmla="*/ 30 w 99"/>
                <a:gd name="T97" fmla="*/ 57 h 84"/>
                <a:gd name="T98" fmla="*/ 35 w 99"/>
                <a:gd name="T99" fmla="*/ 66 h 84"/>
                <a:gd name="T100" fmla="*/ 46 w 99"/>
                <a:gd name="T101" fmla="*/ 74 h 84"/>
                <a:gd name="T102" fmla="*/ 52 w 99"/>
                <a:gd name="T103" fmla="*/ 76 h 84"/>
                <a:gd name="T104" fmla="*/ 56 w 99"/>
                <a:gd name="T105" fmla="*/ 75 h 84"/>
                <a:gd name="T106" fmla="*/ 56 w 99"/>
                <a:gd name="T107" fmla="*/ 76 h 84"/>
                <a:gd name="T108" fmla="*/ 61 w 99"/>
                <a:gd name="T109" fmla="*/ 73 h 84"/>
                <a:gd name="T110" fmla="*/ 60 w 99"/>
                <a:gd name="T111" fmla="*/ 73 h 84"/>
                <a:gd name="T112" fmla="*/ 62 w 99"/>
                <a:gd name="T113" fmla="*/ 73 h 84"/>
                <a:gd name="T114" fmla="*/ 65 w 99"/>
                <a:gd name="T115" fmla="*/ 77 h 84"/>
                <a:gd name="T116" fmla="*/ 69 w 99"/>
                <a:gd name="T117" fmla="*/ 81 h 84"/>
                <a:gd name="T118" fmla="*/ 88 w 99"/>
                <a:gd name="T119" fmla="*/ 84 h 84"/>
                <a:gd name="T120" fmla="*/ 92 w 99"/>
                <a:gd name="T121" fmla="*/ 77 h 84"/>
                <a:gd name="T122" fmla="*/ 95 w 99"/>
                <a:gd name="T123" fmla="*/ 73 h 84"/>
                <a:gd name="T124" fmla="*/ 95 w 99"/>
                <a:gd name="T125" fmla="*/ 7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9" h="84">
                  <a:moveTo>
                    <a:pt x="95" y="73"/>
                  </a:moveTo>
                  <a:cubicBezTo>
                    <a:pt x="93" y="72"/>
                    <a:pt x="94" y="70"/>
                    <a:pt x="93" y="68"/>
                  </a:cubicBezTo>
                  <a:cubicBezTo>
                    <a:pt x="93" y="67"/>
                    <a:pt x="91" y="66"/>
                    <a:pt x="90" y="65"/>
                  </a:cubicBezTo>
                  <a:cubicBezTo>
                    <a:pt x="88" y="64"/>
                    <a:pt x="87" y="62"/>
                    <a:pt x="86" y="60"/>
                  </a:cubicBezTo>
                  <a:cubicBezTo>
                    <a:pt x="84" y="58"/>
                    <a:pt x="85" y="58"/>
                    <a:pt x="87" y="55"/>
                  </a:cubicBezTo>
                  <a:cubicBezTo>
                    <a:pt x="88" y="54"/>
                    <a:pt x="90" y="52"/>
                    <a:pt x="89" y="50"/>
                  </a:cubicBezTo>
                  <a:cubicBezTo>
                    <a:pt x="88" y="49"/>
                    <a:pt x="85" y="49"/>
                    <a:pt x="84" y="49"/>
                  </a:cubicBezTo>
                  <a:cubicBezTo>
                    <a:pt x="83" y="48"/>
                    <a:pt x="84" y="46"/>
                    <a:pt x="84" y="46"/>
                  </a:cubicBezTo>
                  <a:cubicBezTo>
                    <a:pt x="83" y="44"/>
                    <a:pt x="83" y="41"/>
                    <a:pt x="84" y="40"/>
                  </a:cubicBezTo>
                  <a:cubicBezTo>
                    <a:pt x="86" y="38"/>
                    <a:pt x="83" y="37"/>
                    <a:pt x="82" y="36"/>
                  </a:cubicBezTo>
                  <a:cubicBezTo>
                    <a:pt x="82" y="35"/>
                    <a:pt x="84" y="32"/>
                    <a:pt x="85" y="31"/>
                  </a:cubicBezTo>
                  <a:cubicBezTo>
                    <a:pt x="85" y="30"/>
                    <a:pt x="87" y="20"/>
                    <a:pt x="86" y="20"/>
                  </a:cubicBezTo>
                  <a:cubicBezTo>
                    <a:pt x="83" y="20"/>
                    <a:pt x="82" y="20"/>
                    <a:pt x="79" y="18"/>
                  </a:cubicBezTo>
                  <a:cubicBezTo>
                    <a:pt x="78" y="17"/>
                    <a:pt x="77" y="16"/>
                    <a:pt x="76" y="15"/>
                  </a:cubicBezTo>
                  <a:cubicBezTo>
                    <a:pt x="75" y="14"/>
                    <a:pt x="72" y="14"/>
                    <a:pt x="71" y="13"/>
                  </a:cubicBezTo>
                  <a:cubicBezTo>
                    <a:pt x="69" y="13"/>
                    <a:pt x="68" y="13"/>
                    <a:pt x="66" y="12"/>
                  </a:cubicBezTo>
                  <a:cubicBezTo>
                    <a:pt x="65" y="10"/>
                    <a:pt x="63" y="11"/>
                    <a:pt x="61" y="11"/>
                  </a:cubicBezTo>
                  <a:cubicBezTo>
                    <a:pt x="60" y="12"/>
                    <a:pt x="58" y="11"/>
                    <a:pt x="57" y="12"/>
                  </a:cubicBezTo>
                  <a:cubicBezTo>
                    <a:pt x="55" y="12"/>
                    <a:pt x="54" y="14"/>
                    <a:pt x="53" y="15"/>
                  </a:cubicBezTo>
                  <a:cubicBezTo>
                    <a:pt x="52" y="16"/>
                    <a:pt x="49" y="15"/>
                    <a:pt x="49" y="17"/>
                  </a:cubicBezTo>
                  <a:cubicBezTo>
                    <a:pt x="49" y="19"/>
                    <a:pt x="48" y="19"/>
                    <a:pt x="46" y="20"/>
                  </a:cubicBezTo>
                  <a:cubicBezTo>
                    <a:pt x="41" y="21"/>
                    <a:pt x="37" y="21"/>
                    <a:pt x="33" y="18"/>
                  </a:cubicBezTo>
                  <a:cubicBezTo>
                    <a:pt x="32" y="17"/>
                    <a:pt x="31" y="16"/>
                    <a:pt x="30" y="16"/>
                  </a:cubicBezTo>
                  <a:cubicBezTo>
                    <a:pt x="28" y="14"/>
                    <a:pt x="27" y="15"/>
                    <a:pt x="25" y="15"/>
                  </a:cubicBezTo>
                  <a:cubicBezTo>
                    <a:pt x="24" y="14"/>
                    <a:pt x="24" y="11"/>
                    <a:pt x="24" y="10"/>
                  </a:cubicBezTo>
                  <a:cubicBezTo>
                    <a:pt x="21" y="9"/>
                    <a:pt x="20" y="8"/>
                    <a:pt x="20" y="5"/>
                  </a:cubicBezTo>
                  <a:cubicBezTo>
                    <a:pt x="20" y="0"/>
                    <a:pt x="16" y="3"/>
                    <a:pt x="14" y="5"/>
                  </a:cubicBezTo>
                  <a:cubicBezTo>
                    <a:pt x="13" y="6"/>
                    <a:pt x="12" y="7"/>
                    <a:pt x="11" y="7"/>
                  </a:cubicBezTo>
                  <a:cubicBezTo>
                    <a:pt x="9" y="6"/>
                    <a:pt x="6" y="6"/>
                    <a:pt x="5" y="4"/>
                  </a:cubicBezTo>
                  <a:cubicBezTo>
                    <a:pt x="3" y="2"/>
                    <a:pt x="3" y="1"/>
                    <a:pt x="1" y="3"/>
                  </a:cubicBezTo>
                  <a:cubicBezTo>
                    <a:pt x="1" y="4"/>
                    <a:pt x="0" y="4"/>
                    <a:pt x="0" y="5"/>
                  </a:cubicBezTo>
                  <a:cubicBezTo>
                    <a:pt x="0" y="6"/>
                    <a:pt x="0" y="7"/>
                    <a:pt x="1" y="8"/>
                  </a:cubicBezTo>
                  <a:cubicBezTo>
                    <a:pt x="1" y="8"/>
                    <a:pt x="2" y="10"/>
                    <a:pt x="1" y="10"/>
                  </a:cubicBezTo>
                  <a:cubicBezTo>
                    <a:pt x="1" y="11"/>
                    <a:pt x="0" y="11"/>
                    <a:pt x="1" y="12"/>
                  </a:cubicBezTo>
                  <a:cubicBezTo>
                    <a:pt x="1" y="13"/>
                    <a:pt x="3" y="13"/>
                    <a:pt x="3" y="14"/>
                  </a:cubicBezTo>
                  <a:cubicBezTo>
                    <a:pt x="3" y="15"/>
                    <a:pt x="2" y="16"/>
                    <a:pt x="3" y="16"/>
                  </a:cubicBezTo>
                  <a:cubicBezTo>
                    <a:pt x="4" y="18"/>
                    <a:pt x="4" y="19"/>
                    <a:pt x="5" y="21"/>
                  </a:cubicBezTo>
                  <a:cubicBezTo>
                    <a:pt x="6" y="22"/>
                    <a:pt x="6" y="23"/>
                    <a:pt x="8" y="24"/>
                  </a:cubicBezTo>
                  <a:cubicBezTo>
                    <a:pt x="8" y="24"/>
                    <a:pt x="10" y="25"/>
                    <a:pt x="10" y="25"/>
                  </a:cubicBezTo>
                  <a:cubicBezTo>
                    <a:pt x="11" y="29"/>
                    <a:pt x="2" y="33"/>
                    <a:pt x="8" y="37"/>
                  </a:cubicBezTo>
                  <a:cubicBezTo>
                    <a:pt x="10" y="38"/>
                    <a:pt x="10" y="40"/>
                    <a:pt x="12" y="41"/>
                  </a:cubicBezTo>
                  <a:cubicBezTo>
                    <a:pt x="14" y="43"/>
                    <a:pt x="16" y="44"/>
                    <a:pt x="18" y="47"/>
                  </a:cubicBezTo>
                  <a:cubicBezTo>
                    <a:pt x="18" y="48"/>
                    <a:pt x="17" y="49"/>
                    <a:pt x="17" y="50"/>
                  </a:cubicBezTo>
                  <a:cubicBezTo>
                    <a:pt x="18" y="51"/>
                    <a:pt x="20" y="51"/>
                    <a:pt x="19" y="52"/>
                  </a:cubicBezTo>
                  <a:cubicBezTo>
                    <a:pt x="19" y="55"/>
                    <a:pt x="21" y="56"/>
                    <a:pt x="22" y="58"/>
                  </a:cubicBezTo>
                  <a:cubicBezTo>
                    <a:pt x="24" y="57"/>
                    <a:pt x="23" y="56"/>
                    <a:pt x="24" y="55"/>
                  </a:cubicBezTo>
                  <a:cubicBezTo>
                    <a:pt x="24" y="55"/>
                    <a:pt x="25" y="56"/>
                    <a:pt x="25" y="56"/>
                  </a:cubicBezTo>
                  <a:cubicBezTo>
                    <a:pt x="27" y="56"/>
                    <a:pt x="25" y="56"/>
                    <a:pt x="26" y="57"/>
                  </a:cubicBezTo>
                  <a:cubicBezTo>
                    <a:pt x="27" y="58"/>
                    <a:pt x="28" y="55"/>
                    <a:pt x="30" y="57"/>
                  </a:cubicBezTo>
                  <a:cubicBezTo>
                    <a:pt x="32" y="60"/>
                    <a:pt x="33" y="63"/>
                    <a:pt x="35" y="66"/>
                  </a:cubicBezTo>
                  <a:cubicBezTo>
                    <a:pt x="37" y="69"/>
                    <a:pt x="42" y="72"/>
                    <a:pt x="46" y="74"/>
                  </a:cubicBezTo>
                  <a:cubicBezTo>
                    <a:pt x="48" y="75"/>
                    <a:pt x="50" y="75"/>
                    <a:pt x="52" y="76"/>
                  </a:cubicBezTo>
                  <a:cubicBezTo>
                    <a:pt x="53" y="76"/>
                    <a:pt x="56" y="75"/>
                    <a:pt x="56" y="75"/>
                  </a:cubicBezTo>
                  <a:cubicBezTo>
                    <a:pt x="56" y="75"/>
                    <a:pt x="56" y="76"/>
                    <a:pt x="56" y="76"/>
                  </a:cubicBezTo>
                  <a:cubicBezTo>
                    <a:pt x="57" y="76"/>
                    <a:pt x="60" y="74"/>
                    <a:pt x="61" y="73"/>
                  </a:cubicBezTo>
                  <a:cubicBezTo>
                    <a:pt x="61" y="73"/>
                    <a:pt x="60" y="73"/>
                    <a:pt x="60" y="73"/>
                  </a:cubicBezTo>
                  <a:cubicBezTo>
                    <a:pt x="60" y="72"/>
                    <a:pt x="62" y="73"/>
                    <a:pt x="62" y="73"/>
                  </a:cubicBezTo>
                  <a:cubicBezTo>
                    <a:pt x="64" y="74"/>
                    <a:pt x="64" y="75"/>
                    <a:pt x="65" y="77"/>
                  </a:cubicBezTo>
                  <a:cubicBezTo>
                    <a:pt x="66" y="80"/>
                    <a:pt x="67" y="80"/>
                    <a:pt x="69" y="81"/>
                  </a:cubicBezTo>
                  <a:cubicBezTo>
                    <a:pt x="75" y="82"/>
                    <a:pt x="82" y="83"/>
                    <a:pt x="88" y="84"/>
                  </a:cubicBezTo>
                  <a:cubicBezTo>
                    <a:pt x="88" y="80"/>
                    <a:pt x="89" y="79"/>
                    <a:pt x="92" y="77"/>
                  </a:cubicBezTo>
                  <a:cubicBezTo>
                    <a:pt x="94" y="76"/>
                    <a:pt x="99" y="75"/>
                    <a:pt x="95" y="73"/>
                  </a:cubicBezTo>
                  <a:cubicBezTo>
                    <a:pt x="94" y="72"/>
                    <a:pt x="97" y="74"/>
                    <a:pt x="95" y="73"/>
                  </a:cubicBezTo>
                  <a:close/>
                </a:path>
              </a:pathLst>
            </a:custGeom>
            <a:solidFill>
              <a:srgbClr val="239F40"/>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dirty="0"/>
            </a:p>
          </p:txBody>
        </p:sp>
        <p:sp>
          <p:nvSpPr>
            <p:cNvPr id="186" name="Freeform 677">
              <a:extLst>
                <a:ext uri="{FF2B5EF4-FFF2-40B4-BE49-F238E27FC236}">
                  <a16:creationId xmlns:a16="http://schemas.microsoft.com/office/drawing/2014/main" id="{0561F52E-1C90-4191-99F6-121A504FD216}"/>
                </a:ext>
              </a:extLst>
            </p:cNvPr>
            <p:cNvSpPr>
              <a:spLocks/>
            </p:cNvSpPr>
            <p:nvPr/>
          </p:nvSpPr>
          <p:spPr bwMode="auto">
            <a:xfrm>
              <a:off x="6872588" y="3535388"/>
              <a:ext cx="36635" cy="27078"/>
            </a:xfrm>
            <a:custGeom>
              <a:avLst/>
              <a:gdLst>
                <a:gd name="T0" fmla="*/ 1 w 8"/>
                <a:gd name="T1" fmla="*/ 1 h 6"/>
                <a:gd name="T2" fmla="*/ 3 w 8"/>
                <a:gd name="T3" fmla="*/ 4 h 6"/>
                <a:gd name="T4" fmla="*/ 8 w 8"/>
                <a:gd name="T5" fmla="*/ 6 h 6"/>
                <a:gd name="T6" fmla="*/ 0 w 8"/>
                <a:gd name="T7" fmla="*/ 0 h 6"/>
                <a:gd name="T8" fmla="*/ 1 w 8"/>
                <a:gd name="T9" fmla="*/ 1 h 6"/>
                <a:gd name="T10" fmla="*/ 1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1" y="1"/>
                  </a:moveTo>
                  <a:cubicBezTo>
                    <a:pt x="2" y="1"/>
                    <a:pt x="2" y="3"/>
                    <a:pt x="3" y="4"/>
                  </a:cubicBezTo>
                  <a:cubicBezTo>
                    <a:pt x="5" y="4"/>
                    <a:pt x="6" y="5"/>
                    <a:pt x="8" y="6"/>
                  </a:cubicBezTo>
                  <a:cubicBezTo>
                    <a:pt x="7" y="2"/>
                    <a:pt x="3" y="1"/>
                    <a:pt x="0" y="0"/>
                  </a:cubicBezTo>
                  <a:cubicBezTo>
                    <a:pt x="0" y="1"/>
                    <a:pt x="0" y="1"/>
                    <a:pt x="1" y="1"/>
                  </a:cubicBezTo>
                  <a:cubicBezTo>
                    <a:pt x="2" y="1"/>
                    <a:pt x="0" y="1"/>
                    <a:pt x="1" y="1"/>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87" name="Freeform 678">
              <a:extLst>
                <a:ext uri="{FF2B5EF4-FFF2-40B4-BE49-F238E27FC236}">
                  <a16:creationId xmlns:a16="http://schemas.microsoft.com/office/drawing/2014/main" id="{42B7EEBD-E6DB-40F0-BAF5-2B9E7C9C503A}"/>
                </a:ext>
              </a:extLst>
            </p:cNvPr>
            <p:cNvSpPr>
              <a:spLocks/>
            </p:cNvSpPr>
            <p:nvPr/>
          </p:nvSpPr>
          <p:spPr bwMode="auto">
            <a:xfrm>
              <a:off x="6764278" y="3422300"/>
              <a:ext cx="164057" cy="84419"/>
            </a:xfrm>
            <a:custGeom>
              <a:avLst/>
              <a:gdLst>
                <a:gd name="T0" fmla="*/ 26 w 35"/>
                <a:gd name="T1" fmla="*/ 15 h 18"/>
                <a:gd name="T2" fmla="*/ 30 w 35"/>
                <a:gd name="T3" fmla="*/ 17 h 18"/>
                <a:gd name="T4" fmla="*/ 34 w 35"/>
                <a:gd name="T5" fmla="*/ 17 h 18"/>
                <a:gd name="T6" fmla="*/ 33 w 35"/>
                <a:gd name="T7" fmla="*/ 12 h 18"/>
                <a:gd name="T8" fmla="*/ 30 w 35"/>
                <a:gd name="T9" fmla="*/ 10 h 18"/>
                <a:gd name="T10" fmla="*/ 27 w 35"/>
                <a:gd name="T11" fmla="*/ 7 h 18"/>
                <a:gd name="T12" fmla="*/ 19 w 35"/>
                <a:gd name="T13" fmla="*/ 6 h 18"/>
                <a:gd name="T14" fmla="*/ 9 w 35"/>
                <a:gd name="T15" fmla="*/ 4 h 18"/>
                <a:gd name="T16" fmla="*/ 0 w 35"/>
                <a:gd name="T17" fmla="*/ 2 h 18"/>
                <a:gd name="T18" fmla="*/ 8 w 35"/>
                <a:gd name="T19" fmla="*/ 14 h 18"/>
                <a:gd name="T20" fmla="*/ 18 w 35"/>
                <a:gd name="T21" fmla="*/ 18 h 18"/>
                <a:gd name="T22" fmla="*/ 26 w 35"/>
                <a:gd name="T23" fmla="*/ 15 h 18"/>
                <a:gd name="T24" fmla="*/ 26 w 35"/>
                <a:gd name="T25"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18">
                  <a:moveTo>
                    <a:pt x="26" y="15"/>
                  </a:moveTo>
                  <a:cubicBezTo>
                    <a:pt x="27" y="14"/>
                    <a:pt x="29" y="16"/>
                    <a:pt x="30" y="17"/>
                  </a:cubicBezTo>
                  <a:cubicBezTo>
                    <a:pt x="30" y="17"/>
                    <a:pt x="34" y="17"/>
                    <a:pt x="34" y="17"/>
                  </a:cubicBezTo>
                  <a:cubicBezTo>
                    <a:pt x="35" y="16"/>
                    <a:pt x="30" y="12"/>
                    <a:pt x="33" y="12"/>
                  </a:cubicBezTo>
                  <a:cubicBezTo>
                    <a:pt x="32" y="11"/>
                    <a:pt x="30" y="11"/>
                    <a:pt x="30" y="10"/>
                  </a:cubicBezTo>
                  <a:cubicBezTo>
                    <a:pt x="30" y="8"/>
                    <a:pt x="29" y="7"/>
                    <a:pt x="27" y="7"/>
                  </a:cubicBezTo>
                  <a:cubicBezTo>
                    <a:pt x="24" y="7"/>
                    <a:pt x="22" y="8"/>
                    <a:pt x="19" y="6"/>
                  </a:cubicBezTo>
                  <a:cubicBezTo>
                    <a:pt x="16" y="5"/>
                    <a:pt x="13" y="5"/>
                    <a:pt x="9" y="4"/>
                  </a:cubicBezTo>
                  <a:cubicBezTo>
                    <a:pt x="6" y="3"/>
                    <a:pt x="4" y="0"/>
                    <a:pt x="0" y="2"/>
                  </a:cubicBezTo>
                  <a:cubicBezTo>
                    <a:pt x="3" y="6"/>
                    <a:pt x="11" y="7"/>
                    <a:pt x="8" y="14"/>
                  </a:cubicBezTo>
                  <a:cubicBezTo>
                    <a:pt x="11" y="14"/>
                    <a:pt x="18" y="14"/>
                    <a:pt x="18" y="18"/>
                  </a:cubicBezTo>
                  <a:cubicBezTo>
                    <a:pt x="18" y="15"/>
                    <a:pt x="24" y="15"/>
                    <a:pt x="26" y="15"/>
                  </a:cubicBezTo>
                  <a:cubicBezTo>
                    <a:pt x="27" y="14"/>
                    <a:pt x="19" y="15"/>
                    <a:pt x="26" y="15"/>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88" name="Freeform 679">
              <a:extLst>
                <a:ext uri="{FF2B5EF4-FFF2-40B4-BE49-F238E27FC236}">
                  <a16:creationId xmlns:a16="http://schemas.microsoft.com/office/drawing/2014/main" id="{060FAD95-C490-4B53-A913-4A94049357BA}"/>
                </a:ext>
              </a:extLst>
            </p:cNvPr>
            <p:cNvSpPr>
              <a:spLocks/>
            </p:cNvSpPr>
            <p:nvPr/>
          </p:nvSpPr>
          <p:spPr bwMode="auto">
            <a:xfrm>
              <a:off x="6877367" y="3478048"/>
              <a:ext cx="125829" cy="98753"/>
            </a:xfrm>
            <a:custGeom>
              <a:avLst/>
              <a:gdLst>
                <a:gd name="T0" fmla="*/ 8 w 27"/>
                <a:gd name="T1" fmla="*/ 2 h 21"/>
                <a:gd name="T2" fmla="*/ 10 w 27"/>
                <a:gd name="T3" fmla="*/ 5 h 21"/>
                <a:gd name="T4" fmla="*/ 7 w 27"/>
                <a:gd name="T5" fmla="*/ 5 h 21"/>
                <a:gd name="T6" fmla="*/ 4 w 27"/>
                <a:gd name="T7" fmla="*/ 3 h 21"/>
                <a:gd name="T8" fmla="*/ 4 w 27"/>
                <a:gd name="T9" fmla="*/ 7 h 21"/>
                <a:gd name="T10" fmla="*/ 6 w 27"/>
                <a:gd name="T11" fmla="*/ 11 h 21"/>
                <a:gd name="T12" fmla="*/ 8 w 27"/>
                <a:gd name="T13" fmla="*/ 14 h 21"/>
                <a:gd name="T14" fmla="*/ 9 w 27"/>
                <a:gd name="T15" fmla="*/ 17 h 21"/>
                <a:gd name="T16" fmla="*/ 16 w 27"/>
                <a:gd name="T17" fmla="*/ 13 h 21"/>
                <a:gd name="T18" fmla="*/ 17 w 27"/>
                <a:gd name="T19" fmla="*/ 16 h 21"/>
                <a:gd name="T20" fmla="*/ 21 w 27"/>
                <a:gd name="T21" fmla="*/ 21 h 21"/>
                <a:gd name="T22" fmla="*/ 21 w 27"/>
                <a:gd name="T23" fmla="*/ 18 h 21"/>
                <a:gd name="T24" fmla="*/ 23 w 27"/>
                <a:gd name="T25" fmla="*/ 16 h 21"/>
                <a:gd name="T26" fmla="*/ 25 w 27"/>
                <a:gd name="T27" fmla="*/ 11 h 21"/>
                <a:gd name="T28" fmla="*/ 19 w 27"/>
                <a:gd name="T29" fmla="*/ 1 h 21"/>
                <a:gd name="T30" fmla="*/ 12 w 27"/>
                <a:gd name="T31" fmla="*/ 2 h 21"/>
                <a:gd name="T32" fmla="*/ 9 w 27"/>
                <a:gd name="T33" fmla="*/ 0 h 21"/>
                <a:gd name="T34" fmla="*/ 8 w 27"/>
                <a:gd name="T35" fmla="*/ 2 h 21"/>
                <a:gd name="T36" fmla="*/ 8 w 27"/>
                <a:gd name="T3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1">
                  <a:moveTo>
                    <a:pt x="8" y="2"/>
                  </a:moveTo>
                  <a:cubicBezTo>
                    <a:pt x="8" y="2"/>
                    <a:pt x="11" y="4"/>
                    <a:pt x="10" y="5"/>
                  </a:cubicBezTo>
                  <a:cubicBezTo>
                    <a:pt x="10" y="5"/>
                    <a:pt x="7" y="5"/>
                    <a:pt x="7" y="5"/>
                  </a:cubicBezTo>
                  <a:cubicBezTo>
                    <a:pt x="5" y="5"/>
                    <a:pt x="5" y="3"/>
                    <a:pt x="4" y="3"/>
                  </a:cubicBezTo>
                  <a:cubicBezTo>
                    <a:pt x="0" y="2"/>
                    <a:pt x="4" y="6"/>
                    <a:pt x="4" y="7"/>
                  </a:cubicBezTo>
                  <a:cubicBezTo>
                    <a:pt x="4" y="10"/>
                    <a:pt x="7" y="8"/>
                    <a:pt x="6" y="11"/>
                  </a:cubicBezTo>
                  <a:cubicBezTo>
                    <a:pt x="5" y="13"/>
                    <a:pt x="7" y="13"/>
                    <a:pt x="8" y="14"/>
                  </a:cubicBezTo>
                  <a:cubicBezTo>
                    <a:pt x="9" y="14"/>
                    <a:pt x="9" y="16"/>
                    <a:pt x="9" y="17"/>
                  </a:cubicBezTo>
                  <a:cubicBezTo>
                    <a:pt x="10" y="16"/>
                    <a:pt x="14" y="14"/>
                    <a:pt x="16" y="13"/>
                  </a:cubicBezTo>
                  <a:cubicBezTo>
                    <a:pt x="17" y="13"/>
                    <a:pt x="17" y="15"/>
                    <a:pt x="17" y="16"/>
                  </a:cubicBezTo>
                  <a:cubicBezTo>
                    <a:pt x="17" y="19"/>
                    <a:pt x="18" y="20"/>
                    <a:pt x="21" y="21"/>
                  </a:cubicBezTo>
                  <a:cubicBezTo>
                    <a:pt x="21" y="20"/>
                    <a:pt x="21" y="18"/>
                    <a:pt x="21" y="18"/>
                  </a:cubicBezTo>
                  <a:cubicBezTo>
                    <a:pt x="22" y="17"/>
                    <a:pt x="23" y="17"/>
                    <a:pt x="23" y="16"/>
                  </a:cubicBezTo>
                  <a:cubicBezTo>
                    <a:pt x="24" y="14"/>
                    <a:pt x="24" y="12"/>
                    <a:pt x="25" y="11"/>
                  </a:cubicBezTo>
                  <a:cubicBezTo>
                    <a:pt x="27" y="8"/>
                    <a:pt x="21" y="2"/>
                    <a:pt x="19" y="1"/>
                  </a:cubicBezTo>
                  <a:cubicBezTo>
                    <a:pt x="17" y="4"/>
                    <a:pt x="15" y="4"/>
                    <a:pt x="12" y="2"/>
                  </a:cubicBezTo>
                  <a:cubicBezTo>
                    <a:pt x="12" y="1"/>
                    <a:pt x="10" y="0"/>
                    <a:pt x="9" y="0"/>
                  </a:cubicBezTo>
                  <a:cubicBezTo>
                    <a:pt x="8" y="0"/>
                    <a:pt x="8" y="1"/>
                    <a:pt x="8" y="2"/>
                  </a:cubicBezTo>
                  <a:cubicBezTo>
                    <a:pt x="9" y="3"/>
                    <a:pt x="7" y="0"/>
                    <a:pt x="8" y="2"/>
                  </a:cubicBezTo>
                  <a:close/>
                </a:path>
              </a:pathLst>
            </a:custGeom>
            <a:solidFill>
              <a:srgbClr val="0090C4"/>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dirty="0"/>
            </a:p>
          </p:txBody>
        </p:sp>
        <p:sp>
          <p:nvSpPr>
            <p:cNvPr id="189" name="Freeform 680">
              <a:extLst>
                <a:ext uri="{FF2B5EF4-FFF2-40B4-BE49-F238E27FC236}">
                  <a16:creationId xmlns:a16="http://schemas.microsoft.com/office/drawing/2014/main" id="{6ABF3968-D980-4B6E-9F16-B2487F129B8E}"/>
                </a:ext>
              </a:extLst>
            </p:cNvPr>
            <p:cNvSpPr>
              <a:spLocks/>
            </p:cNvSpPr>
            <p:nvPr/>
          </p:nvSpPr>
          <p:spPr bwMode="auto">
            <a:xfrm>
              <a:off x="6918778" y="3787046"/>
              <a:ext cx="41412" cy="47783"/>
            </a:xfrm>
            <a:custGeom>
              <a:avLst/>
              <a:gdLst>
                <a:gd name="T0" fmla="*/ 3 w 9"/>
                <a:gd name="T1" fmla="*/ 2 h 10"/>
                <a:gd name="T2" fmla="*/ 0 w 9"/>
                <a:gd name="T3" fmla="*/ 7 h 10"/>
                <a:gd name="T4" fmla="*/ 4 w 9"/>
                <a:gd name="T5" fmla="*/ 8 h 10"/>
                <a:gd name="T6" fmla="*/ 9 w 9"/>
                <a:gd name="T7" fmla="*/ 10 h 10"/>
                <a:gd name="T8" fmla="*/ 7 w 9"/>
                <a:gd name="T9" fmla="*/ 5 h 10"/>
                <a:gd name="T10" fmla="*/ 8 w 9"/>
                <a:gd name="T11" fmla="*/ 3 h 10"/>
                <a:gd name="T12" fmla="*/ 3 w 9"/>
                <a:gd name="T13" fmla="*/ 2 h 10"/>
                <a:gd name="T14" fmla="*/ 3 w 9"/>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3" y="2"/>
                  </a:moveTo>
                  <a:cubicBezTo>
                    <a:pt x="1" y="3"/>
                    <a:pt x="0" y="5"/>
                    <a:pt x="0" y="7"/>
                  </a:cubicBezTo>
                  <a:cubicBezTo>
                    <a:pt x="1" y="7"/>
                    <a:pt x="4" y="7"/>
                    <a:pt x="4" y="8"/>
                  </a:cubicBezTo>
                  <a:cubicBezTo>
                    <a:pt x="6" y="10"/>
                    <a:pt x="7" y="10"/>
                    <a:pt x="9" y="10"/>
                  </a:cubicBezTo>
                  <a:cubicBezTo>
                    <a:pt x="9" y="10"/>
                    <a:pt x="7" y="5"/>
                    <a:pt x="7" y="5"/>
                  </a:cubicBezTo>
                  <a:cubicBezTo>
                    <a:pt x="8" y="5"/>
                    <a:pt x="9" y="5"/>
                    <a:pt x="8" y="3"/>
                  </a:cubicBezTo>
                  <a:cubicBezTo>
                    <a:pt x="6" y="2"/>
                    <a:pt x="5" y="0"/>
                    <a:pt x="3" y="2"/>
                  </a:cubicBezTo>
                  <a:cubicBezTo>
                    <a:pt x="1" y="4"/>
                    <a:pt x="4" y="1"/>
                    <a:pt x="3" y="2"/>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90" name="Freeform 681">
              <a:extLst>
                <a:ext uri="{FF2B5EF4-FFF2-40B4-BE49-F238E27FC236}">
                  <a16:creationId xmlns:a16="http://schemas.microsoft.com/office/drawing/2014/main" id="{0F7B128C-68E1-4BA6-B7DD-6DF325FDD949}"/>
                </a:ext>
              </a:extLst>
            </p:cNvPr>
            <p:cNvSpPr>
              <a:spLocks/>
            </p:cNvSpPr>
            <p:nvPr/>
          </p:nvSpPr>
          <p:spPr bwMode="auto">
            <a:xfrm>
              <a:off x="6657564" y="3610247"/>
              <a:ext cx="162463" cy="125829"/>
            </a:xfrm>
            <a:custGeom>
              <a:avLst/>
              <a:gdLst>
                <a:gd name="T0" fmla="*/ 29 w 35"/>
                <a:gd name="T1" fmla="*/ 10 h 27"/>
                <a:gd name="T2" fmla="*/ 30 w 35"/>
                <a:gd name="T3" fmla="*/ 7 h 27"/>
                <a:gd name="T4" fmla="*/ 29 w 35"/>
                <a:gd name="T5" fmla="*/ 5 h 27"/>
                <a:gd name="T6" fmla="*/ 35 w 35"/>
                <a:gd name="T7" fmla="*/ 0 h 27"/>
                <a:gd name="T8" fmla="*/ 25 w 35"/>
                <a:gd name="T9" fmla="*/ 1 h 27"/>
                <a:gd name="T10" fmla="*/ 19 w 35"/>
                <a:gd name="T11" fmla="*/ 2 h 27"/>
                <a:gd name="T12" fmla="*/ 13 w 35"/>
                <a:gd name="T13" fmla="*/ 2 h 27"/>
                <a:gd name="T14" fmla="*/ 8 w 35"/>
                <a:gd name="T15" fmla="*/ 2 h 27"/>
                <a:gd name="T16" fmla="*/ 7 w 35"/>
                <a:gd name="T17" fmla="*/ 4 h 27"/>
                <a:gd name="T18" fmla="*/ 6 w 35"/>
                <a:gd name="T19" fmla="*/ 6 h 27"/>
                <a:gd name="T20" fmla="*/ 3 w 35"/>
                <a:gd name="T21" fmla="*/ 6 h 27"/>
                <a:gd name="T22" fmla="*/ 3 w 35"/>
                <a:gd name="T23" fmla="*/ 10 h 27"/>
                <a:gd name="T24" fmla="*/ 4 w 35"/>
                <a:gd name="T25" fmla="*/ 14 h 27"/>
                <a:gd name="T26" fmla="*/ 2 w 35"/>
                <a:gd name="T27" fmla="*/ 22 h 27"/>
                <a:gd name="T28" fmla="*/ 7 w 35"/>
                <a:gd name="T29" fmla="*/ 27 h 27"/>
                <a:gd name="T30" fmla="*/ 13 w 35"/>
                <a:gd name="T31" fmla="*/ 24 h 27"/>
                <a:gd name="T32" fmla="*/ 22 w 35"/>
                <a:gd name="T33" fmla="*/ 19 h 27"/>
                <a:gd name="T34" fmla="*/ 28 w 35"/>
                <a:gd name="T35" fmla="*/ 15 h 27"/>
                <a:gd name="T36" fmla="*/ 29 w 35"/>
                <a:gd name="T37" fmla="*/ 10 h 27"/>
                <a:gd name="T38" fmla="*/ 29 w 35"/>
                <a:gd name="T39"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27">
                  <a:moveTo>
                    <a:pt x="29" y="10"/>
                  </a:moveTo>
                  <a:cubicBezTo>
                    <a:pt x="30" y="9"/>
                    <a:pt x="31" y="8"/>
                    <a:pt x="30" y="7"/>
                  </a:cubicBezTo>
                  <a:cubicBezTo>
                    <a:pt x="29" y="6"/>
                    <a:pt x="28" y="6"/>
                    <a:pt x="29" y="5"/>
                  </a:cubicBezTo>
                  <a:cubicBezTo>
                    <a:pt x="31" y="3"/>
                    <a:pt x="35" y="3"/>
                    <a:pt x="35" y="0"/>
                  </a:cubicBezTo>
                  <a:cubicBezTo>
                    <a:pt x="32" y="0"/>
                    <a:pt x="28" y="0"/>
                    <a:pt x="25" y="1"/>
                  </a:cubicBezTo>
                  <a:cubicBezTo>
                    <a:pt x="23" y="1"/>
                    <a:pt x="21" y="2"/>
                    <a:pt x="19" y="2"/>
                  </a:cubicBezTo>
                  <a:cubicBezTo>
                    <a:pt x="16" y="2"/>
                    <a:pt x="15" y="1"/>
                    <a:pt x="13" y="2"/>
                  </a:cubicBezTo>
                  <a:cubicBezTo>
                    <a:pt x="11" y="3"/>
                    <a:pt x="10" y="3"/>
                    <a:pt x="8" y="2"/>
                  </a:cubicBezTo>
                  <a:cubicBezTo>
                    <a:pt x="6" y="0"/>
                    <a:pt x="7" y="4"/>
                    <a:pt x="7" y="4"/>
                  </a:cubicBezTo>
                  <a:cubicBezTo>
                    <a:pt x="6" y="5"/>
                    <a:pt x="6" y="6"/>
                    <a:pt x="6" y="6"/>
                  </a:cubicBezTo>
                  <a:cubicBezTo>
                    <a:pt x="5" y="8"/>
                    <a:pt x="4" y="6"/>
                    <a:pt x="3" y="6"/>
                  </a:cubicBezTo>
                  <a:cubicBezTo>
                    <a:pt x="2" y="7"/>
                    <a:pt x="3" y="9"/>
                    <a:pt x="3" y="10"/>
                  </a:cubicBezTo>
                  <a:cubicBezTo>
                    <a:pt x="3" y="11"/>
                    <a:pt x="2" y="13"/>
                    <a:pt x="4" y="14"/>
                  </a:cubicBezTo>
                  <a:cubicBezTo>
                    <a:pt x="9" y="17"/>
                    <a:pt x="5" y="19"/>
                    <a:pt x="2" y="22"/>
                  </a:cubicBezTo>
                  <a:cubicBezTo>
                    <a:pt x="0" y="24"/>
                    <a:pt x="5" y="27"/>
                    <a:pt x="7" y="27"/>
                  </a:cubicBezTo>
                  <a:cubicBezTo>
                    <a:pt x="9" y="27"/>
                    <a:pt x="11" y="25"/>
                    <a:pt x="13" y="24"/>
                  </a:cubicBezTo>
                  <a:cubicBezTo>
                    <a:pt x="16" y="22"/>
                    <a:pt x="19" y="21"/>
                    <a:pt x="22" y="19"/>
                  </a:cubicBezTo>
                  <a:cubicBezTo>
                    <a:pt x="24" y="18"/>
                    <a:pt x="26" y="17"/>
                    <a:pt x="28" y="15"/>
                  </a:cubicBezTo>
                  <a:cubicBezTo>
                    <a:pt x="29" y="13"/>
                    <a:pt x="28" y="11"/>
                    <a:pt x="29" y="10"/>
                  </a:cubicBezTo>
                  <a:cubicBezTo>
                    <a:pt x="30" y="8"/>
                    <a:pt x="29" y="11"/>
                    <a:pt x="29" y="10"/>
                  </a:cubicBezTo>
                  <a:close/>
                </a:path>
              </a:pathLst>
            </a:custGeom>
            <a:solidFill>
              <a:srgbClr val="000000"/>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dirty="0"/>
            </a:p>
          </p:txBody>
        </p:sp>
        <p:sp>
          <p:nvSpPr>
            <p:cNvPr id="191" name="Freeform 682">
              <a:extLst>
                <a:ext uri="{FF2B5EF4-FFF2-40B4-BE49-F238E27FC236}">
                  <a16:creationId xmlns:a16="http://schemas.microsoft.com/office/drawing/2014/main" id="{B6BB61C2-0B8F-4E71-8D89-76542214A328}"/>
                </a:ext>
              </a:extLst>
            </p:cNvPr>
            <p:cNvSpPr>
              <a:spLocks/>
            </p:cNvSpPr>
            <p:nvPr/>
          </p:nvSpPr>
          <p:spPr bwMode="auto">
            <a:xfrm>
              <a:off x="6732424" y="3600692"/>
              <a:ext cx="232545" cy="219803"/>
            </a:xfrm>
            <a:custGeom>
              <a:avLst/>
              <a:gdLst>
                <a:gd name="T0" fmla="*/ 47 w 50"/>
                <a:gd name="T1" fmla="*/ 36 h 47"/>
                <a:gd name="T2" fmla="*/ 45 w 50"/>
                <a:gd name="T3" fmla="*/ 34 h 47"/>
                <a:gd name="T4" fmla="*/ 46 w 50"/>
                <a:gd name="T5" fmla="*/ 32 h 47"/>
                <a:gd name="T6" fmla="*/ 41 w 50"/>
                <a:gd name="T7" fmla="*/ 27 h 47"/>
                <a:gd name="T8" fmla="*/ 38 w 50"/>
                <a:gd name="T9" fmla="*/ 25 h 47"/>
                <a:gd name="T10" fmla="*/ 35 w 50"/>
                <a:gd name="T11" fmla="*/ 18 h 47"/>
                <a:gd name="T12" fmla="*/ 38 w 50"/>
                <a:gd name="T13" fmla="*/ 10 h 47"/>
                <a:gd name="T14" fmla="*/ 34 w 50"/>
                <a:gd name="T15" fmla="*/ 6 h 47"/>
                <a:gd name="T16" fmla="*/ 32 w 50"/>
                <a:gd name="T17" fmla="*/ 2 h 47"/>
                <a:gd name="T18" fmla="*/ 30 w 50"/>
                <a:gd name="T19" fmla="*/ 3 h 47"/>
                <a:gd name="T20" fmla="*/ 28 w 50"/>
                <a:gd name="T21" fmla="*/ 1 h 47"/>
                <a:gd name="T22" fmla="*/ 25 w 50"/>
                <a:gd name="T23" fmla="*/ 2 h 47"/>
                <a:gd name="T24" fmla="*/ 20 w 50"/>
                <a:gd name="T25" fmla="*/ 1 h 47"/>
                <a:gd name="T26" fmla="*/ 18 w 50"/>
                <a:gd name="T27" fmla="*/ 4 h 47"/>
                <a:gd name="T28" fmla="*/ 13 w 50"/>
                <a:gd name="T29" fmla="*/ 7 h 47"/>
                <a:gd name="T30" fmla="*/ 14 w 50"/>
                <a:gd name="T31" fmla="*/ 10 h 47"/>
                <a:gd name="T32" fmla="*/ 13 w 50"/>
                <a:gd name="T33" fmla="*/ 13 h 47"/>
                <a:gd name="T34" fmla="*/ 9 w 50"/>
                <a:gd name="T35" fmla="*/ 19 h 47"/>
                <a:gd name="T36" fmla="*/ 1 w 50"/>
                <a:gd name="T37" fmla="*/ 25 h 47"/>
                <a:gd name="T38" fmla="*/ 3 w 50"/>
                <a:gd name="T39" fmla="*/ 30 h 47"/>
                <a:gd name="T40" fmla="*/ 9 w 50"/>
                <a:gd name="T41" fmla="*/ 31 h 47"/>
                <a:gd name="T42" fmla="*/ 18 w 50"/>
                <a:gd name="T43" fmla="*/ 36 h 47"/>
                <a:gd name="T44" fmla="*/ 29 w 50"/>
                <a:gd name="T45" fmla="*/ 45 h 47"/>
                <a:gd name="T46" fmla="*/ 38 w 50"/>
                <a:gd name="T47" fmla="*/ 47 h 47"/>
                <a:gd name="T48" fmla="*/ 43 w 50"/>
                <a:gd name="T49" fmla="*/ 42 h 47"/>
                <a:gd name="T50" fmla="*/ 50 w 50"/>
                <a:gd name="T51" fmla="*/ 43 h 47"/>
                <a:gd name="T52" fmla="*/ 47 w 50"/>
                <a:gd name="T53" fmla="*/ 39 h 47"/>
                <a:gd name="T54" fmla="*/ 47 w 50"/>
                <a:gd name="T55" fmla="*/ 36 h 47"/>
                <a:gd name="T56" fmla="*/ 47 w 50"/>
                <a:gd name="T5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 h="47">
                  <a:moveTo>
                    <a:pt x="47" y="36"/>
                  </a:moveTo>
                  <a:cubicBezTo>
                    <a:pt x="47" y="36"/>
                    <a:pt x="45" y="35"/>
                    <a:pt x="45" y="34"/>
                  </a:cubicBezTo>
                  <a:cubicBezTo>
                    <a:pt x="45" y="33"/>
                    <a:pt x="46" y="33"/>
                    <a:pt x="46" y="32"/>
                  </a:cubicBezTo>
                  <a:cubicBezTo>
                    <a:pt x="45" y="30"/>
                    <a:pt x="43" y="29"/>
                    <a:pt x="41" y="27"/>
                  </a:cubicBezTo>
                  <a:cubicBezTo>
                    <a:pt x="40" y="27"/>
                    <a:pt x="38" y="26"/>
                    <a:pt x="38" y="25"/>
                  </a:cubicBezTo>
                  <a:cubicBezTo>
                    <a:pt x="37" y="23"/>
                    <a:pt x="35" y="21"/>
                    <a:pt x="35" y="18"/>
                  </a:cubicBezTo>
                  <a:cubicBezTo>
                    <a:pt x="34" y="16"/>
                    <a:pt x="40" y="12"/>
                    <a:pt x="38" y="10"/>
                  </a:cubicBezTo>
                  <a:cubicBezTo>
                    <a:pt x="36" y="9"/>
                    <a:pt x="35" y="8"/>
                    <a:pt x="34" y="6"/>
                  </a:cubicBezTo>
                  <a:cubicBezTo>
                    <a:pt x="33" y="5"/>
                    <a:pt x="33" y="3"/>
                    <a:pt x="32" y="2"/>
                  </a:cubicBezTo>
                  <a:cubicBezTo>
                    <a:pt x="31" y="2"/>
                    <a:pt x="31" y="3"/>
                    <a:pt x="30" y="3"/>
                  </a:cubicBezTo>
                  <a:cubicBezTo>
                    <a:pt x="28" y="3"/>
                    <a:pt x="29" y="1"/>
                    <a:pt x="28" y="1"/>
                  </a:cubicBezTo>
                  <a:cubicBezTo>
                    <a:pt x="27" y="1"/>
                    <a:pt x="25" y="2"/>
                    <a:pt x="25" y="2"/>
                  </a:cubicBezTo>
                  <a:cubicBezTo>
                    <a:pt x="23" y="0"/>
                    <a:pt x="22" y="1"/>
                    <a:pt x="20" y="1"/>
                  </a:cubicBezTo>
                  <a:cubicBezTo>
                    <a:pt x="18" y="2"/>
                    <a:pt x="19" y="3"/>
                    <a:pt x="18" y="4"/>
                  </a:cubicBezTo>
                  <a:cubicBezTo>
                    <a:pt x="16" y="5"/>
                    <a:pt x="14" y="5"/>
                    <a:pt x="13" y="7"/>
                  </a:cubicBezTo>
                  <a:cubicBezTo>
                    <a:pt x="12" y="9"/>
                    <a:pt x="14" y="8"/>
                    <a:pt x="14" y="10"/>
                  </a:cubicBezTo>
                  <a:cubicBezTo>
                    <a:pt x="14" y="11"/>
                    <a:pt x="13" y="11"/>
                    <a:pt x="13" y="13"/>
                  </a:cubicBezTo>
                  <a:cubicBezTo>
                    <a:pt x="13" y="16"/>
                    <a:pt x="12" y="17"/>
                    <a:pt x="9" y="19"/>
                  </a:cubicBezTo>
                  <a:cubicBezTo>
                    <a:pt x="7" y="20"/>
                    <a:pt x="0" y="23"/>
                    <a:pt x="1" y="25"/>
                  </a:cubicBezTo>
                  <a:cubicBezTo>
                    <a:pt x="2" y="26"/>
                    <a:pt x="2" y="29"/>
                    <a:pt x="3" y="30"/>
                  </a:cubicBezTo>
                  <a:cubicBezTo>
                    <a:pt x="4" y="31"/>
                    <a:pt x="8" y="31"/>
                    <a:pt x="9" y="31"/>
                  </a:cubicBezTo>
                  <a:cubicBezTo>
                    <a:pt x="12" y="32"/>
                    <a:pt x="15" y="34"/>
                    <a:pt x="18" y="36"/>
                  </a:cubicBezTo>
                  <a:cubicBezTo>
                    <a:pt x="22" y="39"/>
                    <a:pt x="25" y="42"/>
                    <a:pt x="29" y="45"/>
                  </a:cubicBezTo>
                  <a:cubicBezTo>
                    <a:pt x="32" y="47"/>
                    <a:pt x="35" y="47"/>
                    <a:pt x="38" y="47"/>
                  </a:cubicBezTo>
                  <a:cubicBezTo>
                    <a:pt x="41" y="47"/>
                    <a:pt x="41" y="44"/>
                    <a:pt x="43" y="42"/>
                  </a:cubicBezTo>
                  <a:cubicBezTo>
                    <a:pt x="45" y="40"/>
                    <a:pt x="49" y="44"/>
                    <a:pt x="50" y="43"/>
                  </a:cubicBezTo>
                  <a:cubicBezTo>
                    <a:pt x="49" y="42"/>
                    <a:pt x="48" y="41"/>
                    <a:pt x="47" y="39"/>
                  </a:cubicBezTo>
                  <a:cubicBezTo>
                    <a:pt x="47" y="38"/>
                    <a:pt x="48" y="37"/>
                    <a:pt x="47" y="36"/>
                  </a:cubicBezTo>
                  <a:cubicBezTo>
                    <a:pt x="46" y="35"/>
                    <a:pt x="48" y="37"/>
                    <a:pt x="47" y="36"/>
                  </a:cubicBezTo>
                  <a:close/>
                </a:path>
              </a:pathLst>
            </a:custGeom>
            <a:solidFill>
              <a:srgbClr val="CE1126"/>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dirty="0"/>
            </a:p>
          </p:txBody>
        </p:sp>
        <p:sp>
          <p:nvSpPr>
            <p:cNvPr id="192" name="Freeform 683">
              <a:extLst>
                <a:ext uri="{FF2B5EF4-FFF2-40B4-BE49-F238E27FC236}">
                  <a16:creationId xmlns:a16="http://schemas.microsoft.com/office/drawing/2014/main" id="{05A4B674-75F7-433E-A63E-C2D568326834}"/>
                </a:ext>
              </a:extLst>
            </p:cNvPr>
            <p:cNvSpPr>
              <a:spLocks/>
            </p:cNvSpPr>
            <p:nvPr/>
          </p:nvSpPr>
          <p:spPr bwMode="auto">
            <a:xfrm>
              <a:off x="6437760" y="3473271"/>
              <a:ext cx="442791" cy="168834"/>
            </a:xfrm>
            <a:custGeom>
              <a:avLst/>
              <a:gdLst>
                <a:gd name="T0" fmla="*/ 52 w 95"/>
                <a:gd name="T1" fmla="*/ 36 h 36"/>
                <a:gd name="T2" fmla="*/ 54 w 95"/>
                <a:gd name="T3" fmla="*/ 33 h 36"/>
                <a:gd name="T4" fmla="*/ 55 w 95"/>
                <a:gd name="T5" fmla="*/ 31 h 36"/>
                <a:gd name="T6" fmla="*/ 60 w 95"/>
                <a:gd name="T7" fmla="*/ 31 h 36"/>
                <a:gd name="T8" fmla="*/ 64 w 95"/>
                <a:gd name="T9" fmla="*/ 31 h 36"/>
                <a:gd name="T10" fmla="*/ 75 w 95"/>
                <a:gd name="T11" fmla="*/ 29 h 36"/>
                <a:gd name="T12" fmla="*/ 85 w 95"/>
                <a:gd name="T13" fmla="*/ 28 h 36"/>
                <a:gd name="T14" fmla="*/ 90 w 95"/>
                <a:gd name="T15" fmla="*/ 28 h 36"/>
                <a:gd name="T16" fmla="*/ 92 w 95"/>
                <a:gd name="T17" fmla="*/ 30 h 36"/>
                <a:gd name="T18" fmla="*/ 94 w 95"/>
                <a:gd name="T19" fmla="*/ 28 h 36"/>
                <a:gd name="T20" fmla="*/ 92 w 95"/>
                <a:gd name="T21" fmla="*/ 24 h 36"/>
                <a:gd name="T22" fmla="*/ 92 w 95"/>
                <a:gd name="T23" fmla="*/ 22 h 36"/>
                <a:gd name="T24" fmla="*/ 91 w 95"/>
                <a:gd name="T25" fmla="*/ 17 h 36"/>
                <a:gd name="T26" fmla="*/ 93 w 95"/>
                <a:gd name="T27" fmla="*/ 14 h 36"/>
                <a:gd name="T28" fmla="*/ 89 w 95"/>
                <a:gd name="T29" fmla="*/ 8 h 36"/>
                <a:gd name="T30" fmla="*/ 83 w 95"/>
                <a:gd name="T31" fmla="*/ 3 h 36"/>
                <a:gd name="T32" fmla="*/ 80 w 95"/>
                <a:gd name="T33" fmla="*/ 3 h 36"/>
                <a:gd name="T34" fmla="*/ 78 w 95"/>
                <a:gd name="T35" fmla="*/ 3 h 36"/>
                <a:gd name="T36" fmla="*/ 73 w 95"/>
                <a:gd name="T37" fmla="*/ 6 h 36"/>
                <a:gd name="T38" fmla="*/ 63 w 95"/>
                <a:gd name="T39" fmla="*/ 6 h 36"/>
                <a:gd name="T40" fmla="*/ 58 w 95"/>
                <a:gd name="T41" fmla="*/ 6 h 36"/>
                <a:gd name="T42" fmla="*/ 54 w 95"/>
                <a:gd name="T43" fmla="*/ 4 h 36"/>
                <a:gd name="T44" fmla="*/ 50 w 95"/>
                <a:gd name="T45" fmla="*/ 2 h 36"/>
                <a:gd name="T46" fmla="*/ 46 w 95"/>
                <a:gd name="T47" fmla="*/ 0 h 36"/>
                <a:gd name="T48" fmla="*/ 37 w 95"/>
                <a:gd name="T49" fmla="*/ 0 h 36"/>
                <a:gd name="T50" fmla="*/ 29 w 95"/>
                <a:gd name="T51" fmla="*/ 4 h 36"/>
                <a:gd name="T52" fmla="*/ 18 w 95"/>
                <a:gd name="T53" fmla="*/ 5 h 36"/>
                <a:gd name="T54" fmla="*/ 16 w 95"/>
                <a:gd name="T55" fmla="*/ 6 h 36"/>
                <a:gd name="T56" fmla="*/ 18 w 95"/>
                <a:gd name="T57" fmla="*/ 7 h 36"/>
                <a:gd name="T58" fmla="*/ 15 w 95"/>
                <a:gd name="T59" fmla="*/ 8 h 36"/>
                <a:gd name="T60" fmla="*/ 13 w 95"/>
                <a:gd name="T61" fmla="*/ 9 h 36"/>
                <a:gd name="T62" fmla="*/ 4 w 95"/>
                <a:gd name="T63" fmla="*/ 9 h 36"/>
                <a:gd name="T64" fmla="*/ 3 w 95"/>
                <a:gd name="T65" fmla="*/ 11 h 36"/>
                <a:gd name="T66" fmla="*/ 3 w 95"/>
                <a:gd name="T67" fmla="*/ 15 h 36"/>
                <a:gd name="T68" fmla="*/ 5 w 95"/>
                <a:gd name="T69" fmla="*/ 14 h 36"/>
                <a:gd name="T70" fmla="*/ 3 w 95"/>
                <a:gd name="T71" fmla="*/ 17 h 36"/>
                <a:gd name="T72" fmla="*/ 5 w 95"/>
                <a:gd name="T73" fmla="*/ 17 h 36"/>
                <a:gd name="T74" fmla="*/ 5 w 95"/>
                <a:gd name="T75" fmla="*/ 19 h 36"/>
                <a:gd name="T76" fmla="*/ 3 w 95"/>
                <a:gd name="T77" fmla="*/ 20 h 36"/>
                <a:gd name="T78" fmla="*/ 4 w 95"/>
                <a:gd name="T79" fmla="*/ 22 h 36"/>
                <a:gd name="T80" fmla="*/ 4 w 95"/>
                <a:gd name="T81" fmla="*/ 25 h 36"/>
                <a:gd name="T82" fmla="*/ 8 w 95"/>
                <a:gd name="T83" fmla="*/ 27 h 36"/>
                <a:gd name="T84" fmla="*/ 7 w 95"/>
                <a:gd name="T85" fmla="*/ 30 h 36"/>
                <a:gd name="T86" fmla="*/ 10 w 95"/>
                <a:gd name="T87" fmla="*/ 30 h 36"/>
                <a:gd name="T88" fmla="*/ 8 w 95"/>
                <a:gd name="T89" fmla="*/ 31 h 36"/>
                <a:gd name="T90" fmla="*/ 10 w 95"/>
                <a:gd name="T91" fmla="*/ 31 h 36"/>
                <a:gd name="T92" fmla="*/ 9 w 95"/>
                <a:gd name="T93" fmla="*/ 34 h 36"/>
                <a:gd name="T94" fmla="*/ 11 w 95"/>
                <a:gd name="T95" fmla="*/ 35 h 36"/>
                <a:gd name="T96" fmla="*/ 12 w 95"/>
                <a:gd name="T97" fmla="*/ 31 h 36"/>
                <a:gd name="T98" fmla="*/ 16 w 95"/>
                <a:gd name="T99" fmla="*/ 32 h 36"/>
                <a:gd name="T100" fmla="*/ 22 w 95"/>
                <a:gd name="T101" fmla="*/ 33 h 36"/>
                <a:gd name="T102" fmla="*/ 27 w 95"/>
                <a:gd name="T103" fmla="*/ 31 h 36"/>
                <a:gd name="T104" fmla="*/ 35 w 95"/>
                <a:gd name="T105" fmla="*/ 35 h 36"/>
                <a:gd name="T106" fmla="*/ 42 w 95"/>
                <a:gd name="T107" fmla="*/ 32 h 36"/>
                <a:gd name="T108" fmla="*/ 44 w 95"/>
                <a:gd name="T109" fmla="*/ 30 h 36"/>
                <a:gd name="T110" fmla="*/ 48 w 95"/>
                <a:gd name="T111" fmla="*/ 31 h 36"/>
                <a:gd name="T112" fmla="*/ 50 w 95"/>
                <a:gd name="T113" fmla="*/ 33 h 36"/>
                <a:gd name="T114" fmla="*/ 50 w 95"/>
                <a:gd name="T115" fmla="*/ 35 h 36"/>
                <a:gd name="T116" fmla="*/ 52 w 95"/>
                <a:gd name="T117" fmla="*/ 36 h 36"/>
                <a:gd name="T118" fmla="*/ 52 w 95"/>
                <a:gd name="T11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 h="36">
                  <a:moveTo>
                    <a:pt x="52" y="36"/>
                  </a:moveTo>
                  <a:cubicBezTo>
                    <a:pt x="53" y="35"/>
                    <a:pt x="54" y="33"/>
                    <a:pt x="54" y="33"/>
                  </a:cubicBezTo>
                  <a:cubicBezTo>
                    <a:pt x="53" y="31"/>
                    <a:pt x="54" y="30"/>
                    <a:pt x="55" y="31"/>
                  </a:cubicBezTo>
                  <a:cubicBezTo>
                    <a:pt x="57" y="32"/>
                    <a:pt x="58" y="31"/>
                    <a:pt x="60" y="31"/>
                  </a:cubicBezTo>
                  <a:cubicBezTo>
                    <a:pt x="62" y="30"/>
                    <a:pt x="62" y="30"/>
                    <a:pt x="64" y="31"/>
                  </a:cubicBezTo>
                  <a:cubicBezTo>
                    <a:pt x="68" y="31"/>
                    <a:pt x="71" y="29"/>
                    <a:pt x="75" y="29"/>
                  </a:cubicBezTo>
                  <a:cubicBezTo>
                    <a:pt x="78" y="29"/>
                    <a:pt x="82" y="29"/>
                    <a:pt x="85" y="28"/>
                  </a:cubicBezTo>
                  <a:cubicBezTo>
                    <a:pt x="87" y="27"/>
                    <a:pt x="87" y="29"/>
                    <a:pt x="90" y="28"/>
                  </a:cubicBezTo>
                  <a:cubicBezTo>
                    <a:pt x="92" y="27"/>
                    <a:pt x="91" y="29"/>
                    <a:pt x="92" y="30"/>
                  </a:cubicBezTo>
                  <a:cubicBezTo>
                    <a:pt x="93" y="31"/>
                    <a:pt x="95" y="29"/>
                    <a:pt x="94" y="28"/>
                  </a:cubicBezTo>
                  <a:cubicBezTo>
                    <a:pt x="93" y="27"/>
                    <a:pt x="95" y="25"/>
                    <a:pt x="92" y="24"/>
                  </a:cubicBezTo>
                  <a:cubicBezTo>
                    <a:pt x="91" y="23"/>
                    <a:pt x="93" y="23"/>
                    <a:pt x="92" y="22"/>
                  </a:cubicBezTo>
                  <a:cubicBezTo>
                    <a:pt x="92" y="20"/>
                    <a:pt x="91" y="19"/>
                    <a:pt x="91" y="17"/>
                  </a:cubicBezTo>
                  <a:cubicBezTo>
                    <a:pt x="91" y="16"/>
                    <a:pt x="93" y="14"/>
                    <a:pt x="93" y="14"/>
                  </a:cubicBezTo>
                  <a:cubicBezTo>
                    <a:pt x="92" y="12"/>
                    <a:pt x="90" y="11"/>
                    <a:pt x="89" y="8"/>
                  </a:cubicBezTo>
                  <a:cubicBezTo>
                    <a:pt x="87" y="5"/>
                    <a:pt x="87" y="4"/>
                    <a:pt x="83" y="3"/>
                  </a:cubicBezTo>
                  <a:cubicBezTo>
                    <a:pt x="82" y="3"/>
                    <a:pt x="81" y="3"/>
                    <a:pt x="80" y="3"/>
                  </a:cubicBezTo>
                  <a:cubicBezTo>
                    <a:pt x="78" y="2"/>
                    <a:pt x="79" y="3"/>
                    <a:pt x="78" y="3"/>
                  </a:cubicBezTo>
                  <a:cubicBezTo>
                    <a:pt x="76" y="5"/>
                    <a:pt x="74" y="5"/>
                    <a:pt x="73" y="6"/>
                  </a:cubicBezTo>
                  <a:cubicBezTo>
                    <a:pt x="70" y="7"/>
                    <a:pt x="66" y="6"/>
                    <a:pt x="63" y="6"/>
                  </a:cubicBezTo>
                  <a:cubicBezTo>
                    <a:pt x="61" y="6"/>
                    <a:pt x="59" y="6"/>
                    <a:pt x="58" y="6"/>
                  </a:cubicBezTo>
                  <a:cubicBezTo>
                    <a:pt x="56" y="5"/>
                    <a:pt x="56" y="4"/>
                    <a:pt x="54" y="4"/>
                  </a:cubicBezTo>
                  <a:cubicBezTo>
                    <a:pt x="52" y="4"/>
                    <a:pt x="51" y="3"/>
                    <a:pt x="50" y="2"/>
                  </a:cubicBezTo>
                  <a:cubicBezTo>
                    <a:pt x="49" y="2"/>
                    <a:pt x="45" y="0"/>
                    <a:pt x="46" y="0"/>
                  </a:cubicBezTo>
                  <a:cubicBezTo>
                    <a:pt x="44" y="1"/>
                    <a:pt x="39" y="0"/>
                    <a:pt x="37" y="0"/>
                  </a:cubicBezTo>
                  <a:cubicBezTo>
                    <a:pt x="34" y="0"/>
                    <a:pt x="31" y="3"/>
                    <a:pt x="29" y="4"/>
                  </a:cubicBezTo>
                  <a:cubicBezTo>
                    <a:pt x="26" y="6"/>
                    <a:pt x="21" y="4"/>
                    <a:pt x="18" y="5"/>
                  </a:cubicBezTo>
                  <a:cubicBezTo>
                    <a:pt x="17" y="5"/>
                    <a:pt x="16" y="5"/>
                    <a:pt x="16" y="6"/>
                  </a:cubicBezTo>
                  <a:cubicBezTo>
                    <a:pt x="16" y="6"/>
                    <a:pt x="18" y="6"/>
                    <a:pt x="18" y="7"/>
                  </a:cubicBezTo>
                  <a:cubicBezTo>
                    <a:pt x="18" y="7"/>
                    <a:pt x="15" y="7"/>
                    <a:pt x="15" y="8"/>
                  </a:cubicBezTo>
                  <a:cubicBezTo>
                    <a:pt x="15" y="9"/>
                    <a:pt x="15" y="9"/>
                    <a:pt x="13" y="9"/>
                  </a:cubicBezTo>
                  <a:cubicBezTo>
                    <a:pt x="10" y="9"/>
                    <a:pt x="7" y="9"/>
                    <a:pt x="4" y="9"/>
                  </a:cubicBezTo>
                  <a:cubicBezTo>
                    <a:pt x="2" y="9"/>
                    <a:pt x="3" y="10"/>
                    <a:pt x="3" y="11"/>
                  </a:cubicBezTo>
                  <a:cubicBezTo>
                    <a:pt x="2" y="13"/>
                    <a:pt x="0" y="14"/>
                    <a:pt x="3" y="15"/>
                  </a:cubicBezTo>
                  <a:cubicBezTo>
                    <a:pt x="3" y="15"/>
                    <a:pt x="5" y="14"/>
                    <a:pt x="5" y="14"/>
                  </a:cubicBezTo>
                  <a:cubicBezTo>
                    <a:pt x="5" y="15"/>
                    <a:pt x="3" y="17"/>
                    <a:pt x="3" y="17"/>
                  </a:cubicBezTo>
                  <a:cubicBezTo>
                    <a:pt x="4" y="18"/>
                    <a:pt x="4" y="17"/>
                    <a:pt x="5" y="17"/>
                  </a:cubicBezTo>
                  <a:cubicBezTo>
                    <a:pt x="5" y="17"/>
                    <a:pt x="5" y="19"/>
                    <a:pt x="5" y="19"/>
                  </a:cubicBezTo>
                  <a:cubicBezTo>
                    <a:pt x="7" y="22"/>
                    <a:pt x="4" y="20"/>
                    <a:pt x="3" y="20"/>
                  </a:cubicBezTo>
                  <a:cubicBezTo>
                    <a:pt x="3" y="20"/>
                    <a:pt x="2" y="23"/>
                    <a:pt x="4" y="22"/>
                  </a:cubicBezTo>
                  <a:cubicBezTo>
                    <a:pt x="6" y="22"/>
                    <a:pt x="4" y="24"/>
                    <a:pt x="4" y="25"/>
                  </a:cubicBezTo>
                  <a:cubicBezTo>
                    <a:pt x="4" y="26"/>
                    <a:pt x="7" y="26"/>
                    <a:pt x="8" y="27"/>
                  </a:cubicBezTo>
                  <a:cubicBezTo>
                    <a:pt x="9" y="28"/>
                    <a:pt x="7" y="30"/>
                    <a:pt x="7" y="30"/>
                  </a:cubicBezTo>
                  <a:cubicBezTo>
                    <a:pt x="8" y="30"/>
                    <a:pt x="9" y="28"/>
                    <a:pt x="10" y="30"/>
                  </a:cubicBezTo>
                  <a:cubicBezTo>
                    <a:pt x="10" y="31"/>
                    <a:pt x="8" y="31"/>
                    <a:pt x="8" y="31"/>
                  </a:cubicBezTo>
                  <a:cubicBezTo>
                    <a:pt x="8" y="31"/>
                    <a:pt x="10" y="31"/>
                    <a:pt x="10" y="31"/>
                  </a:cubicBezTo>
                  <a:cubicBezTo>
                    <a:pt x="11" y="32"/>
                    <a:pt x="10" y="33"/>
                    <a:pt x="9" y="34"/>
                  </a:cubicBezTo>
                  <a:cubicBezTo>
                    <a:pt x="9" y="35"/>
                    <a:pt x="11" y="36"/>
                    <a:pt x="11" y="35"/>
                  </a:cubicBezTo>
                  <a:cubicBezTo>
                    <a:pt x="12" y="34"/>
                    <a:pt x="11" y="32"/>
                    <a:pt x="12" y="31"/>
                  </a:cubicBezTo>
                  <a:cubicBezTo>
                    <a:pt x="13" y="30"/>
                    <a:pt x="15" y="32"/>
                    <a:pt x="16" y="32"/>
                  </a:cubicBezTo>
                  <a:cubicBezTo>
                    <a:pt x="18" y="33"/>
                    <a:pt x="20" y="35"/>
                    <a:pt x="22" y="33"/>
                  </a:cubicBezTo>
                  <a:cubicBezTo>
                    <a:pt x="25" y="32"/>
                    <a:pt x="23" y="29"/>
                    <a:pt x="27" y="31"/>
                  </a:cubicBezTo>
                  <a:cubicBezTo>
                    <a:pt x="29" y="33"/>
                    <a:pt x="32" y="35"/>
                    <a:pt x="35" y="35"/>
                  </a:cubicBezTo>
                  <a:cubicBezTo>
                    <a:pt x="37" y="34"/>
                    <a:pt x="40" y="33"/>
                    <a:pt x="42" y="32"/>
                  </a:cubicBezTo>
                  <a:cubicBezTo>
                    <a:pt x="43" y="31"/>
                    <a:pt x="43" y="30"/>
                    <a:pt x="44" y="30"/>
                  </a:cubicBezTo>
                  <a:cubicBezTo>
                    <a:pt x="46" y="31"/>
                    <a:pt x="47" y="32"/>
                    <a:pt x="48" y="31"/>
                  </a:cubicBezTo>
                  <a:cubicBezTo>
                    <a:pt x="51" y="30"/>
                    <a:pt x="51" y="31"/>
                    <a:pt x="50" y="33"/>
                  </a:cubicBezTo>
                  <a:cubicBezTo>
                    <a:pt x="50" y="34"/>
                    <a:pt x="52" y="34"/>
                    <a:pt x="50" y="35"/>
                  </a:cubicBezTo>
                  <a:cubicBezTo>
                    <a:pt x="51" y="36"/>
                    <a:pt x="51" y="36"/>
                    <a:pt x="52" y="36"/>
                  </a:cubicBezTo>
                  <a:cubicBezTo>
                    <a:pt x="53" y="35"/>
                    <a:pt x="51" y="36"/>
                    <a:pt x="52" y="36"/>
                  </a:cubicBezTo>
                  <a:close/>
                </a:path>
              </a:pathLst>
            </a:cu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8100000" scaled="1"/>
              <a:tileRect/>
            </a:gra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dirty="0"/>
            </a:p>
          </p:txBody>
        </p:sp>
        <p:sp>
          <p:nvSpPr>
            <p:cNvPr id="193" name="Freeform 684">
              <a:extLst>
                <a:ext uri="{FF2B5EF4-FFF2-40B4-BE49-F238E27FC236}">
                  <a16:creationId xmlns:a16="http://schemas.microsoft.com/office/drawing/2014/main" id="{1C499380-BBD6-4A45-BAC8-9C8D58444767}"/>
                </a:ext>
              </a:extLst>
            </p:cNvPr>
            <p:cNvSpPr>
              <a:spLocks/>
            </p:cNvSpPr>
            <p:nvPr/>
          </p:nvSpPr>
          <p:spPr bwMode="auto">
            <a:xfrm>
              <a:off x="6638450" y="3740856"/>
              <a:ext cx="490574" cy="393415"/>
            </a:xfrm>
            <a:custGeom>
              <a:avLst/>
              <a:gdLst>
                <a:gd name="T0" fmla="*/ 65 w 105"/>
                <a:gd name="T1" fmla="*/ 20 h 84"/>
                <a:gd name="T2" fmla="*/ 61 w 105"/>
                <a:gd name="T3" fmla="*/ 17 h 84"/>
                <a:gd name="T4" fmla="*/ 52 w 105"/>
                <a:gd name="T5" fmla="*/ 17 h 84"/>
                <a:gd name="T6" fmla="*/ 48 w 105"/>
                <a:gd name="T7" fmla="*/ 15 h 84"/>
                <a:gd name="T8" fmla="*/ 40 w 105"/>
                <a:gd name="T9" fmla="*/ 8 h 84"/>
                <a:gd name="T10" fmla="*/ 27 w 105"/>
                <a:gd name="T11" fmla="*/ 1 h 84"/>
                <a:gd name="T12" fmla="*/ 21 w 105"/>
                <a:gd name="T13" fmla="*/ 1 h 84"/>
                <a:gd name="T14" fmla="*/ 13 w 105"/>
                <a:gd name="T15" fmla="*/ 3 h 84"/>
                <a:gd name="T16" fmla="*/ 17 w 105"/>
                <a:gd name="T17" fmla="*/ 9 h 84"/>
                <a:gd name="T18" fmla="*/ 13 w 105"/>
                <a:gd name="T19" fmla="*/ 12 h 84"/>
                <a:gd name="T20" fmla="*/ 10 w 105"/>
                <a:gd name="T21" fmla="*/ 12 h 84"/>
                <a:gd name="T22" fmla="*/ 9 w 105"/>
                <a:gd name="T23" fmla="*/ 14 h 84"/>
                <a:gd name="T24" fmla="*/ 2 w 105"/>
                <a:gd name="T25" fmla="*/ 14 h 84"/>
                <a:gd name="T26" fmla="*/ 1 w 105"/>
                <a:gd name="T27" fmla="*/ 19 h 84"/>
                <a:gd name="T28" fmla="*/ 3 w 105"/>
                <a:gd name="T29" fmla="*/ 22 h 84"/>
                <a:gd name="T30" fmla="*/ 8 w 105"/>
                <a:gd name="T31" fmla="*/ 31 h 84"/>
                <a:gd name="T32" fmla="*/ 12 w 105"/>
                <a:gd name="T33" fmla="*/ 38 h 84"/>
                <a:gd name="T34" fmla="*/ 15 w 105"/>
                <a:gd name="T35" fmla="*/ 42 h 84"/>
                <a:gd name="T36" fmla="*/ 20 w 105"/>
                <a:gd name="T37" fmla="*/ 46 h 84"/>
                <a:gd name="T38" fmla="*/ 22 w 105"/>
                <a:gd name="T39" fmla="*/ 53 h 84"/>
                <a:gd name="T40" fmla="*/ 23 w 105"/>
                <a:gd name="T41" fmla="*/ 59 h 84"/>
                <a:gd name="T42" fmla="*/ 31 w 105"/>
                <a:gd name="T43" fmla="*/ 67 h 84"/>
                <a:gd name="T44" fmla="*/ 36 w 105"/>
                <a:gd name="T45" fmla="*/ 76 h 84"/>
                <a:gd name="T46" fmla="*/ 40 w 105"/>
                <a:gd name="T47" fmla="*/ 81 h 84"/>
                <a:gd name="T48" fmla="*/ 41 w 105"/>
                <a:gd name="T49" fmla="*/ 84 h 84"/>
                <a:gd name="T50" fmla="*/ 43 w 105"/>
                <a:gd name="T51" fmla="*/ 81 h 84"/>
                <a:gd name="T52" fmla="*/ 50 w 105"/>
                <a:gd name="T53" fmla="*/ 79 h 84"/>
                <a:gd name="T54" fmla="*/ 60 w 105"/>
                <a:gd name="T55" fmla="*/ 80 h 84"/>
                <a:gd name="T56" fmla="*/ 66 w 105"/>
                <a:gd name="T57" fmla="*/ 77 h 84"/>
                <a:gd name="T58" fmla="*/ 76 w 105"/>
                <a:gd name="T59" fmla="*/ 72 h 84"/>
                <a:gd name="T60" fmla="*/ 94 w 105"/>
                <a:gd name="T61" fmla="*/ 68 h 84"/>
                <a:gd name="T62" fmla="*/ 102 w 105"/>
                <a:gd name="T63" fmla="*/ 66 h 84"/>
                <a:gd name="T64" fmla="*/ 104 w 105"/>
                <a:gd name="T65" fmla="*/ 61 h 84"/>
                <a:gd name="T66" fmla="*/ 105 w 105"/>
                <a:gd name="T67" fmla="*/ 56 h 84"/>
                <a:gd name="T68" fmla="*/ 103 w 105"/>
                <a:gd name="T69" fmla="*/ 51 h 84"/>
                <a:gd name="T70" fmla="*/ 93 w 105"/>
                <a:gd name="T71" fmla="*/ 50 h 84"/>
                <a:gd name="T72" fmla="*/ 88 w 105"/>
                <a:gd name="T73" fmla="*/ 47 h 84"/>
                <a:gd name="T74" fmla="*/ 81 w 105"/>
                <a:gd name="T75" fmla="*/ 39 h 84"/>
                <a:gd name="T76" fmla="*/ 77 w 105"/>
                <a:gd name="T77" fmla="*/ 34 h 84"/>
                <a:gd name="T78" fmla="*/ 77 w 105"/>
                <a:gd name="T79" fmla="*/ 29 h 84"/>
                <a:gd name="T80" fmla="*/ 74 w 105"/>
                <a:gd name="T81" fmla="*/ 27 h 84"/>
                <a:gd name="T82" fmla="*/ 70 w 105"/>
                <a:gd name="T83" fmla="*/ 22 h 84"/>
                <a:gd name="T84" fmla="*/ 65 w 105"/>
                <a:gd name="T85" fmla="*/ 2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84">
                  <a:moveTo>
                    <a:pt x="65" y="20"/>
                  </a:moveTo>
                  <a:cubicBezTo>
                    <a:pt x="64" y="17"/>
                    <a:pt x="64" y="17"/>
                    <a:pt x="61" y="17"/>
                  </a:cubicBezTo>
                  <a:cubicBezTo>
                    <a:pt x="58" y="17"/>
                    <a:pt x="55" y="17"/>
                    <a:pt x="52" y="17"/>
                  </a:cubicBezTo>
                  <a:cubicBezTo>
                    <a:pt x="50" y="17"/>
                    <a:pt x="49" y="15"/>
                    <a:pt x="48" y="15"/>
                  </a:cubicBezTo>
                  <a:cubicBezTo>
                    <a:pt x="45" y="12"/>
                    <a:pt x="42" y="10"/>
                    <a:pt x="40" y="8"/>
                  </a:cubicBezTo>
                  <a:cubicBezTo>
                    <a:pt x="36" y="5"/>
                    <a:pt x="32" y="2"/>
                    <a:pt x="27" y="1"/>
                  </a:cubicBezTo>
                  <a:cubicBezTo>
                    <a:pt x="25" y="0"/>
                    <a:pt x="24" y="0"/>
                    <a:pt x="21" y="1"/>
                  </a:cubicBezTo>
                  <a:cubicBezTo>
                    <a:pt x="19" y="1"/>
                    <a:pt x="16" y="2"/>
                    <a:pt x="13" y="3"/>
                  </a:cubicBezTo>
                  <a:cubicBezTo>
                    <a:pt x="14" y="5"/>
                    <a:pt x="17" y="7"/>
                    <a:pt x="17" y="9"/>
                  </a:cubicBezTo>
                  <a:cubicBezTo>
                    <a:pt x="17" y="11"/>
                    <a:pt x="14" y="12"/>
                    <a:pt x="13" y="12"/>
                  </a:cubicBezTo>
                  <a:cubicBezTo>
                    <a:pt x="12" y="13"/>
                    <a:pt x="11" y="12"/>
                    <a:pt x="10" y="12"/>
                  </a:cubicBezTo>
                  <a:cubicBezTo>
                    <a:pt x="9" y="13"/>
                    <a:pt x="9" y="14"/>
                    <a:pt x="9" y="14"/>
                  </a:cubicBezTo>
                  <a:cubicBezTo>
                    <a:pt x="7" y="17"/>
                    <a:pt x="3" y="15"/>
                    <a:pt x="2" y="14"/>
                  </a:cubicBezTo>
                  <a:cubicBezTo>
                    <a:pt x="1" y="16"/>
                    <a:pt x="1" y="17"/>
                    <a:pt x="1" y="19"/>
                  </a:cubicBezTo>
                  <a:cubicBezTo>
                    <a:pt x="0" y="22"/>
                    <a:pt x="1" y="21"/>
                    <a:pt x="3" y="22"/>
                  </a:cubicBezTo>
                  <a:cubicBezTo>
                    <a:pt x="5" y="24"/>
                    <a:pt x="7" y="28"/>
                    <a:pt x="8" y="31"/>
                  </a:cubicBezTo>
                  <a:cubicBezTo>
                    <a:pt x="10" y="33"/>
                    <a:pt x="11" y="35"/>
                    <a:pt x="12" y="38"/>
                  </a:cubicBezTo>
                  <a:cubicBezTo>
                    <a:pt x="13" y="40"/>
                    <a:pt x="14" y="41"/>
                    <a:pt x="15" y="42"/>
                  </a:cubicBezTo>
                  <a:cubicBezTo>
                    <a:pt x="17" y="44"/>
                    <a:pt x="19" y="44"/>
                    <a:pt x="20" y="46"/>
                  </a:cubicBezTo>
                  <a:cubicBezTo>
                    <a:pt x="21" y="48"/>
                    <a:pt x="22" y="50"/>
                    <a:pt x="22" y="53"/>
                  </a:cubicBezTo>
                  <a:cubicBezTo>
                    <a:pt x="23" y="55"/>
                    <a:pt x="22" y="57"/>
                    <a:pt x="23" y="59"/>
                  </a:cubicBezTo>
                  <a:cubicBezTo>
                    <a:pt x="25" y="63"/>
                    <a:pt x="29" y="64"/>
                    <a:pt x="31" y="67"/>
                  </a:cubicBezTo>
                  <a:cubicBezTo>
                    <a:pt x="33" y="70"/>
                    <a:pt x="34" y="74"/>
                    <a:pt x="36" y="76"/>
                  </a:cubicBezTo>
                  <a:cubicBezTo>
                    <a:pt x="37" y="78"/>
                    <a:pt x="39" y="80"/>
                    <a:pt x="40" y="81"/>
                  </a:cubicBezTo>
                  <a:cubicBezTo>
                    <a:pt x="40" y="82"/>
                    <a:pt x="40" y="84"/>
                    <a:pt x="41" y="84"/>
                  </a:cubicBezTo>
                  <a:cubicBezTo>
                    <a:pt x="43" y="84"/>
                    <a:pt x="42" y="82"/>
                    <a:pt x="43" y="81"/>
                  </a:cubicBezTo>
                  <a:cubicBezTo>
                    <a:pt x="43" y="78"/>
                    <a:pt x="48" y="79"/>
                    <a:pt x="50" y="79"/>
                  </a:cubicBezTo>
                  <a:cubicBezTo>
                    <a:pt x="53" y="79"/>
                    <a:pt x="58" y="78"/>
                    <a:pt x="60" y="80"/>
                  </a:cubicBezTo>
                  <a:cubicBezTo>
                    <a:pt x="63" y="81"/>
                    <a:pt x="64" y="79"/>
                    <a:pt x="66" y="77"/>
                  </a:cubicBezTo>
                  <a:cubicBezTo>
                    <a:pt x="69" y="73"/>
                    <a:pt x="72" y="73"/>
                    <a:pt x="76" y="72"/>
                  </a:cubicBezTo>
                  <a:cubicBezTo>
                    <a:pt x="82" y="72"/>
                    <a:pt x="88" y="70"/>
                    <a:pt x="94" y="68"/>
                  </a:cubicBezTo>
                  <a:cubicBezTo>
                    <a:pt x="96" y="67"/>
                    <a:pt x="99" y="66"/>
                    <a:pt x="102" y="66"/>
                  </a:cubicBezTo>
                  <a:cubicBezTo>
                    <a:pt x="103" y="65"/>
                    <a:pt x="103" y="63"/>
                    <a:pt x="104" y="61"/>
                  </a:cubicBezTo>
                  <a:cubicBezTo>
                    <a:pt x="104" y="60"/>
                    <a:pt x="105" y="58"/>
                    <a:pt x="105" y="56"/>
                  </a:cubicBezTo>
                  <a:cubicBezTo>
                    <a:pt x="105" y="55"/>
                    <a:pt x="104" y="52"/>
                    <a:pt x="103" y="51"/>
                  </a:cubicBezTo>
                  <a:cubicBezTo>
                    <a:pt x="100" y="51"/>
                    <a:pt x="96" y="51"/>
                    <a:pt x="93" y="50"/>
                  </a:cubicBezTo>
                  <a:cubicBezTo>
                    <a:pt x="90" y="50"/>
                    <a:pt x="90" y="49"/>
                    <a:pt x="88" y="47"/>
                  </a:cubicBezTo>
                  <a:cubicBezTo>
                    <a:pt x="86" y="43"/>
                    <a:pt x="83" y="42"/>
                    <a:pt x="81" y="39"/>
                  </a:cubicBezTo>
                  <a:cubicBezTo>
                    <a:pt x="80" y="39"/>
                    <a:pt x="78" y="35"/>
                    <a:pt x="77" y="34"/>
                  </a:cubicBezTo>
                  <a:cubicBezTo>
                    <a:pt x="76" y="32"/>
                    <a:pt x="81" y="31"/>
                    <a:pt x="77" y="29"/>
                  </a:cubicBezTo>
                  <a:cubicBezTo>
                    <a:pt x="76" y="29"/>
                    <a:pt x="75" y="27"/>
                    <a:pt x="74" y="27"/>
                  </a:cubicBezTo>
                  <a:cubicBezTo>
                    <a:pt x="72" y="27"/>
                    <a:pt x="71" y="24"/>
                    <a:pt x="70" y="22"/>
                  </a:cubicBezTo>
                  <a:cubicBezTo>
                    <a:pt x="69" y="19"/>
                    <a:pt x="69" y="20"/>
                    <a:pt x="65" y="20"/>
                  </a:cubicBezTo>
                  <a:close/>
                </a:path>
              </a:pathLst>
            </a:custGeom>
            <a:solidFill>
              <a:srgbClr val="009530"/>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dirty="0"/>
            </a:p>
          </p:txBody>
        </p:sp>
        <p:sp>
          <p:nvSpPr>
            <p:cNvPr id="194" name="Freeform 685">
              <a:extLst>
                <a:ext uri="{FF2B5EF4-FFF2-40B4-BE49-F238E27FC236}">
                  <a16:creationId xmlns:a16="http://schemas.microsoft.com/office/drawing/2014/main" id="{7B3E55D0-F668-42EC-AF55-83E9579F18E7}"/>
                </a:ext>
              </a:extLst>
            </p:cNvPr>
            <p:cNvSpPr>
              <a:spLocks/>
            </p:cNvSpPr>
            <p:nvPr/>
          </p:nvSpPr>
          <p:spPr bwMode="auto">
            <a:xfrm>
              <a:off x="6648006" y="3712184"/>
              <a:ext cx="97159" cy="103530"/>
            </a:xfrm>
            <a:custGeom>
              <a:avLst/>
              <a:gdLst>
                <a:gd name="T0" fmla="*/ 5 w 21"/>
                <a:gd name="T1" fmla="*/ 22 h 22"/>
                <a:gd name="T2" fmla="*/ 8 w 21"/>
                <a:gd name="T3" fmla="*/ 19 h 22"/>
                <a:gd name="T4" fmla="*/ 12 w 21"/>
                <a:gd name="T5" fmla="*/ 18 h 22"/>
                <a:gd name="T6" fmla="*/ 15 w 21"/>
                <a:gd name="T7" fmla="*/ 15 h 22"/>
                <a:gd name="T8" fmla="*/ 11 w 21"/>
                <a:gd name="T9" fmla="*/ 9 h 22"/>
                <a:gd name="T10" fmla="*/ 21 w 21"/>
                <a:gd name="T11" fmla="*/ 6 h 22"/>
                <a:gd name="T12" fmla="*/ 19 w 21"/>
                <a:gd name="T13" fmla="*/ 0 h 22"/>
                <a:gd name="T14" fmla="*/ 9 w 21"/>
                <a:gd name="T15" fmla="*/ 5 h 22"/>
                <a:gd name="T16" fmla="*/ 4 w 21"/>
                <a:gd name="T17" fmla="*/ 1 h 22"/>
                <a:gd name="T18" fmla="*/ 3 w 21"/>
                <a:gd name="T19" fmla="*/ 11 h 22"/>
                <a:gd name="T20" fmla="*/ 0 w 21"/>
                <a:gd name="T21" fmla="*/ 18 h 22"/>
                <a:gd name="T22" fmla="*/ 1 w 21"/>
                <a:gd name="T23" fmla="*/ 21 h 22"/>
                <a:gd name="T24" fmla="*/ 5 w 21"/>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2">
                  <a:moveTo>
                    <a:pt x="5" y="22"/>
                  </a:moveTo>
                  <a:cubicBezTo>
                    <a:pt x="7" y="22"/>
                    <a:pt x="7" y="19"/>
                    <a:pt x="8" y="19"/>
                  </a:cubicBezTo>
                  <a:cubicBezTo>
                    <a:pt x="9" y="17"/>
                    <a:pt x="11" y="18"/>
                    <a:pt x="12" y="18"/>
                  </a:cubicBezTo>
                  <a:cubicBezTo>
                    <a:pt x="13" y="17"/>
                    <a:pt x="16" y="16"/>
                    <a:pt x="15" y="15"/>
                  </a:cubicBezTo>
                  <a:cubicBezTo>
                    <a:pt x="14" y="13"/>
                    <a:pt x="13" y="11"/>
                    <a:pt x="11" y="9"/>
                  </a:cubicBezTo>
                  <a:cubicBezTo>
                    <a:pt x="15" y="8"/>
                    <a:pt x="18" y="7"/>
                    <a:pt x="21" y="6"/>
                  </a:cubicBezTo>
                  <a:cubicBezTo>
                    <a:pt x="21" y="4"/>
                    <a:pt x="20" y="2"/>
                    <a:pt x="19" y="0"/>
                  </a:cubicBezTo>
                  <a:cubicBezTo>
                    <a:pt x="16" y="1"/>
                    <a:pt x="12" y="5"/>
                    <a:pt x="9" y="5"/>
                  </a:cubicBezTo>
                  <a:cubicBezTo>
                    <a:pt x="7" y="5"/>
                    <a:pt x="4" y="3"/>
                    <a:pt x="4" y="1"/>
                  </a:cubicBezTo>
                  <a:cubicBezTo>
                    <a:pt x="3" y="5"/>
                    <a:pt x="3" y="8"/>
                    <a:pt x="3" y="11"/>
                  </a:cubicBezTo>
                  <a:cubicBezTo>
                    <a:pt x="2" y="13"/>
                    <a:pt x="0" y="16"/>
                    <a:pt x="0" y="18"/>
                  </a:cubicBezTo>
                  <a:cubicBezTo>
                    <a:pt x="0" y="20"/>
                    <a:pt x="0" y="20"/>
                    <a:pt x="1" y="21"/>
                  </a:cubicBezTo>
                  <a:cubicBezTo>
                    <a:pt x="3" y="21"/>
                    <a:pt x="4" y="22"/>
                    <a:pt x="5" y="22"/>
                  </a:cubicBezTo>
                  <a:close/>
                </a:path>
              </a:pathLst>
            </a:custGeom>
            <a:solidFill>
              <a:srgbClr val="007A3D"/>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dirty="0"/>
            </a:p>
          </p:txBody>
        </p:sp>
        <p:sp>
          <p:nvSpPr>
            <p:cNvPr id="195" name="Freeform 686">
              <a:extLst>
                <a:ext uri="{FF2B5EF4-FFF2-40B4-BE49-F238E27FC236}">
                  <a16:creationId xmlns:a16="http://schemas.microsoft.com/office/drawing/2014/main" id="{D610F48B-9596-467B-8714-FA444BF5C0D5}"/>
                </a:ext>
              </a:extLst>
            </p:cNvPr>
            <p:cNvSpPr>
              <a:spLocks/>
            </p:cNvSpPr>
            <p:nvPr/>
          </p:nvSpPr>
          <p:spPr bwMode="auto">
            <a:xfrm>
              <a:off x="6652785" y="3675552"/>
              <a:ext cx="36635" cy="41414"/>
            </a:xfrm>
            <a:custGeom>
              <a:avLst/>
              <a:gdLst>
                <a:gd name="T0" fmla="*/ 7 w 8"/>
                <a:gd name="T1" fmla="*/ 2 h 9"/>
                <a:gd name="T2" fmla="*/ 4 w 8"/>
                <a:gd name="T3" fmla="*/ 0 h 9"/>
                <a:gd name="T4" fmla="*/ 2 w 8"/>
                <a:gd name="T5" fmla="*/ 2 h 9"/>
                <a:gd name="T6" fmla="*/ 0 w 8"/>
                <a:gd name="T7" fmla="*/ 8 h 9"/>
                <a:gd name="T8" fmla="*/ 4 w 8"/>
                <a:gd name="T9" fmla="*/ 8 h 9"/>
                <a:gd name="T10" fmla="*/ 7 w 8"/>
                <a:gd name="T11" fmla="*/ 2 h 9"/>
              </a:gdLst>
              <a:ahLst/>
              <a:cxnLst>
                <a:cxn ang="0">
                  <a:pos x="T0" y="T1"/>
                </a:cxn>
                <a:cxn ang="0">
                  <a:pos x="T2" y="T3"/>
                </a:cxn>
                <a:cxn ang="0">
                  <a:pos x="T4" y="T5"/>
                </a:cxn>
                <a:cxn ang="0">
                  <a:pos x="T6" y="T7"/>
                </a:cxn>
                <a:cxn ang="0">
                  <a:pos x="T8" y="T9"/>
                </a:cxn>
                <a:cxn ang="0">
                  <a:pos x="T10" y="T11"/>
                </a:cxn>
              </a:cxnLst>
              <a:rect l="0" t="0" r="r" b="b"/>
              <a:pathLst>
                <a:path w="8" h="9">
                  <a:moveTo>
                    <a:pt x="7" y="2"/>
                  </a:moveTo>
                  <a:cubicBezTo>
                    <a:pt x="7" y="1"/>
                    <a:pt x="5" y="0"/>
                    <a:pt x="4" y="0"/>
                  </a:cubicBezTo>
                  <a:cubicBezTo>
                    <a:pt x="3" y="1"/>
                    <a:pt x="3" y="1"/>
                    <a:pt x="2" y="2"/>
                  </a:cubicBezTo>
                  <a:cubicBezTo>
                    <a:pt x="2" y="4"/>
                    <a:pt x="1" y="6"/>
                    <a:pt x="0" y="8"/>
                  </a:cubicBezTo>
                  <a:cubicBezTo>
                    <a:pt x="2" y="8"/>
                    <a:pt x="2" y="9"/>
                    <a:pt x="4" y="8"/>
                  </a:cubicBezTo>
                  <a:cubicBezTo>
                    <a:pt x="5" y="7"/>
                    <a:pt x="8" y="4"/>
                    <a:pt x="7" y="2"/>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96" name="Freeform 687">
              <a:extLst>
                <a:ext uri="{FF2B5EF4-FFF2-40B4-BE49-F238E27FC236}">
                  <a16:creationId xmlns:a16="http://schemas.microsoft.com/office/drawing/2014/main" id="{3DF9504B-AB84-42B4-87D9-12F866F8A432}"/>
                </a:ext>
              </a:extLst>
            </p:cNvPr>
            <p:cNvSpPr>
              <a:spLocks/>
            </p:cNvSpPr>
            <p:nvPr/>
          </p:nvSpPr>
          <p:spPr bwMode="auto">
            <a:xfrm>
              <a:off x="6648006" y="3731299"/>
              <a:ext cx="14336" cy="33448"/>
            </a:xfrm>
            <a:custGeom>
              <a:avLst/>
              <a:gdLst>
                <a:gd name="T0" fmla="*/ 0 w 3"/>
                <a:gd name="T1" fmla="*/ 3 h 7"/>
                <a:gd name="T2" fmla="*/ 3 w 3"/>
                <a:gd name="T3" fmla="*/ 7 h 7"/>
                <a:gd name="T4" fmla="*/ 3 w 3"/>
                <a:gd name="T5" fmla="*/ 1 h 7"/>
                <a:gd name="T6" fmla="*/ 2 w 3"/>
                <a:gd name="T7" fmla="*/ 0 h 7"/>
                <a:gd name="T8" fmla="*/ 0 w 3"/>
                <a:gd name="T9" fmla="*/ 3 h 7"/>
              </a:gdLst>
              <a:ahLst/>
              <a:cxnLst>
                <a:cxn ang="0">
                  <a:pos x="T0" y="T1"/>
                </a:cxn>
                <a:cxn ang="0">
                  <a:pos x="T2" y="T3"/>
                </a:cxn>
                <a:cxn ang="0">
                  <a:pos x="T4" y="T5"/>
                </a:cxn>
                <a:cxn ang="0">
                  <a:pos x="T6" y="T7"/>
                </a:cxn>
                <a:cxn ang="0">
                  <a:pos x="T8" y="T9"/>
                </a:cxn>
              </a:cxnLst>
              <a:rect l="0" t="0" r="r" b="b"/>
              <a:pathLst>
                <a:path w="3" h="7">
                  <a:moveTo>
                    <a:pt x="0" y="3"/>
                  </a:moveTo>
                  <a:cubicBezTo>
                    <a:pt x="0" y="5"/>
                    <a:pt x="1" y="6"/>
                    <a:pt x="3" y="7"/>
                  </a:cubicBezTo>
                  <a:cubicBezTo>
                    <a:pt x="3" y="5"/>
                    <a:pt x="3" y="3"/>
                    <a:pt x="3" y="1"/>
                  </a:cubicBezTo>
                  <a:cubicBezTo>
                    <a:pt x="3" y="0"/>
                    <a:pt x="3" y="0"/>
                    <a:pt x="2" y="0"/>
                  </a:cubicBezTo>
                  <a:cubicBezTo>
                    <a:pt x="0" y="0"/>
                    <a:pt x="0" y="2"/>
                    <a:pt x="0" y="3"/>
                  </a:cubicBezTo>
                  <a:close/>
                </a:path>
              </a:pathLst>
            </a:custGeom>
            <a:solidFill>
              <a:srgbClr val="007A3D"/>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dirty="0"/>
            </a:p>
          </p:txBody>
        </p:sp>
        <p:sp>
          <p:nvSpPr>
            <p:cNvPr id="197" name="Freeform 688">
              <a:extLst>
                <a:ext uri="{FF2B5EF4-FFF2-40B4-BE49-F238E27FC236}">
                  <a16:creationId xmlns:a16="http://schemas.microsoft.com/office/drawing/2014/main" id="{AA52331D-16A8-4F45-91C4-264272AD8C27}"/>
                </a:ext>
              </a:extLst>
            </p:cNvPr>
            <p:cNvSpPr>
              <a:spLocks/>
            </p:cNvSpPr>
            <p:nvPr/>
          </p:nvSpPr>
          <p:spPr bwMode="auto">
            <a:xfrm>
              <a:off x="6628894" y="3712184"/>
              <a:ext cx="38226" cy="122645"/>
            </a:xfrm>
            <a:custGeom>
              <a:avLst/>
              <a:gdLst>
                <a:gd name="T0" fmla="*/ 4 w 8"/>
                <a:gd name="T1" fmla="*/ 17 h 26"/>
                <a:gd name="T2" fmla="*/ 6 w 8"/>
                <a:gd name="T3" fmla="*/ 13 h 26"/>
                <a:gd name="T4" fmla="*/ 5 w 8"/>
                <a:gd name="T5" fmla="*/ 10 h 26"/>
                <a:gd name="T6" fmla="*/ 7 w 8"/>
                <a:gd name="T7" fmla="*/ 4 h 26"/>
                <a:gd name="T8" fmla="*/ 6 w 8"/>
                <a:gd name="T9" fmla="*/ 0 h 26"/>
                <a:gd name="T10" fmla="*/ 2 w 8"/>
                <a:gd name="T11" fmla="*/ 7 h 26"/>
                <a:gd name="T12" fmla="*/ 0 w 8"/>
                <a:gd name="T13" fmla="*/ 11 h 26"/>
                <a:gd name="T14" fmla="*/ 1 w 8"/>
                <a:gd name="T15" fmla="*/ 16 h 26"/>
                <a:gd name="T16" fmla="*/ 2 w 8"/>
                <a:gd name="T17" fmla="*/ 26 h 26"/>
                <a:gd name="T18" fmla="*/ 2 w 8"/>
                <a:gd name="T19" fmla="*/ 25 h 26"/>
                <a:gd name="T20" fmla="*/ 4 w 8"/>
                <a:gd name="T21" fmla="*/ 17 h 26"/>
                <a:gd name="T22" fmla="*/ 4 w 8"/>
                <a:gd name="T23" fmla="*/ 1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26">
                  <a:moveTo>
                    <a:pt x="4" y="17"/>
                  </a:moveTo>
                  <a:cubicBezTo>
                    <a:pt x="4" y="16"/>
                    <a:pt x="5" y="15"/>
                    <a:pt x="6" y="13"/>
                  </a:cubicBezTo>
                  <a:cubicBezTo>
                    <a:pt x="7" y="11"/>
                    <a:pt x="6" y="12"/>
                    <a:pt x="5" y="10"/>
                  </a:cubicBezTo>
                  <a:cubicBezTo>
                    <a:pt x="3" y="8"/>
                    <a:pt x="4" y="3"/>
                    <a:pt x="7" y="4"/>
                  </a:cubicBezTo>
                  <a:cubicBezTo>
                    <a:pt x="8" y="1"/>
                    <a:pt x="8" y="1"/>
                    <a:pt x="6" y="0"/>
                  </a:cubicBezTo>
                  <a:cubicBezTo>
                    <a:pt x="4" y="0"/>
                    <a:pt x="3" y="5"/>
                    <a:pt x="2" y="7"/>
                  </a:cubicBezTo>
                  <a:cubicBezTo>
                    <a:pt x="1" y="8"/>
                    <a:pt x="0" y="9"/>
                    <a:pt x="0" y="11"/>
                  </a:cubicBezTo>
                  <a:cubicBezTo>
                    <a:pt x="0" y="12"/>
                    <a:pt x="1" y="14"/>
                    <a:pt x="1" y="16"/>
                  </a:cubicBezTo>
                  <a:cubicBezTo>
                    <a:pt x="1" y="19"/>
                    <a:pt x="2" y="22"/>
                    <a:pt x="2" y="26"/>
                  </a:cubicBezTo>
                  <a:cubicBezTo>
                    <a:pt x="2" y="25"/>
                    <a:pt x="2" y="25"/>
                    <a:pt x="2" y="25"/>
                  </a:cubicBezTo>
                  <a:cubicBezTo>
                    <a:pt x="3" y="23"/>
                    <a:pt x="3" y="20"/>
                    <a:pt x="4" y="17"/>
                  </a:cubicBezTo>
                  <a:cubicBezTo>
                    <a:pt x="4" y="16"/>
                    <a:pt x="4" y="18"/>
                    <a:pt x="4" y="17"/>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98" name="Freeform 689">
              <a:extLst>
                <a:ext uri="{FF2B5EF4-FFF2-40B4-BE49-F238E27FC236}">
                  <a16:creationId xmlns:a16="http://schemas.microsoft.com/office/drawing/2014/main" id="{B9CA87A1-4F16-4266-9AEC-9BD01A4A1C86}"/>
                </a:ext>
              </a:extLst>
            </p:cNvPr>
            <p:cNvSpPr>
              <a:spLocks/>
            </p:cNvSpPr>
            <p:nvPr/>
          </p:nvSpPr>
          <p:spPr bwMode="auto">
            <a:xfrm>
              <a:off x="7015937" y="3895354"/>
              <a:ext cx="23891" cy="36635"/>
            </a:xfrm>
            <a:custGeom>
              <a:avLst/>
              <a:gdLst>
                <a:gd name="T0" fmla="*/ 3 w 5"/>
                <a:gd name="T1" fmla="*/ 8 h 8"/>
                <a:gd name="T2" fmla="*/ 2 w 5"/>
                <a:gd name="T3" fmla="*/ 0 h 8"/>
                <a:gd name="T4" fmla="*/ 0 w 5"/>
                <a:gd name="T5" fmla="*/ 4 h 8"/>
                <a:gd name="T6" fmla="*/ 3 w 5"/>
                <a:gd name="T7" fmla="*/ 8 h 8"/>
                <a:gd name="T8" fmla="*/ 3 w 5"/>
                <a:gd name="T9" fmla="*/ 8 h 8"/>
              </a:gdLst>
              <a:ahLst/>
              <a:cxnLst>
                <a:cxn ang="0">
                  <a:pos x="T0" y="T1"/>
                </a:cxn>
                <a:cxn ang="0">
                  <a:pos x="T2" y="T3"/>
                </a:cxn>
                <a:cxn ang="0">
                  <a:pos x="T4" y="T5"/>
                </a:cxn>
                <a:cxn ang="0">
                  <a:pos x="T6" y="T7"/>
                </a:cxn>
                <a:cxn ang="0">
                  <a:pos x="T8" y="T9"/>
                </a:cxn>
              </a:cxnLst>
              <a:rect l="0" t="0" r="r" b="b"/>
              <a:pathLst>
                <a:path w="5" h="8">
                  <a:moveTo>
                    <a:pt x="3" y="8"/>
                  </a:moveTo>
                  <a:cubicBezTo>
                    <a:pt x="3" y="7"/>
                    <a:pt x="5" y="0"/>
                    <a:pt x="2" y="0"/>
                  </a:cubicBezTo>
                  <a:cubicBezTo>
                    <a:pt x="1" y="1"/>
                    <a:pt x="0" y="3"/>
                    <a:pt x="0" y="4"/>
                  </a:cubicBezTo>
                  <a:cubicBezTo>
                    <a:pt x="0" y="6"/>
                    <a:pt x="1" y="7"/>
                    <a:pt x="3" y="8"/>
                  </a:cubicBezTo>
                  <a:cubicBezTo>
                    <a:pt x="3" y="8"/>
                    <a:pt x="2" y="8"/>
                    <a:pt x="3" y="8"/>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199" name="Freeform 690">
              <a:extLst>
                <a:ext uri="{FF2B5EF4-FFF2-40B4-BE49-F238E27FC236}">
                  <a16:creationId xmlns:a16="http://schemas.microsoft.com/office/drawing/2014/main" id="{1EF03A34-F266-498A-A1D2-3D52EFBC3B09}"/>
                </a:ext>
              </a:extLst>
            </p:cNvPr>
            <p:cNvSpPr>
              <a:spLocks/>
            </p:cNvSpPr>
            <p:nvPr/>
          </p:nvSpPr>
          <p:spPr bwMode="auto">
            <a:xfrm>
              <a:off x="6824805" y="4068968"/>
              <a:ext cx="248472" cy="157685"/>
            </a:xfrm>
            <a:custGeom>
              <a:avLst/>
              <a:gdLst>
                <a:gd name="T0" fmla="*/ 47 w 53"/>
                <a:gd name="T1" fmla="*/ 0 h 34"/>
                <a:gd name="T2" fmla="*/ 38 w 53"/>
                <a:gd name="T3" fmla="*/ 2 h 34"/>
                <a:gd name="T4" fmla="*/ 28 w 53"/>
                <a:gd name="T5" fmla="*/ 4 h 34"/>
                <a:gd name="T6" fmla="*/ 23 w 53"/>
                <a:gd name="T7" fmla="*/ 10 h 34"/>
                <a:gd name="T8" fmla="*/ 17 w 53"/>
                <a:gd name="T9" fmla="*/ 9 h 34"/>
                <a:gd name="T10" fmla="*/ 9 w 53"/>
                <a:gd name="T11" fmla="*/ 9 h 34"/>
                <a:gd name="T12" fmla="*/ 3 w 53"/>
                <a:gd name="T13" fmla="*/ 12 h 34"/>
                <a:gd name="T14" fmla="*/ 1 w 53"/>
                <a:gd name="T15" fmla="*/ 15 h 34"/>
                <a:gd name="T16" fmla="*/ 1 w 53"/>
                <a:gd name="T17" fmla="*/ 21 h 34"/>
                <a:gd name="T18" fmla="*/ 3 w 53"/>
                <a:gd name="T19" fmla="*/ 28 h 34"/>
                <a:gd name="T20" fmla="*/ 4 w 53"/>
                <a:gd name="T21" fmla="*/ 32 h 34"/>
                <a:gd name="T22" fmla="*/ 12 w 53"/>
                <a:gd name="T23" fmla="*/ 32 h 34"/>
                <a:gd name="T24" fmla="*/ 16 w 53"/>
                <a:gd name="T25" fmla="*/ 29 h 34"/>
                <a:gd name="T26" fmla="*/ 21 w 53"/>
                <a:gd name="T27" fmla="*/ 29 h 34"/>
                <a:gd name="T28" fmla="*/ 24 w 53"/>
                <a:gd name="T29" fmla="*/ 26 h 34"/>
                <a:gd name="T30" fmla="*/ 32 w 53"/>
                <a:gd name="T31" fmla="*/ 24 h 34"/>
                <a:gd name="T32" fmla="*/ 41 w 53"/>
                <a:gd name="T33" fmla="*/ 21 h 34"/>
                <a:gd name="T34" fmla="*/ 47 w 53"/>
                <a:gd name="T35" fmla="*/ 17 h 34"/>
                <a:gd name="T36" fmla="*/ 52 w 53"/>
                <a:gd name="T37" fmla="*/ 12 h 34"/>
                <a:gd name="T38" fmla="*/ 47 w 53"/>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34">
                  <a:moveTo>
                    <a:pt x="47" y="0"/>
                  </a:moveTo>
                  <a:cubicBezTo>
                    <a:pt x="44" y="1"/>
                    <a:pt x="41" y="2"/>
                    <a:pt x="38" y="2"/>
                  </a:cubicBezTo>
                  <a:cubicBezTo>
                    <a:pt x="35" y="3"/>
                    <a:pt x="31" y="2"/>
                    <a:pt x="28" y="4"/>
                  </a:cubicBezTo>
                  <a:cubicBezTo>
                    <a:pt x="26" y="6"/>
                    <a:pt x="25" y="8"/>
                    <a:pt x="23" y="10"/>
                  </a:cubicBezTo>
                  <a:cubicBezTo>
                    <a:pt x="22" y="11"/>
                    <a:pt x="19" y="9"/>
                    <a:pt x="17" y="9"/>
                  </a:cubicBezTo>
                  <a:cubicBezTo>
                    <a:pt x="14" y="9"/>
                    <a:pt x="12" y="9"/>
                    <a:pt x="9" y="9"/>
                  </a:cubicBezTo>
                  <a:cubicBezTo>
                    <a:pt x="6" y="9"/>
                    <a:pt x="3" y="8"/>
                    <a:pt x="3" y="12"/>
                  </a:cubicBezTo>
                  <a:cubicBezTo>
                    <a:pt x="2" y="14"/>
                    <a:pt x="1" y="13"/>
                    <a:pt x="1" y="15"/>
                  </a:cubicBezTo>
                  <a:cubicBezTo>
                    <a:pt x="0" y="17"/>
                    <a:pt x="0" y="19"/>
                    <a:pt x="1" y="21"/>
                  </a:cubicBezTo>
                  <a:cubicBezTo>
                    <a:pt x="1" y="23"/>
                    <a:pt x="2" y="26"/>
                    <a:pt x="3" y="28"/>
                  </a:cubicBezTo>
                  <a:cubicBezTo>
                    <a:pt x="3" y="29"/>
                    <a:pt x="3" y="31"/>
                    <a:pt x="4" y="32"/>
                  </a:cubicBezTo>
                  <a:cubicBezTo>
                    <a:pt x="5" y="34"/>
                    <a:pt x="10" y="33"/>
                    <a:pt x="12" y="32"/>
                  </a:cubicBezTo>
                  <a:cubicBezTo>
                    <a:pt x="13" y="31"/>
                    <a:pt x="14" y="30"/>
                    <a:pt x="16" y="29"/>
                  </a:cubicBezTo>
                  <a:cubicBezTo>
                    <a:pt x="17" y="29"/>
                    <a:pt x="19" y="29"/>
                    <a:pt x="21" y="29"/>
                  </a:cubicBezTo>
                  <a:cubicBezTo>
                    <a:pt x="22" y="28"/>
                    <a:pt x="23" y="27"/>
                    <a:pt x="24" y="26"/>
                  </a:cubicBezTo>
                  <a:cubicBezTo>
                    <a:pt x="27" y="25"/>
                    <a:pt x="29" y="25"/>
                    <a:pt x="32" y="24"/>
                  </a:cubicBezTo>
                  <a:cubicBezTo>
                    <a:pt x="35" y="23"/>
                    <a:pt x="38" y="22"/>
                    <a:pt x="41" y="21"/>
                  </a:cubicBezTo>
                  <a:cubicBezTo>
                    <a:pt x="43" y="20"/>
                    <a:pt x="47" y="19"/>
                    <a:pt x="47" y="17"/>
                  </a:cubicBezTo>
                  <a:cubicBezTo>
                    <a:pt x="48" y="14"/>
                    <a:pt x="53" y="14"/>
                    <a:pt x="52" y="12"/>
                  </a:cubicBezTo>
                  <a:cubicBezTo>
                    <a:pt x="50" y="8"/>
                    <a:pt x="49" y="4"/>
                    <a:pt x="47" y="0"/>
                  </a:cubicBezTo>
                  <a:close/>
                </a:path>
              </a:pathLst>
            </a:custGeom>
            <a:solidFill>
              <a:srgbClr val="EF2B2D"/>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dirty="0"/>
            </a:p>
          </p:txBody>
        </p:sp>
        <p:sp>
          <p:nvSpPr>
            <p:cNvPr id="200" name="Freeform 691">
              <a:extLst>
                <a:ext uri="{FF2B5EF4-FFF2-40B4-BE49-F238E27FC236}">
                  <a16:creationId xmlns:a16="http://schemas.microsoft.com/office/drawing/2014/main" id="{854EB15D-2DF4-4D82-968D-348184BB1059}"/>
                </a:ext>
              </a:extLst>
            </p:cNvPr>
            <p:cNvSpPr>
              <a:spLocks/>
            </p:cNvSpPr>
            <p:nvPr/>
          </p:nvSpPr>
          <p:spPr bwMode="auto">
            <a:xfrm>
              <a:off x="7044607" y="3895354"/>
              <a:ext cx="191132" cy="229360"/>
            </a:xfrm>
            <a:custGeom>
              <a:avLst/>
              <a:gdLst>
                <a:gd name="T0" fmla="*/ 39 w 41"/>
                <a:gd name="T1" fmla="*/ 19 h 49"/>
                <a:gd name="T2" fmla="*/ 34 w 41"/>
                <a:gd name="T3" fmla="*/ 14 h 49"/>
                <a:gd name="T4" fmla="*/ 28 w 41"/>
                <a:gd name="T5" fmla="*/ 12 h 49"/>
                <a:gd name="T6" fmla="*/ 22 w 41"/>
                <a:gd name="T7" fmla="*/ 6 h 49"/>
                <a:gd name="T8" fmla="*/ 21 w 41"/>
                <a:gd name="T9" fmla="*/ 3 h 49"/>
                <a:gd name="T10" fmla="*/ 22 w 41"/>
                <a:gd name="T11" fmla="*/ 0 h 49"/>
                <a:gd name="T12" fmla="*/ 17 w 41"/>
                <a:gd name="T13" fmla="*/ 5 h 49"/>
                <a:gd name="T14" fmla="*/ 10 w 41"/>
                <a:gd name="T15" fmla="*/ 10 h 49"/>
                <a:gd name="T16" fmla="*/ 5 w 41"/>
                <a:gd name="T17" fmla="*/ 10 h 49"/>
                <a:gd name="T18" fmla="*/ 0 w 41"/>
                <a:gd name="T19" fmla="*/ 11 h 49"/>
                <a:gd name="T20" fmla="*/ 5 w 41"/>
                <a:gd name="T21" fmla="*/ 17 h 49"/>
                <a:gd name="T22" fmla="*/ 16 w 41"/>
                <a:gd name="T23" fmla="*/ 19 h 49"/>
                <a:gd name="T24" fmla="*/ 16 w 41"/>
                <a:gd name="T25" fmla="*/ 32 h 49"/>
                <a:gd name="T26" fmla="*/ 11 w 41"/>
                <a:gd name="T27" fmla="*/ 34 h 49"/>
                <a:gd name="T28" fmla="*/ 0 w 41"/>
                <a:gd name="T29" fmla="*/ 37 h 49"/>
                <a:gd name="T30" fmla="*/ 5 w 41"/>
                <a:gd name="T31" fmla="*/ 49 h 49"/>
                <a:gd name="T32" fmla="*/ 14 w 41"/>
                <a:gd name="T33" fmla="*/ 48 h 49"/>
                <a:gd name="T34" fmla="*/ 17 w 41"/>
                <a:gd name="T35" fmla="*/ 44 h 49"/>
                <a:gd name="T36" fmla="*/ 23 w 41"/>
                <a:gd name="T37" fmla="*/ 42 h 49"/>
                <a:gd name="T38" fmla="*/ 28 w 41"/>
                <a:gd name="T39" fmla="*/ 38 h 49"/>
                <a:gd name="T40" fmla="*/ 29 w 41"/>
                <a:gd name="T41" fmla="*/ 32 h 49"/>
                <a:gd name="T42" fmla="*/ 32 w 41"/>
                <a:gd name="T43" fmla="*/ 30 h 49"/>
                <a:gd name="T44" fmla="*/ 37 w 41"/>
                <a:gd name="T45" fmla="*/ 24 h 49"/>
                <a:gd name="T46" fmla="*/ 39 w 41"/>
                <a:gd name="T47" fmla="*/ 19 h 49"/>
                <a:gd name="T48" fmla="*/ 39 w 41"/>
                <a:gd name="T49" fmla="*/ 1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49">
                  <a:moveTo>
                    <a:pt x="39" y="19"/>
                  </a:moveTo>
                  <a:cubicBezTo>
                    <a:pt x="36" y="19"/>
                    <a:pt x="35" y="16"/>
                    <a:pt x="34" y="14"/>
                  </a:cubicBezTo>
                  <a:cubicBezTo>
                    <a:pt x="33" y="13"/>
                    <a:pt x="29" y="13"/>
                    <a:pt x="28" y="12"/>
                  </a:cubicBezTo>
                  <a:cubicBezTo>
                    <a:pt x="25" y="11"/>
                    <a:pt x="24" y="9"/>
                    <a:pt x="22" y="6"/>
                  </a:cubicBezTo>
                  <a:cubicBezTo>
                    <a:pt x="22" y="5"/>
                    <a:pt x="21" y="4"/>
                    <a:pt x="21" y="3"/>
                  </a:cubicBezTo>
                  <a:cubicBezTo>
                    <a:pt x="21" y="3"/>
                    <a:pt x="22" y="0"/>
                    <a:pt x="22" y="0"/>
                  </a:cubicBezTo>
                  <a:cubicBezTo>
                    <a:pt x="21" y="0"/>
                    <a:pt x="18" y="4"/>
                    <a:pt x="17" y="5"/>
                  </a:cubicBezTo>
                  <a:cubicBezTo>
                    <a:pt x="15" y="7"/>
                    <a:pt x="13" y="10"/>
                    <a:pt x="10" y="10"/>
                  </a:cubicBezTo>
                  <a:cubicBezTo>
                    <a:pt x="8" y="11"/>
                    <a:pt x="7" y="10"/>
                    <a:pt x="5" y="10"/>
                  </a:cubicBezTo>
                  <a:cubicBezTo>
                    <a:pt x="3" y="11"/>
                    <a:pt x="1" y="13"/>
                    <a:pt x="0" y="11"/>
                  </a:cubicBezTo>
                  <a:cubicBezTo>
                    <a:pt x="1" y="14"/>
                    <a:pt x="2" y="17"/>
                    <a:pt x="5" y="17"/>
                  </a:cubicBezTo>
                  <a:cubicBezTo>
                    <a:pt x="7" y="17"/>
                    <a:pt x="15" y="17"/>
                    <a:pt x="16" y="19"/>
                  </a:cubicBezTo>
                  <a:cubicBezTo>
                    <a:pt x="19" y="23"/>
                    <a:pt x="17" y="27"/>
                    <a:pt x="16" y="32"/>
                  </a:cubicBezTo>
                  <a:cubicBezTo>
                    <a:pt x="15" y="33"/>
                    <a:pt x="11" y="34"/>
                    <a:pt x="11" y="34"/>
                  </a:cubicBezTo>
                  <a:cubicBezTo>
                    <a:pt x="7" y="35"/>
                    <a:pt x="3" y="36"/>
                    <a:pt x="0" y="37"/>
                  </a:cubicBezTo>
                  <a:cubicBezTo>
                    <a:pt x="2" y="41"/>
                    <a:pt x="4" y="45"/>
                    <a:pt x="5" y="49"/>
                  </a:cubicBezTo>
                  <a:cubicBezTo>
                    <a:pt x="8" y="48"/>
                    <a:pt x="11" y="48"/>
                    <a:pt x="14" y="48"/>
                  </a:cubicBezTo>
                  <a:cubicBezTo>
                    <a:pt x="18" y="47"/>
                    <a:pt x="15" y="46"/>
                    <a:pt x="17" y="44"/>
                  </a:cubicBezTo>
                  <a:cubicBezTo>
                    <a:pt x="19" y="43"/>
                    <a:pt x="22" y="44"/>
                    <a:pt x="23" y="42"/>
                  </a:cubicBezTo>
                  <a:cubicBezTo>
                    <a:pt x="25" y="40"/>
                    <a:pt x="25" y="39"/>
                    <a:pt x="28" y="38"/>
                  </a:cubicBezTo>
                  <a:cubicBezTo>
                    <a:pt x="30" y="37"/>
                    <a:pt x="29" y="34"/>
                    <a:pt x="29" y="32"/>
                  </a:cubicBezTo>
                  <a:cubicBezTo>
                    <a:pt x="28" y="30"/>
                    <a:pt x="30" y="30"/>
                    <a:pt x="32" y="30"/>
                  </a:cubicBezTo>
                  <a:cubicBezTo>
                    <a:pt x="35" y="29"/>
                    <a:pt x="35" y="26"/>
                    <a:pt x="37" y="24"/>
                  </a:cubicBezTo>
                  <a:cubicBezTo>
                    <a:pt x="38" y="23"/>
                    <a:pt x="41" y="20"/>
                    <a:pt x="39" y="19"/>
                  </a:cubicBezTo>
                  <a:cubicBezTo>
                    <a:pt x="38" y="19"/>
                    <a:pt x="40" y="20"/>
                    <a:pt x="39" y="19"/>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01" name="Freeform 692">
              <a:extLst>
                <a:ext uri="{FF2B5EF4-FFF2-40B4-BE49-F238E27FC236}">
                  <a16:creationId xmlns:a16="http://schemas.microsoft.com/office/drawing/2014/main" id="{FA7ACC99-46F0-4399-A2BD-6844902D6BA2}"/>
                </a:ext>
              </a:extLst>
            </p:cNvPr>
            <p:cNvSpPr>
              <a:spLocks/>
            </p:cNvSpPr>
            <p:nvPr/>
          </p:nvSpPr>
          <p:spPr bwMode="auto">
            <a:xfrm>
              <a:off x="7450763" y="3446193"/>
              <a:ext cx="256437" cy="111495"/>
            </a:xfrm>
            <a:custGeom>
              <a:avLst/>
              <a:gdLst>
                <a:gd name="T0" fmla="*/ 55 w 55"/>
                <a:gd name="T1" fmla="*/ 5 h 24"/>
                <a:gd name="T2" fmla="*/ 47 w 55"/>
                <a:gd name="T3" fmla="*/ 3 h 24"/>
                <a:gd name="T4" fmla="*/ 36 w 55"/>
                <a:gd name="T5" fmla="*/ 2 h 24"/>
                <a:gd name="T6" fmla="*/ 27 w 55"/>
                <a:gd name="T7" fmla="*/ 0 h 24"/>
                <a:gd name="T8" fmla="*/ 22 w 55"/>
                <a:gd name="T9" fmla="*/ 2 h 24"/>
                <a:gd name="T10" fmla="*/ 19 w 55"/>
                <a:gd name="T11" fmla="*/ 4 h 24"/>
                <a:gd name="T12" fmla="*/ 11 w 55"/>
                <a:gd name="T13" fmla="*/ 5 h 24"/>
                <a:gd name="T14" fmla="*/ 9 w 55"/>
                <a:gd name="T15" fmla="*/ 7 h 24"/>
                <a:gd name="T16" fmla="*/ 8 w 55"/>
                <a:gd name="T17" fmla="*/ 11 h 24"/>
                <a:gd name="T18" fmla="*/ 12 w 55"/>
                <a:gd name="T19" fmla="*/ 12 h 24"/>
                <a:gd name="T20" fmla="*/ 15 w 55"/>
                <a:gd name="T21" fmla="*/ 12 h 24"/>
                <a:gd name="T22" fmla="*/ 19 w 55"/>
                <a:gd name="T23" fmla="*/ 15 h 24"/>
                <a:gd name="T24" fmla="*/ 15 w 55"/>
                <a:gd name="T25" fmla="*/ 17 h 24"/>
                <a:gd name="T26" fmla="*/ 11 w 55"/>
                <a:gd name="T27" fmla="*/ 17 h 24"/>
                <a:gd name="T28" fmla="*/ 10 w 55"/>
                <a:gd name="T29" fmla="*/ 20 h 24"/>
                <a:gd name="T30" fmla="*/ 1 w 55"/>
                <a:gd name="T31" fmla="*/ 20 h 24"/>
                <a:gd name="T32" fmla="*/ 11 w 55"/>
                <a:gd name="T33" fmla="*/ 22 h 24"/>
                <a:gd name="T34" fmla="*/ 15 w 55"/>
                <a:gd name="T35" fmla="*/ 23 h 24"/>
                <a:gd name="T36" fmla="*/ 21 w 55"/>
                <a:gd name="T37" fmla="*/ 23 h 24"/>
                <a:gd name="T38" fmla="*/ 25 w 55"/>
                <a:gd name="T39" fmla="*/ 20 h 24"/>
                <a:gd name="T40" fmla="*/ 28 w 55"/>
                <a:gd name="T41" fmla="*/ 17 h 24"/>
                <a:gd name="T42" fmla="*/ 33 w 55"/>
                <a:gd name="T43" fmla="*/ 16 h 24"/>
                <a:gd name="T44" fmla="*/ 37 w 55"/>
                <a:gd name="T45" fmla="*/ 16 h 24"/>
                <a:gd name="T46" fmla="*/ 40 w 55"/>
                <a:gd name="T47" fmla="*/ 13 h 24"/>
                <a:gd name="T48" fmla="*/ 44 w 55"/>
                <a:gd name="T49" fmla="*/ 12 h 24"/>
                <a:gd name="T50" fmla="*/ 54 w 55"/>
                <a:gd name="T51" fmla="*/ 7 h 24"/>
                <a:gd name="T52" fmla="*/ 55 w 55"/>
                <a:gd name="T53"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24">
                  <a:moveTo>
                    <a:pt x="55" y="5"/>
                  </a:moveTo>
                  <a:cubicBezTo>
                    <a:pt x="52" y="5"/>
                    <a:pt x="50" y="3"/>
                    <a:pt x="47" y="3"/>
                  </a:cubicBezTo>
                  <a:cubicBezTo>
                    <a:pt x="44" y="2"/>
                    <a:pt x="40" y="2"/>
                    <a:pt x="36" y="2"/>
                  </a:cubicBezTo>
                  <a:cubicBezTo>
                    <a:pt x="33" y="2"/>
                    <a:pt x="30" y="2"/>
                    <a:pt x="27" y="0"/>
                  </a:cubicBezTo>
                  <a:cubicBezTo>
                    <a:pt x="25" y="0"/>
                    <a:pt x="23" y="0"/>
                    <a:pt x="22" y="2"/>
                  </a:cubicBezTo>
                  <a:cubicBezTo>
                    <a:pt x="22" y="4"/>
                    <a:pt x="21" y="5"/>
                    <a:pt x="19" y="4"/>
                  </a:cubicBezTo>
                  <a:cubicBezTo>
                    <a:pt x="17" y="3"/>
                    <a:pt x="12" y="1"/>
                    <a:pt x="11" y="5"/>
                  </a:cubicBezTo>
                  <a:cubicBezTo>
                    <a:pt x="10" y="6"/>
                    <a:pt x="11" y="6"/>
                    <a:pt x="9" y="7"/>
                  </a:cubicBezTo>
                  <a:cubicBezTo>
                    <a:pt x="8" y="8"/>
                    <a:pt x="6" y="10"/>
                    <a:pt x="8" y="11"/>
                  </a:cubicBezTo>
                  <a:cubicBezTo>
                    <a:pt x="9" y="12"/>
                    <a:pt x="12" y="13"/>
                    <a:pt x="12" y="12"/>
                  </a:cubicBezTo>
                  <a:cubicBezTo>
                    <a:pt x="13" y="10"/>
                    <a:pt x="14" y="11"/>
                    <a:pt x="15" y="12"/>
                  </a:cubicBezTo>
                  <a:cubicBezTo>
                    <a:pt x="16" y="13"/>
                    <a:pt x="20" y="14"/>
                    <a:pt x="19" y="15"/>
                  </a:cubicBezTo>
                  <a:cubicBezTo>
                    <a:pt x="19" y="16"/>
                    <a:pt x="16" y="16"/>
                    <a:pt x="15" y="17"/>
                  </a:cubicBezTo>
                  <a:cubicBezTo>
                    <a:pt x="14" y="18"/>
                    <a:pt x="13" y="19"/>
                    <a:pt x="11" y="17"/>
                  </a:cubicBezTo>
                  <a:cubicBezTo>
                    <a:pt x="10" y="16"/>
                    <a:pt x="10" y="19"/>
                    <a:pt x="10" y="20"/>
                  </a:cubicBezTo>
                  <a:cubicBezTo>
                    <a:pt x="6" y="22"/>
                    <a:pt x="4" y="15"/>
                    <a:pt x="1" y="20"/>
                  </a:cubicBezTo>
                  <a:cubicBezTo>
                    <a:pt x="0" y="21"/>
                    <a:pt x="10" y="23"/>
                    <a:pt x="11" y="22"/>
                  </a:cubicBezTo>
                  <a:cubicBezTo>
                    <a:pt x="12" y="21"/>
                    <a:pt x="14" y="22"/>
                    <a:pt x="15" y="23"/>
                  </a:cubicBezTo>
                  <a:cubicBezTo>
                    <a:pt x="16" y="23"/>
                    <a:pt x="19" y="24"/>
                    <a:pt x="21" y="23"/>
                  </a:cubicBezTo>
                  <a:cubicBezTo>
                    <a:pt x="22" y="22"/>
                    <a:pt x="24" y="23"/>
                    <a:pt x="25" y="20"/>
                  </a:cubicBezTo>
                  <a:cubicBezTo>
                    <a:pt x="25" y="19"/>
                    <a:pt x="27" y="18"/>
                    <a:pt x="28" y="17"/>
                  </a:cubicBezTo>
                  <a:cubicBezTo>
                    <a:pt x="29" y="16"/>
                    <a:pt x="33" y="16"/>
                    <a:pt x="33" y="16"/>
                  </a:cubicBezTo>
                  <a:cubicBezTo>
                    <a:pt x="34" y="18"/>
                    <a:pt x="35" y="16"/>
                    <a:pt x="37" y="16"/>
                  </a:cubicBezTo>
                  <a:cubicBezTo>
                    <a:pt x="38" y="16"/>
                    <a:pt x="39" y="13"/>
                    <a:pt x="40" y="13"/>
                  </a:cubicBezTo>
                  <a:cubicBezTo>
                    <a:pt x="41" y="12"/>
                    <a:pt x="43" y="13"/>
                    <a:pt x="44" y="12"/>
                  </a:cubicBezTo>
                  <a:cubicBezTo>
                    <a:pt x="48" y="11"/>
                    <a:pt x="50" y="9"/>
                    <a:pt x="54" y="7"/>
                  </a:cubicBezTo>
                  <a:cubicBezTo>
                    <a:pt x="55" y="7"/>
                    <a:pt x="55" y="7"/>
                    <a:pt x="55" y="5"/>
                  </a:cubicBezTo>
                  <a:close/>
                </a:path>
              </a:pathLst>
            </a:custGeom>
            <a:solidFill>
              <a:srgbClr val="F59E1C"/>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02" name="Freeform 693">
              <a:extLst>
                <a:ext uri="{FF2B5EF4-FFF2-40B4-BE49-F238E27FC236}">
                  <a16:creationId xmlns:a16="http://schemas.microsoft.com/office/drawing/2014/main" id="{ED26FF4C-6227-4E52-9E47-93A1779453FB}"/>
                </a:ext>
              </a:extLst>
            </p:cNvPr>
            <p:cNvSpPr>
              <a:spLocks/>
            </p:cNvSpPr>
            <p:nvPr/>
          </p:nvSpPr>
          <p:spPr bwMode="auto">
            <a:xfrm>
              <a:off x="7138581" y="3376111"/>
              <a:ext cx="415714" cy="243694"/>
            </a:xfrm>
            <a:custGeom>
              <a:avLst/>
              <a:gdLst>
                <a:gd name="T0" fmla="*/ 78 w 89"/>
                <a:gd name="T1" fmla="*/ 32 h 52"/>
                <a:gd name="T2" fmla="*/ 81 w 89"/>
                <a:gd name="T3" fmla="*/ 33 h 52"/>
                <a:gd name="T4" fmla="*/ 84 w 89"/>
                <a:gd name="T5" fmla="*/ 31 h 52"/>
                <a:gd name="T6" fmla="*/ 81 w 89"/>
                <a:gd name="T7" fmla="*/ 26 h 52"/>
                <a:gd name="T8" fmla="*/ 79 w 89"/>
                <a:gd name="T9" fmla="*/ 27 h 52"/>
                <a:gd name="T10" fmla="*/ 75 w 89"/>
                <a:gd name="T11" fmla="*/ 27 h 52"/>
                <a:gd name="T12" fmla="*/ 78 w 89"/>
                <a:gd name="T13" fmla="*/ 21 h 52"/>
                <a:gd name="T14" fmla="*/ 74 w 89"/>
                <a:gd name="T15" fmla="*/ 22 h 52"/>
                <a:gd name="T16" fmla="*/ 68 w 89"/>
                <a:gd name="T17" fmla="*/ 25 h 52"/>
                <a:gd name="T18" fmla="*/ 65 w 89"/>
                <a:gd name="T19" fmla="*/ 29 h 52"/>
                <a:gd name="T20" fmla="*/ 62 w 89"/>
                <a:gd name="T21" fmla="*/ 28 h 52"/>
                <a:gd name="T22" fmla="*/ 57 w 89"/>
                <a:gd name="T23" fmla="*/ 27 h 52"/>
                <a:gd name="T24" fmla="*/ 53 w 89"/>
                <a:gd name="T25" fmla="*/ 23 h 52"/>
                <a:gd name="T26" fmla="*/ 52 w 89"/>
                <a:gd name="T27" fmla="*/ 17 h 52"/>
                <a:gd name="T28" fmla="*/ 49 w 89"/>
                <a:gd name="T29" fmla="*/ 13 h 52"/>
                <a:gd name="T30" fmla="*/ 45 w 89"/>
                <a:gd name="T31" fmla="*/ 12 h 52"/>
                <a:gd name="T32" fmla="*/ 38 w 89"/>
                <a:gd name="T33" fmla="*/ 12 h 52"/>
                <a:gd name="T34" fmla="*/ 31 w 89"/>
                <a:gd name="T35" fmla="*/ 12 h 52"/>
                <a:gd name="T36" fmla="*/ 27 w 89"/>
                <a:gd name="T37" fmla="*/ 8 h 52"/>
                <a:gd name="T38" fmla="*/ 23 w 89"/>
                <a:gd name="T39" fmla="*/ 8 h 52"/>
                <a:gd name="T40" fmla="*/ 19 w 89"/>
                <a:gd name="T41" fmla="*/ 10 h 52"/>
                <a:gd name="T42" fmla="*/ 17 w 89"/>
                <a:gd name="T43" fmla="*/ 6 h 52"/>
                <a:gd name="T44" fmla="*/ 15 w 89"/>
                <a:gd name="T45" fmla="*/ 1 h 52"/>
                <a:gd name="T46" fmla="*/ 15 w 89"/>
                <a:gd name="T47" fmla="*/ 5 h 52"/>
                <a:gd name="T48" fmla="*/ 14 w 89"/>
                <a:gd name="T49" fmla="*/ 8 h 52"/>
                <a:gd name="T50" fmla="*/ 13 w 89"/>
                <a:gd name="T51" fmla="*/ 3 h 52"/>
                <a:gd name="T52" fmla="*/ 14 w 89"/>
                <a:gd name="T53" fmla="*/ 0 h 52"/>
                <a:gd name="T54" fmla="*/ 1 w 89"/>
                <a:gd name="T55" fmla="*/ 4 h 52"/>
                <a:gd name="T56" fmla="*/ 1 w 89"/>
                <a:gd name="T57" fmla="*/ 15 h 52"/>
                <a:gd name="T58" fmla="*/ 1 w 89"/>
                <a:gd name="T59" fmla="*/ 23 h 52"/>
                <a:gd name="T60" fmla="*/ 2 w 89"/>
                <a:gd name="T61" fmla="*/ 26 h 52"/>
                <a:gd name="T62" fmla="*/ 6 w 89"/>
                <a:gd name="T63" fmla="*/ 26 h 52"/>
                <a:gd name="T64" fmla="*/ 6 w 89"/>
                <a:gd name="T65" fmla="*/ 23 h 52"/>
                <a:gd name="T66" fmla="*/ 10 w 89"/>
                <a:gd name="T67" fmla="*/ 20 h 52"/>
                <a:gd name="T68" fmla="*/ 13 w 89"/>
                <a:gd name="T69" fmla="*/ 18 h 52"/>
                <a:gd name="T70" fmla="*/ 17 w 89"/>
                <a:gd name="T71" fmla="*/ 19 h 52"/>
                <a:gd name="T72" fmla="*/ 21 w 89"/>
                <a:gd name="T73" fmla="*/ 20 h 52"/>
                <a:gd name="T74" fmla="*/ 21 w 89"/>
                <a:gd name="T75" fmla="*/ 24 h 52"/>
                <a:gd name="T76" fmla="*/ 26 w 89"/>
                <a:gd name="T77" fmla="*/ 27 h 52"/>
                <a:gd name="T78" fmla="*/ 33 w 89"/>
                <a:gd name="T79" fmla="*/ 34 h 52"/>
                <a:gd name="T80" fmla="*/ 38 w 89"/>
                <a:gd name="T81" fmla="*/ 37 h 52"/>
                <a:gd name="T82" fmla="*/ 41 w 89"/>
                <a:gd name="T83" fmla="*/ 39 h 52"/>
                <a:gd name="T84" fmla="*/ 50 w 89"/>
                <a:gd name="T85" fmla="*/ 45 h 52"/>
                <a:gd name="T86" fmla="*/ 54 w 89"/>
                <a:gd name="T87" fmla="*/ 49 h 52"/>
                <a:gd name="T88" fmla="*/ 61 w 89"/>
                <a:gd name="T89" fmla="*/ 52 h 52"/>
                <a:gd name="T90" fmla="*/ 63 w 89"/>
                <a:gd name="T91" fmla="*/ 47 h 52"/>
                <a:gd name="T92" fmla="*/ 62 w 89"/>
                <a:gd name="T93" fmla="*/ 42 h 52"/>
                <a:gd name="T94" fmla="*/ 59 w 89"/>
                <a:gd name="T95" fmla="*/ 38 h 52"/>
                <a:gd name="T96" fmla="*/ 64 w 89"/>
                <a:gd name="T97" fmla="*/ 36 h 52"/>
                <a:gd name="T98" fmla="*/ 66 w 89"/>
                <a:gd name="T99" fmla="*/ 33 h 52"/>
                <a:gd name="T100" fmla="*/ 68 w 89"/>
                <a:gd name="T101" fmla="*/ 30 h 52"/>
                <a:gd name="T102" fmla="*/ 71 w 89"/>
                <a:gd name="T103" fmla="*/ 30 h 52"/>
                <a:gd name="T104" fmla="*/ 74 w 89"/>
                <a:gd name="T105" fmla="*/ 29 h 52"/>
                <a:gd name="T106" fmla="*/ 74 w 89"/>
                <a:gd name="T107" fmla="*/ 34 h 52"/>
                <a:gd name="T108" fmla="*/ 77 w 89"/>
                <a:gd name="T109" fmla="*/ 34 h 52"/>
                <a:gd name="T110" fmla="*/ 78 w 89"/>
                <a:gd name="T111" fmla="*/ 32 h 52"/>
                <a:gd name="T112" fmla="*/ 78 w 89"/>
                <a:gd name="T113" fmla="*/ 3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52">
                  <a:moveTo>
                    <a:pt x="78" y="32"/>
                  </a:moveTo>
                  <a:cubicBezTo>
                    <a:pt x="79" y="33"/>
                    <a:pt x="79" y="34"/>
                    <a:pt x="81" y="33"/>
                  </a:cubicBezTo>
                  <a:cubicBezTo>
                    <a:pt x="82" y="33"/>
                    <a:pt x="83" y="31"/>
                    <a:pt x="84" y="31"/>
                  </a:cubicBezTo>
                  <a:cubicBezTo>
                    <a:pt x="89" y="30"/>
                    <a:pt x="83" y="28"/>
                    <a:pt x="81" y="26"/>
                  </a:cubicBezTo>
                  <a:cubicBezTo>
                    <a:pt x="80" y="25"/>
                    <a:pt x="80" y="26"/>
                    <a:pt x="79" y="27"/>
                  </a:cubicBezTo>
                  <a:cubicBezTo>
                    <a:pt x="79" y="28"/>
                    <a:pt x="76" y="27"/>
                    <a:pt x="75" y="27"/>
                  </a:cubicBezTo>
                  <a:cubicBezTo>
                    <a:pt x="71" y="25"/>
                    <a:pt x="77" y="22"/>
                    <a:pt x="78" y="21"/>
                  </a:cubicBezTo>
                  <a:cubicBezTo>
                    <a:pt x="78" y="21"/>
                    <a:pt x="74" y="22"/>
                    <a:pt x="74" y="22"/>
                  </a:cubicBezTo>
                  <a:cubicBezTo>
                    <a:pt x="72" y="23"/>
                    <a:pt x="70" y="23"/>
                    <a:pt x="68" y="25"/>
                  </a:cubicBezTo>
                  <a:cubicBezTo>
                    <a:pt x="67" y="26"/>
                    <a:pt x="66" y="28"/>
                    <a:pt x="65" y="29"/>
                  </a:cubicBezTo>
                  <a:cubicBezTo>
                    <a:pt x="64" y="32"/>
                    <a:pt x="63" y="30"/>
                    <a:pt x="62" y="28"/>
                  </a:cubicBezTo>
                  <a:cubicBezTo>
                    <a:pt x="61" y="26"/>
                    <a:pt x="59" y="27"/>
                    <a:pt x="57" y="27"/>
                  </a:cubicBezTo>
                  <a:cubicBezTo>
                    <a:pt x="55" y="27"/>
                    <a:pt x="54" y="24"/>
                    <a:pt x="53" y="23"/>
                  </a:cubicBezTo>
                  <a:cubicBezTo>
                    <a:pt x="51" y="21"/>
                    <a:pt x="54" y="19"/>
                    <a:pt x="52" y="17"/>
                  </a:cubicBezTo>
                  <a:cubicBezTo>
                    <a:pt x="51" y="16"/>
                    <a:pt x="50" y="14"/>
                    <a:pt x="49" y="13"/>
                  </a:cubicBezTo>
                  <a:cubicBezTo>
                    <a:pt x="48" y="12"/>
                    <a:pt x="46" y="11"/>
                    <a:pt x="45" y="12"/>
                  </a:cubicBezTo>
                  <a:cubicBezTo>
                    <a:pt x="43" y="13"/>
                    <a:pt x="41" y="12"/>
                    <a:pt x="38" y="12"/>
                  </a:cubicBezTo>
                  <a:cubicBezTo>
                    <a:pt x="36" y="12"/>
                    <a:pt x="33" y="13"/>
                    <a:pt x="31" y="12"/>
                  </a:cubicBezTo>
                  <a:cubicBezTo>
                    <a:pt x="30" y="11"/>
                    <a:pt x="28" y="9"/>
                    <a:pt x="27" y="8"/>
                  </a:cubicBezTo>
                  <a:cubicBezTo>
                    <a:pt x="25" y="6"/>
                    <a:pt x="24" y="6"/>
                    <a:pt x="23" y="8"/>
                  </a:cubicBezTo>
                  <a:cubicBezTo>
                    <a:pt x="22" y="9"/>
                    <a:pt x="21" y="10"/>
                    <a:pt x="19" y="10"/>
                  </a:cubicBezTo>
                  <a:cubicBezTo>
                    <a:pt x="16" y="10"/>
                    <a:pt x="16" y="8"/>
                    <a:pt x="17" y="6"/>
                  </a:cubicBezTo>
                  <a:cubicBezTo>
                    <a:pt x="18" y="3"/>
                    <a:pt x="18" y="3"/>
                    <a:pt x="15" y="1"/>
                  </a:cubicBezTo>
                  <a:cubicBezTo>
                    <a:pt x="15" y="2"/>
                    <a:pt x="15" y="4"/>
                    <a:pt x="15" y="5"/>
                  </a:cubicBezTo>
                  <a:cubicBezTo>
                    <a:pt x="15" y="7"/>
                    <a:pt x="16" y="8"/>
                    <a:pt x="14" y="8"/>
                  </a:cubicBezTo>
                  <a:cubicBezTo>
                    <a:pt x="12" y="7"/>
                    <a:pt x="12" y="4"/>
                    <a:pt x="13" y="3"/>
                  </a:cubicBezTo>
                  <a:cubicBezTo>
                    <a:pt x="13" y="3"/>
                    <a:pt x="15" y="0"/>
                    <a:pt x="14" y="0"/>
                  </a:cubicBezTo>
                  <a:cubicBezTo>
                    <a:pt x="9" y="1"/>
                    <a:pt x="5" y="2"/>
                    <a:pt x="1" y="4"/>
                  </a:cubicBezTo>
                  <a:cubicBezTo>
                    <a:pt x="0" y="4"/>
                    <a:pt x="1" y="14"/>
                    <a:pt x="1" y="15"/>
                  </a:cubicBezTo>
                  <a:cubicBezTo>
                    <a:pt x="1" y="18"/>
                    <a:pt x="1" y="21"/>
                    <a:pt x="1" y="23"/>
                  </a:cubicBezTo>
                  <a:cubicBezTo>
                    <a:pt x="1" y="25"/>
                    <a:pt x="0" y="26"/>
                    <a:pt x="2" y="26"/>
                  </a:cubicBezTo>
                  <a:cubicBezTo>
                    <a:pt x="3" y="26"/>
                    <a:pt x="4" y="26"/>
                    <a:pt x="6" y="26"/>
                  </a:cubicBezTo>
                  <a:cubicBezTo>
                    <a:pt x="8" y="26"/>
                    <a:pt x="5" y="24"/>
                    <a:pt x="6" y="23"/>
                  </a:cubicBezTo>
                  <a:cubicBezTo>
                    <a:pt x="7" y="21"/>
                    <a:pt x="9" y="22"/>
                    <a:pt x="10" y="20"/>
                  </a:cubicBezTo>
                  <a:cubicBezTo>
                    <a:pt x="12" y="19"/>
                    <a:pt x="12" y="19"/>
                    <a:pt x="13" y="18"/>
                  </a:cubicBezTo>
                  <a:cubicBezTo>
                    <a:pt x="15" y="17"/>
                    <a:pt x="16" y="18"/>
                    <a:pt x="17" y="19"/>
                  </a:cubicBezTo>
                  <a:cubicBezTo>
                    <a:pt x="18" y="20"/>
                    <a:pt x="21" y="20"/>
                    <a:pt x="21" y="20"/>
                  </a:cubicBezTo>
                  <a:cubicBezTo>
                    <a:pt x="22" y="22"/>
                    <a:pt x="21" y="23"/>
                    <a:pt x="21" y="24"/>
                  </a:cubicBezTo>
                  <a:cubicBezTo>
                    <a:pt x="22" y="27"/>
                    <a:pt x="25" y="27"/>
                    <a:pt x="26" y="27"/>
                  </a:cubicBezTo>
                  <a:cubicBezTo>
                    <a:pt x="31" y="27"/>
                    <a:pt x="31" y="30"/>
                    <a:pt x="33" y="34"/>
                  </a:cubicBezTo>
                  <a:cubicBezTo>
                    <a:pt x="34" y="35"/>
                    <a:pt x="36" y="36"/>
                    <a:pt x="38" y="37"/>
                  </a:cubicBezTo>
                  <a:cubicBezTo>
                    <a:pt x="39" y="37"/>
                    <a:pt x="40" y="38"/>
                    <a:pt x="41" y="39"/>
                  </a:cubicBezTo>
                  <a:cubicBezTo>
                    <a:pt x="44" y="41"/>
                    <a:pt x="47" y="44"/>
                    <a:pt x="50" y="45"/>
                  </a:cubicBezTo>
                  <a:cubicBezTo>
                    <a:pt x="54" y="46"/>
                    <a:pt x="54" y="46"/>
                    <a:pt x="54" y="49"/>
                  </a:cubicBezTo>
                  <a:cubicBezTo>
                    <a:pt x="56" y="49"/>
                    <a:pt x="59" y="51"/>
                    <a:pt x="61" y="52"/>
                  </a:cubicBezTo>
                  <a:cubicBezTo>
                    <a:pt x="61" y="49"/>
                    <a:pt x="60" y="49"/>
                    <a:pt x="63" y="47"/>
                  </a:cubicBezTo>
                  <a:cubicBezTo>
                    <a:pt x="64" y="45"/>
                    <a:pt x="62" y="44"/>
                    <a:pt x="62" y="42"/>
                  </a:cubicBezTo>
                  <a:cubicBezTo>
                    <a:pt x="63" y="39"/>
                    <a:pt x="60" y="40"/>
                    <a:pt x="59" y="38"/>
                  </a:cubicBezTo>
                  <a:cubicBezTo>
                    <a:pt x="58" y="36"/>
                    <a:pt x="63" y="37"/>
                    <a:pt x="64" y="36"/>
                  </a:cubicBezTo>
                  <a:cubicBezTo>
                    <a:pt x="67" y="35"/>
                    <a:pt x="64" y="32"/>
                    <a:pt x="66" y="33"/>
                  </a:cubicBezTo>
                  <a:cubicBezTo>
                    <a:pt x="70" y="33"/>
                    <a:pt x="66" y="30"/>
                    <a:pt x="68" y="30"/>
                  </a:cubicBezTo>
                  <a:cubicBezTo>
                    <a:pt x="69" y="29"/>
                    <a:pt x="70" y="31"/>
                    <a:pt x="71" y="30"/>
                  </a:cubicBezTo>
                  <a:cubicBezTo>
                    <a:pt x="72" y="30"/>
                    <a:pt x="73" y="29"/>
                    <a:pt x="74" y="29"/>
                  </a:cubicBezTo>
                  <a:cubicBezTo>
                    <a:pt x="76" y="29"/>
                    <a:pt x="74" y="33"/>
                    <a:pt x="74" y="34"/>
                  </a:cubicBezTo>
                  <a:cubicBezTo>
                    <a:pt x="75" y="34"/>
                    <a:pt x="77" y="31"/>
                    <a:pt x="77" y="34"/>
                  </a:cubicBezTo>
                  <a:cubicBezTo>
                    <a:pt x="77" y="34"/>
                    <a:pt x="77" y="32"/>
                    <a:pt x="78" y="32"/>
                  </a:cubicBezTo>
                  <a:cubicBezTo>
                    <a:pt x="79" y="32"/>
                    <a:pt x="77" y="32"/>
                    <a:pt x="78" y="32"/>
                  </a:cubicBezTo>
                  <a:close/>
                </a:path>
              </a:pathLst>
            </a:custGeom>
            <a:solidFill>
              <a:srgbClr val="1EB53A"/>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dirty="0"/>
            </a:p>
          </p:txBody>
        </p:sp>
        <p:sp>
          <p:nvSpPr>
            <p:cNvPr id="203" name="Freeform 694">
              <a:extLst>
                <a:ext uri="{FF2B5EF4-FFF2-40B4-BE49-F238E27FC236}">
                  <a16:creationId xmlns:a16="http://schemas.microsoft.com/office/drawing/2014/main" id="{B247E088-C2A0-4B31-867C-A9A8D69969D1}"/>
                </a:ext>
              </a:extLst>
            </p:cNvPr>
            <p:cNvSpPr>
              <a:spLocks/>
            </p:cNvSpPr>
            <p:nvPr/>
          </p:nvSpPr>
          <p:spPr bwMode="auto">
            <a:xfrm>
              <a:off x="7264410" y="3646882"/>
              <a:ext cx="0" cy="4779"/>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04" name="Freeform 695">
              <a:extLst>
                <a:ext uri="{FF2B5EF4-FFF2-40B4-BE49-F238E27FC236}">
                  <a16:creationId xmlns:a16="http://schemas.microsoft.com/office/drawing/2014/main" id="{DDADB105-9E27-4B02-B6BA-28C6FBDC73A8}"/>
                </a:ext>
              </a:extLst>
            </p:cNvPr>
            <p:cNvSpPr>
              <a:spLocks/>
            </p:cNvSpPr>
            <p:nvPr/>
          </p:nvSpPr>
          <p:spPr bwMode="auto">
            <a:xfrm>
              <a:off x="7049385" y="3460527"/>
              <a:ext cx="340852" cy="200689"/>
            </a:xfrm>
            <a:custGeom>
              <a:avLst/>
              <a:gdLst>
                <a:gd name="T0" fmla="*/ 73 w 73"/>
                <a:gd name="T1" fmla="*/ 28 h 43"/>
                <a:gd name="T2" fmla="*/ 69 w 73"/>
                <a:gd name="T3" fmla="*/ 27 h 43"/>
                <a:gd name="T4" fmla="*/ 65 w 73"/>
                <a:gd name="T5" fmla="*/ 24 h 43"/>
                <a:gd name="T6" fmla="*/ 58 w 73"/>
                <a:gd name="T7" fmla="*/ 20 h 43"/>
                <a:gd name="T8" fmla="*/ 52 w 73"/>
                <a:gd name="T9" fmla="*/ 16 h 43"/>
                <a:gd name="T10" fmla="*/ 47 w 73"/>
                <a:gd name="T11" fmla="*/ 9 h 43"/>
                <a:gd name="T12" fmla="*/ 40 w 73"/>
                <a:gd name="T13" fmla="*/ 5 h 43"/>
                <a:gd name="T14" fmla="*/ 40 w 73"/>
                <a:gd name="T15" fmla="*/ 2 h 43"/>
                <a:gd name="T16" fmla="*/ 36 w 73"/>
                <a:gd name="T17" fmla="*/ 1 h 43"/>
                <a:gd name="T18" fmla="*/ 34 w 73"/>
                <a:gd name="T19" fmla="*/ 0 h 43"/>
                <a:gd name="T20" fmla="*/ 31 w 73"/>
                <a:gd name="T21" fmla="*/ 1 h 43"/>
                <a:gd name="T22" fmla="*/ 28 w 73"/>
                <a:gd name="T23" fmla="*/ 3 h 43"/>
                <a:gd name="T24" fmla="*/ 25 w 73"/>
                <a:gd name="T25" fmla="*/ 6 h 43"/>
                <a:gd name="T26" fmla="*/ 22 w 73"/>
                <a:gd name="T27" fmla="*/ 8 h 43"/>
                <a:gd name="T28" fmla="*/ 17 w 73"/>
                <a:gd name="T29" fmla="*/ 8 h 43"/>
                <a:gd name="T30" fmla="*/ 12 w 73"/>
                <a:gd name="T31" fmla="*/ 2 h 43"/>
                <a:gd name="T32" fmla="*/ 2 w 73"/>
                <a:gd name="T33" fmla="*/ 5 h 43"/>
                <a:gd name="T34" fmla="*/ 5 w 73"/>
                <a:gd name="T35" fmla="*/ 12 h 43"/>
                <a:gd name="T36" fmla="*/ 8 w 73"/>
                <a:gd name="T37" fmla="*/ 17 h 43"/>
                <a:gd name="T38" fmla="*/ 8 w 73"/>
                <a:gd name="T39" fmla="*/ 19 h 43"/>
                <a:gd name="T40" fmla="*/ 10 w 73"/>
                <a:gd name="T41" fmla="*/ 22 h 43"/>
                <a:gd name="T42" fmla="*/ 9 w 73"/>
                <a:gd name="T43" fmla="*/ 26 h 43"/>
                <a:gd name="T44" fmla="*/ 9 w 73"/>
                <a:gd name="T45" fmla="*/ 31 h 43"/>
                <a:gd name="T46" fmla="*/ 14 w 73"/>
                <a:gd name="T47" fmla="*/ 29 h 43"/>
                <a:gd name="T48" fmla="*/ 17 w 73"/>
                <a:gd name="T49" fmla="*/ 26 h 43"/>
                <a:gd name="T50" fmla="*/ 27 w 73"/>
                <a:gd name="T51" fmla="*/ 27 h 43"/>
                <a:gd name="T52" fmla="*/ 37 w 73"/>
                <a:gd name="T53" fmla="*/ 31 h 43"/>
                <a:gd name="T54" fmla="*/ 45 w 73"/>
                <a:gd name="T55" fmla="*/ 35 h 43"/>
                <a:gd name="T56" fmla="*/ 46 w 73"/>
                <a:gd name="T57" fmla="*/ 37 h 43"/>
                <a:gd name="T58" fmla="*/ 48 w 73"/>
                <a:gd name="T59" fmla="*/ 42 h 43"/>
                <a:gd name="T60" fmla="*/ 53 w 73"/>
                <a:gd name="T61" fmla="*/ 43 h 43"/>
                <a:gd name="T62" fmla="*/ 57 w 73"/>
                <a:gd name="T63" fmla="*/ 40 h 43"/>
                <a:gd name="T64" fmla="*/ 62 w 73"/>
                <a:gd name="T65" fmla="*/ 38 h 43"/>
                <a:gd name="T66" fmla="*/ 65 w 73"/>
                <a:gd name="T67" fmla="*/ 33 h 43"/>
                <a:gd name="T68" fmla="*/ 69 w 73"/>
                <a:gd name="T69" fmla="*/ 31 h 43"/>
                <a:gd name="T70" fmla="*/ 73 w 73"/>
                <a:gd name="T71" fmla="*/ 31 h 43"/>
                <a:gd name="T72" fmla="*/ 73 w 73"/>
                <a:gd name="T73" fmla="*/ 2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 h="43">
                  <a:moveTo>
                    <a:pt x="73" y="28"/>
                  </a:moveTo>
                  <a:cubicBezTo>
                    <a:pt x="72" y="27"/>
                    <a:pt x="71" y="27"/>
                    <a:pt x="69" y="27"/>
                  </a:cubicBezTo>
                  <a:cubicBezTo>
                    <a:pt x="68" y="26"/>
                    <a:pt x="66" y="25"/>
                    <a:pt x="65" y="24"/>
                  </a:cubicBezTo>
                  <a:cubicBezTo>
                    <a:pt x="63" y="23"/>
                    <a:pt x="60" y="22"/>
                    <a:pt x="58" y="20"/>
                  </a:cubicBezTo>
                  <a:cubicBezTo>
                    <a:pt x="57" y="18"/>
                    <a:pt x="54" y="18"/>
                    <a:pt x="52" y="16"/>
                  </a:cubicBezTo>
                  <a:cubicBezTo>
                    <a:pt x="51" y="13"/>
                    <a:pt x="50" y="9"/>
                    <a:pt x="47" y="9"/>
                  </a:cubicBezTo>
                  <a:cubicBezTo>
                    <a:pt x="44" y="9"/>
                    <a:pt x="40" y="9"/>
                    <a:pt x="40" y="5"/>
                  </a:cubicBezTo>
                  <a:cubicBezTo>
                    <a:pt x="40" y="4"/>
                    <a:pt x="41" y="2"/>
                    <a:pt x="40" y="2"/>
                  </a:cubicBezTo>
                  <a:cubicBezTo>
                    <a:pt x="39" y="1"/>
                    <a:pt x="38" y="2"/>
                    <a:pt x="36" y="1"/>
                  </a:cubicBezTo>
                  <a:cubicBezTo>
                    <a:pt x="36" y="1"/>
                    <a:pt x="35" y="0"/>
                    <a:pt x="34" y="0"/>
                  </a:cubicBezTo>
                  <a:cubicBezTo>
                    <a:pt x="33" y="0"/>
                    <a:pt x="32" y="1"/>
                    <a:pt x="31" y="1"/>
                  </a:cubicBezTo>
                  <a:cubicBezTo>
                    <a:pt x="30" y="0"/>
                    <a:pt x="29" y="3"/>
                    <a:pt x="28" y="3"/>
                  </a:cubicBezTo>
                  <a:cubicBezTo>
                    <a:pt x="27" y="3"/>
                    <a:pt x="24" y="4"/>
                    <a:pt x="25" y="6"/>
                  </a:cubicBezTo>
                  <a:cubicBezTo>
                    <a:pt x="26" y="9"/>
                    <a:pt x="25" y="8"/>
                    <a:pt x="22" y="8"/>
                  </a:cubicBezTo>
                  <a:cubicBezTo>
                    <a:pt x="21" y="8"/>
                    <a:pt x="18" y="8"/>
                    <a:pt x="17" y="8"/>
                  </a:cubicBezTo>
                  <a:cubicBezTo>
                    <a:pt x="15" y="6"/>
                    <a:pt x="14" y="4"/>
                    <a:pt x="12" y="2"/>
                  </a:cubicBezTo>
                  <a:cubicBezTo>
                    <a:pt x="9" y="0"/>
                    <a:pt x="5" y="3"/>
                    <a:pt x="2" y="5"/>
                  </a:cubicBezTo>
                  <a:cubicBezTo>
                    <a:pt x="3" y="6"/>
                    <a:pt x="6" y="10"/>
                    <a:pt x="5" y="12"/>
                  </a:cubicBezTo>
                  <a:cubicBezTo>
                    <a:pt x="0" y="15"/>
                    <a:pt x="6" y="15"/>
                    <a:pt x="8" y="17"/>
                  </a:cubicBezTo>
                  <a:cubicBezTo>
                    <a:pt x="8" y="17"/>
                    <a:pt x="8" y="19"/>
                    <a:pt x="8" y="19"/>
                  </a:cubicBezTo>
                  <a:cubicBezTo>
                    <a:pt x="7" y="20"/>
                    <a:pt x="9" y="22"/>
                    <a:pt x="10" y="22"/>
                  </a:cubicBezTo>
                  <a:cubicBezTo>
                    <a:pt x="10" y="23"/>
                    <a:pt x="9" y="24"/>
                    <a:pt x="9" y="26"/>
                  </a:cubicBezTo>
                  <a:cubicBezTo>
                    <a:pt x="9" y="27"/>
                    <a:pt x="9" y="29"/>
                    <a:pt x="9" y="31"/>
                  </a:cubicBezTo>
                  <a:cubicBezTo>
                    <a:pt x="11" y="31"/>
                    <a:pt x="12" y="31"/>
                    <a:pt x="14" y="29"/>
                  </a:cubicBezTo>
                  <a:cubicBezTo>
                    <a:pt x="15" y="28"/>
                    <a:pt x="16" y="27"/>
                    <a:pt x="17" y="26"/>
                  </a:cubicBezTo>
                  <a:cubicBezTo>
                    <a:pt x="21" y="26"/>
                    <a:pt x="24" y="25"/>
                    <a:pt x="27" y="27"/>
                  </a:cubicBezTo>
                  <a:cubicBezTo>
                    <a:pt x="29" y="30"/>
                    <a:pt x="35" y="28"/>
                    <a:pt x="37" y="31"/>
                  </a:cubicBezTo>
                  <a:cubicBezTo>
                    <a:pt x="39" y="34"/>
                    <a:pt x="41" y="35"/>
                    <a:pt x="45" y="35"/>
                  </a:cubicBezTo>
                  <a:cubicBezTo>
                    <a:pt x="46" y="35"/>
                    <a:pt x="46" y="35"/>
                    <a:pt x="46" y="37"/>
                  </a:cubicBezTo>
                  <a:cubicBezTo>
                    <a:pt x="46" y="40"/>
                    <a:pt x="46" y="40"/>
                    <a:pt x="48" y="42"/>
                  </a:cubicBezTo>
                  <a:cubicBezTo>
                    <a:pt x="50" y="42"/>
                    <a:pt x="51" y="43"/>
                    <a:pt x="53" y="43"/>
                  </a:cubicBezTo>
                  <a:cubicBezTo>
                    <a:pt x="56" y="43"/>
                    <a:pt x="56" y="42"/>
                    <a:pt x="57" y="40"/>
                  </a:cubicBezTo>
                  <a:cubicBezTo>
                    <a:pt x="58" y="38"/>
                    <a:pt x="60" y="39"/>
                    <a:pt x="62" y="38"/>
                  </a:cubicBezTo>
                  <a:cubicBezTo>
                    <a:pt x="64" y="37"/>
                    <a:pt x="64" y="35"/>
                    <a:pt x="65" y="33"/>
                  </a:cubicBezTo>
                  <a:cubicBezTo>
                    <a:pt x="65" y="31"/>
                    <a:pt x="68" y="33"/>
                    <a:pt x="69" y="31"/>
                  </a:cubicBezTo>
                  <a:cubicBezTo>
                    <a:pt x="69" y="29"/>
                    <a:pt x="72" y="31"/>
                    <a:pt x="73" y="31"/>
                  </a:cubicBezTo>
                  <a:cubicBezTo>
                    <a:pt x="73" y="30"/>
                    <a:pt x="73" y="29"/>
                    <a:pt x="73" y="28"/>
                  </a:cubicBezTo>
                  <a:close/>
                </a:path>
              </a:pathLst>
            </a:custGeom>
            <a:solidFill>
              <a:srgbClr val="CD292A"/>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dirty="0"/>
            </a:p>
          </p:txBody>
        </p:sp>
        <p:sp>
          <p:nvSpPr>
            <p:cNvPr id="205" name="Freeform 696">
              <a:extLst>
                <a:ext uri="{FF2B5EF4-FFF2-40B4-BE49-F238E27FC236}">
                  <a16:creationId xmlns:a16="http://schemas.microsoft.com/office/drawing/2014/main" id="{67684CF9-17AB-4B87-B702-F110E3C757B5}"/>
                </a:ext>
              </a:extLst>
            </p:cNvPr>
            <p:cNvSpPr>
              <a:spLocks/>
            </p:cNvSpPr>
            <p:nvPr/>
          </p:nvSpPr>
          <p:spPr bwMode="auto">
            <a:xfrm>
              <a:off x="7409352" y="3506718"/>
              <a:ext cx="186353" cy="125829"/>
            </a:xfrm>
            <a:custGeom>
              <a:avLst/>
              <a:gdLst>
                <a:gd name="T0" fmla="*/ 30 w 40"/>
                <a:gd name="T1" fmla="*/ 10 h 27"/>
                <a:gd name="T2" fmla="*/ 25 w 40"/>
                <a:gd name="T3" fmla="*/ 10 h 27"/>
                <a:gd name="T4" fmla="*/ 21 w 40"/>
                <a:gd name="T5" fmla="*/ 8 h 27"/>
                <a:gd name="T6" fmla="*/ 19 w 40"/>
                <a:gd name="T7" fmla="*/ 9 h 27"/>
                <a:gd name="T8" fmla="*/ 17 w 40"/>
                <a:gd name="T9" fmla="*/ 9 h 27"/>
                <a:gd name="T10" fmla="*/ 10 w 40"/>
                <a:gd name="T11" fmla="*/ 8 h 27"/>
                <a:gd name="T12" fmla="*/ 12 w 40"/>
                <a:gd name="T13" fmla="*/ 5 h 27"/>
                <a:gd name="T14" fmla="*/ 16 w 40"/>
                <a:gd name="T15" fmla="*/ 7 h 27"/>
                <a:gd name="T16" fmla="*/ 19 w 40"/>
                <a:gd name="T17" fmla="*/ 5 h 27"/>
                <a:gd name="T18" fmla="*/ 16 w 40"/>
                <a:gd name="T19" fmla="*/ 6 h 27"/>
                <a:gd name="T20" fmla="*/ 16 w 40"/>
                <a:gd name="T21" fmla="*/ 1 h 27"/>
                <a:gd name="T22" fmla="*/ 14 w 40"/>
                <a:gd name="T23" fmla="*/ 2 h 27"/>
                <a:gd name="T24" fmla="*/ 10 w 40"/>
                <a:gd name="T25" fmla="*/ 2 h 27"/>
                <a:gd name="T26" fmla="*/ 8 w 40"/>
                <a:gd name="T27" fmla="*/ 5 h 27"/>
                <a:gd name="T28" fmla="*/ 6 w 40"/>
                <a:gd name="T29" fmla="*/ 8 h 27"/>
                <a:gd name="T30" fmla="*/ 1 w 40"/>
                <a:gd name="T31" fmla="*/ 10 h 27"/>
                <a:gd name="T32" fmla="*/ 4 w 40"/>
                <a:gd name="T33" fmla="*/ 14 h 27"/>
                <a:gd name="T34" fmla="*/ 4 w 40"/>
                <a:gd name="T35" fmla="*/ 19 h 27"/>
                <a:gd name="T36" fmla="*/ 4 w 40"/>
                <a:gd name="T37" fmla="*/ 24 h 27"/>
                <a:gd name="T38" fmla="*/ 9 w 40"/>
                <a:gd name="T39" fmla="*/ 22 h 27"/>
                <a:gd name="T40" fmla="*/ 12 w 40"/>
                <a:gd name="T41" fmla="*/ 20 h 27"/>
                <a:gd name="T42" fmla="*/ 17 w 40"/>
                <a:gd name="T43" fmla="*/ 17 h 27"/>
                <a:gd name="T44" fmla="*/ 20 w 40"/>
                <a:gd name="T45" fmla="*/ 17 h 27"/>
                <a:gd name="T46" fmla="*/ 22 w 40"/>
                <a:gd name="T47" fmla="*/ 21 h 27"/>
                <a:gd name="T48" fmla="*/ 21 w 40"/>
                <a:gd name="T49" fmla="*/ 24 h 27"/>
                <a:gd name="T50" fmla="*/ 27 w 40"/>
                <a:gd name="T51" fmla="*/ 23 h 27"/>
                <a:gd name="T52" fmla="*/ 32 w 40"/>
                <a:gd name="T53" fmla="*/ 21 h 27"/>
                <a:gd name="T54" fmla="*/ 39 w 40"/>
                <a:gd name="T55" fmla="*/ 21 h 27"/>
                <a:gd name="T56" fmla="*/ 38 w 40"/>
                <a:gd name="T57" fmla="*/ 18 h 27"/>
                <a:gd name="T58" fmla="*/ 36 w 40"/>
                <a:gd name="T59" fmla="*/ 14 h 27"/>
                <a:gd name="T60" fmla="*/ 32 w 40"/>
                <a:gd name="T61" fmla="*/ 9 h 27"/>
                <a:gd name="T62" fmla="*/ 30 w 40"/>
                <a:gd name="T63" fmla="*/ 10 h 27"/>
                <a:gd name="T64" fmla="*/ 30 w 40"/>
                <a:gd name="T6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27">
                  <a:moveTo>
                    <a:pt x="30" y="10"/>
                  </a:moveTo>
                  <a:cubicBezTo>
                    <a:pt x="28" y="11"/>
                    <a:pt x="27" y="10"/>
                    <a:pt x="25" y="10"/>
                  </a:cubicBezTo>
                  <a:cubicBezTo>
                    <a:pt x="23" y="10"/>
                    <a:pt x="22" y="8"/>
                    <a:pt x="21" y="8"/>
                  </a:cubicBezTo>
                  <a:cubicBezTo>
                    <a:pt x="20" y="8"/>
                    <a:pt x="20" y="9"/>
                    <a:pt x="19" y="9"/>
                  </a:cubicBezTo>
                  <a:cubicBezTo>
                    <a:pt x="19" y="10"/>
                    <a:pt x="18" y="9"/>
                    <a:pt x="17" y="9"/>
                  </a:cubicBezTo>
                  <a:cubicBezTo>
                    <a:pt x="15" y="9"/>
                    <a:pt x="12" y="9"/>
                    <a:pt x="10" y="8"/>
                  </a:cubicBezTo>
                  <a:cubicBezTo>
                    <a:pt x="9" y="7"/>
                    <a:pt x="12" y="5"/>
                    <a:pt x="12" y="5"/>
                  </a:cubicBezTo>
                  <a:cubicBezTo>
                    <a:pt x="14" y="4"/>
                    <a:pt x="15" y="7"/>
                    <a:pt x="16" y="7"/>
                  </a:cubicBezTo>
                  <a:cubicBezTo>
                    <a:pt x="18" y="7"/>
                    <a:pt x="19" y="6"/>
                    <a:pt x="19" y="5"/>
                  </a:cubicBezTo>
                  <a:cubicBezTo>
                    <a:pt x="18" y="4"/>
                    <a:pt x="17" y="6"/>
                    <a:pt x="16" y="6"/>
                  </a:cubicBezTo>
                  <a:cubicBezTo>
                    <a:pt x="15" y="5"/>
                    <a:pt x="17" y="2"/>
                    <a:pt x="16" y="1"/>
                  </a:cubicBezTo>
                  <a:cubicBezTo>
                    <a:pt x="16" y="0"/>
                    <a:pt x="14" y="2"/>
                    <a:pt x="14" y="2"/>
                  </a:cubicBezTo>
                  <a:cubicBezTo>
                    <a:pt x="12" y="3"/>
                    <a:pt x="11" y="1"/>
                    <a:pt x="10" y="2"/>
                  </a:cubicBezTo>
                  <a:cubicBezTo>
                    <a:pt x="8" y="2"/>
                    <a:pt x="12" y="5"/>
                    <a:pt x="8" y="5"/>
                  </a:cubicBezTo>
                  <a:cubicBezTo>
                    <a:pt x="6" y="4"/>
                    <a:pt x="9" y="8"/>
                    <a:pt x="6" y="8"/>
                  </a:cubicBezTo>
                  <a:cubicBezTo>
                    <a:pt x="5" y="9"/>
                    <a:pt x="0" y="8"/>
                    <a:pt x="1" y="10"/>
                  </a:cubicBezTo>
                  <a:cubicBezTo>
                    <a:pt x="2" y="13"/>
                    <a:pt x="5" y="11"/>
                    <a:pt x="4" y="14"/>
                  </a:cubicBezTo>
                  <a:cubicBezTo>
                    <a:pt x="4" y="17"/>
                    <a:pt x="7" y="17"/>
                    <a:pt x="4" y="19"/>
                  </a:cubicBezTo>
                  <a:cubicBezTo>
                    <a:pt x="3" y="20"/>
                    <a:pt x="1" y="24"/>
                    <a:pt x="4" y="24"/>
                  </a:cubicBezTo>
                  <a:cubicBezTo>
                    <a:pt x="6" y="24"/>
                    <a:pt x="8" y="21"/>
                    <a:pt x="9" y="22"/>
                  </a:cubicBezTo>
                  <a:cubicBezTo>
                    <a:pt x="12" y="25"/>
                    <a:pt x="9" y="20"/>
                    <a:pt x="12" y="20"/>
                  </a:cubicBezTo>
                  <a:cubicBezTo>
                    <a:pt x="14" y="20"/>
                    <a:pt x="15" y="19"/>
                    <a:pt x="17" y="17"/>
                  </a:cubicBezTo>
                  <a:cubicBezTo>
                    <a:pt x="18" y="14"/>
                    <a:pt x="19" y="15"/>
                    <a:pt x="20" y="17"/>
                  </a:cubicBezTo>
                  <a:cubicBezTo>
                    <a:pt x="21" y="18"/>
                    <a:pt x="22" y="19"/>
                    <a:pt x="22" y="21"/>
                  </a:cubicBezTo>
                  <a:cubicBezTo>
                    <a:pt x="22" y="22"/>
                    <a:pt x="21" y="23"/>
                    <a:pt x="21" y="24"/>
                  </a:cubicBezTo>
                  <a:cubicBezTo>
                    <a:pt x="22" y="27"/>
                    <a:pt x="26" y="24"/>
                    <a:pt x="27" y="23"/>
                  </a:cubicBezTo>
                  <a:cubicBezTo>
                    <a:pt x="28" y="22"/>
                    <a:pt x="31" y="20"/>
                    <a:pt x="32" y="21"/>
                  </a:cubicBezTo>
                  <a:cubicBezTo>
                    <a:pt x="34" y="23"/>
                    <a:pt x="36" y="20"/>
                    <a:pt x="39" y="21"/>
                  </a:cubicBezTo>
                  <a:cubicBezTo>
                    <a:pt x="40" y="20"/>
                    <a:pt x="38" y="18"/>
                    <a:pt x="38" y="18"/>
                  </a:cubicBezTo>
                  <a:cubicBezTo>
                    <a:pt x="37" y="16"/>
                    <a:pt x="38" y="14"/>
                    <a:pt x="36" y="14"/>
                  </a:cubicBezTo>
                  <a:cubicBezTo>
                    <a:pt x="33" y="15"/>
                    <a:pt x="31" y="12"/>
                    <a:pt x="32" y="9"/>
                  </a:cubicBezTo>
                  <a:cubicBezTo>
                    <a:pt x="32" y="9"/>
                    <a:pt x="31" y="9"/>
                    <a:pt x="30" y="10"/>
                  </a:cubicBezTo>
                  <a:cubicBezTo>
                    <a:pt x="29" y="10"/>
                    <a:pt x="31" y="9"/>
                    <a:pt x="30" y="10"/>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06" name="Freeform 697">
              <a:extLst>
                <a:ext uri="{FF2B5EF4-FFF2-40B4-BE49-F238E27FC236}">
                  <a16:creationId xmlns:a16="http://schemas.microsoft.com/office/drawing/2014/main" id="{25789026-65E8-4C90-A9DB-54C035AC4271}"/>
                </a:ext>
              </a:extLst>
            </p:cNvPr>
            <p:cNvSpPr>
              <a:spLocks/>
            </p:cNvSpPr>
            <p:nvPr/>
          </p:nvSpPr>
          <p:spPr bwMode="auto">
            <a:xfrm>
              <a:off x="7259632" y="3615026"/>
              <a:ext cx="387045" cy="345632"/>
            </a:xfrm>
            <a:custGeom>
              <a:avLst/>
              <a:gdLst>
                <a:gd name="T0" fmla="*/ 8 w 83"/>
                <a:gd name="T1" fmla="*/ 51 h 74"/>
                <a:gd name="T2" fmla="*/ 9 w 83"/>
                <a:gd name="T3" fmla="*/ 54 h 74"/>
                <a:gd name="T4" fmla="*/ 11 w 83"/>
                <a:gd name="T5" fmla="*/ 57 h 74"/>
                <a:gd name="T6" fmla="*/ 5 w 83"/>
                <a:gd name="T7" fmla="*/ 61 h 74"/>
                <a:gd name="T8" fmla="*/ 3 w 83"/>
                <a:gd name="T9" fmla="*/ 64 h 74"/>
                <a:gd name="T10" fmla="*/ 6 w 83"/>
                <a:gd name="T11" fmla="*/ 66 h 74"/>
                <a:gd name="T12" fmla="*/ 13 w 83"/>
                <a:gd name="T13" fmla="*/ 64 h 74"/>
                <a:gd name="T14" fmla="*/ 19 w 83"/>
                <a:gd name="T15" fmla="*/ 65 h 74"/>
                <a:gd name="T16" fmla="*/ 23 w 83"/>
                <a:gd name="T17" fmla="*/ 65 h 74"/>
                <a:gd name="T18" fmla="*/ 28 w 83"/>
                <a:gd name="T19" fmla="*/ 64 h 74"/>
                <a:gd name="T20" fmla="*/ 29 w 83"/>
                <a:gd name="T21" fmla="*/ 67 h 74"/>
                <a:gd name="T22" fmla="*/ 32 w 83"/>
                <a:gd name="T23" fmla="*/ 69 h 74"/>
                <a:gd name="T24" fmla="*/ 33 w 83"/>
                <a:gd name="T25" fmla="*/ 73 h 74"/>
                <a:gd name="T26" fmla="*/ 34 w 83"/>
                <a:gd name="T27" fmla="*/ 71 h 74"/>
                <a:gd name="T28" fmla="*/ 36 w 83"/>
                <a:gd name="T29" fmla="*/ 73 h 74"/>
                <a:gd name="T30" fmla="*/ 43 w 83"/>
                <a:gd name="T31" fmla="*/ 71 h 74"/>
                <a:gd name="T32" fmla="*/ 46 w 83"/>
                <a:gd name="T33" fmla="*/ 70 h 74"/>
                <a:gd name="T34" fmla="*/ 50 w 83"/>
                <a:gd name="T35" fmla="*/ 70 h 74"/>
                <a:gd name="T36" fmla="*/ 48 w 83"/>
                <a:gd name="T37" fmla="*/ 64 h 74"/>
                <a:gd name="T38" fmla="*/ 46 w 83"/>
                <a:gd name="T39" fmla="*/ 61 h 74"/>
                <a:gd name="T40" fmla="*/ 44 w 83"/>
                <a:gd name="T41" fmla="*/ 57 h 74"/>
                <a:gd name="T42" fmla="*/ 46 w 83"/>
                <a:gd name="T43" fmla="*/ 52 h 74"/>
                <a:gd name="T44" fmla="*/ 49 w 83"/>
                <a:gd name="T45" fmla="*/ 52 h 74"/>
                <a:gd name="T46" fmla="*/ 52 w 83"/>
                <a:gd name="T47" fmla="*/ 52 h 74"/>
                <a:gd name="T48" fmla="*/ 57 w 83"/>
                <a:gd name="T49" fmla="*/ 46 h 74"/>
                <a:gd name="T50" fmla="*/ 60 w 83"/>
                <a:gd name="T51" fmla="*/ 44 h 74"/>
                <a:gd name="T52" fmla="*/ 62 w 83"/>
                <a:gd name="T53" fmla="*/ 41 h 74"/>
                <a:gd name="T54" fmla="*/ 65 w 83"/>
                <a:gd name="T55" fmla="*/ 39 h 74"/>
                <a:gd name="T56" fmla="*/ 66 w 83"/>
                <a:gd name="T57" fmla="*/ 37 h 74"/>
                <a:gd name="T58" fmla="*/ 69 w 83"/>
                <a:gd name="T59" fmla="*/ 33 h 74"/>
                <a:gd name="T60" fmla="*/ 71 w 83"/>
                <a:gd name="T61" fmla="*/ 27 h 74"/>
                <a:gd name="T62" fmla="*/ 66 w 83"/>
                <a:gd name="T63" fmla="*/ 23 h 74"/>
                <a:gd name="T64" fmla="*/ 65 w 83"/>
                <a:gd name="T65" fmla="*/ 16 h 74"/>
                <a:gd name="T66" fmla="*/ 70 w 83"/>
                <a:gd name="T67" fmla="*/ 14 h 74"/>
                <a:gd name="T68" fmla="*/ 74 w 83"/>
                <a:gd name="T69" fmla="*/ 15 h 74"/>
                <a:gd name="T70" fmla="*/ 77 w 83"/>
                <a:gd name="T71" fmla="*/ 13 h 74"/>
                <a:gd name="T72" fmla="*/ 83 w 83"/>
                <a:gd name="T73" fmla="*/ 10 h 74"/>
                <a:gd name="T74" fmla="*/ 76 w 83"/>
                <a:gd name="T75" fmla="*/ 6 h 74"/>
                <a:gd name="T76" fmla="*/ 74 w 83"/>
                <a:gd name="T77" fmla="*/ 2 h 74"/>
                <a:gd name="T78" fmla="*/ 71 w 83"/>
                <a:gd name="T79" fmla="*/ 0 h 74"/>
                <a:gd name="T80" fmla="*/ 65 w 83"/>
                <a:gd name="T81" fmla="*/ 1 h 74"/>
                <a:gd name="T82" fmla="*/ 56 w 83"/>
                <a:gd name="T83" fmla="*/ 4 h 74"/>
                <a:gd name="T84" fmla="*/ 53 w 83"/>
                <a:gd name="T85" fmla="*/ 8 h 74"/>
                <a:gd name="T86" fmla="*/ 51 w 83"/>
                <a:gd name="T87" fmla="*/ 13 h 74"/>
                <a:gd name="T88" fmla="*/ 48 w 83"/>
                <a:gd name="T89" fmla="*/ 18 h 74"/>
                <a:gd name="T90" fmla="*/ 47 w 83"/>
                <a:gd name="T91" fmla="*/ 21 h 74"/>
                <a:gd name="T92" fmla="*/ 43 w 83"/>
                <a:gd name="T93" fmla="*/ 24 h 74"/>
                <a:gd name="T94" fmla="*/ 41 w 83"/>
                <a:gd name="T95" fmla="*/ 30 h 74"/>
                <a:gd name="T96" fmla="*/ 38 w 83"/>
                <a:gd name="T97" fmla="*/ 30 h 74"/>
                <a:gd name="T98" fmla="*/ 34 w 83"/>
                <a:gd name="T99" fmla="*/ 32 h 74"/>
                <a:gd name="T100" fmla="*/ 30 w 83"/>
                <a:gd name="T101" fmla="*/ 33 h 74"/>
                <a:gd name="T102" fmla="*/ 27 w 83"/>
                <a:gd name="T103" fmla="*/ 37 h 74"/>
                <a:gd name="T104" fmla="*/ 22 w 83"/>
                <a:gd name="T105" fmla="*/ 42 h 74"/>
                <a:gd name="T106" fmla="*/ 13 w 83"/>
                <a:gd name="T107" fmla="*/ 43 h 74"/>
                <a:gd name="T108" fmla="*/ 0 w 83"/>
                <a:gd name="T109" fmla="*/ 40 h 74"/>
                <a:gd name="T110" fmla="*/ 3 w 83"/>
                <a:gd name="T111" fmla="*/ 46 h 74"/>
                <a:gd name="T112" fmla="*/ 8 w 83"/>
                <a:gd name="T113" fmla="*/ 5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3" h="74">
                  <a:moveTo>
                    <a:pt x="8" y="51"/>
                  </a:moveTo>
                  <a:cubicBezTo>
                    <a:pt x="8" y="52"/>
                    <a:pt x="8" y="53"/>
                    <a:pt x="9" y="54"/>
                  </a:cubicBezTo>
                  <a:cubicBezTo>
                    <a:pt x="10" y="55"/>
                    <a:pt x="11" y="56"/>
                    <a:pt x="11" y="57"/>
                  </a:cubicBezTo>
                  <a:cubicBezTo>
                    <a:pt x="11" y="58"/>
                    <a:pt x="6" y="60"/>
                    <a:pt x="5" y="61"/>
                  </a:cubicBezTo>
                  <a:cubicBezTo>
                    <a:pt x="4" y="61"/>
                    <a:pt x="3" y="62"/>
                    <a:pt x="3" y="64"/>
                  </a:cubicBezTo>
                  <a:cubicBezTo>
                    <a:pt x="3" y="66"/>
                    <a:pt x="3" y="66"/>
                    <a:pt x="6" y="66"/>
                  </a:cubicBezTo>
                  <a:cubicBezTo>
                    <a:pt x="8" y="65"/>
                    <a:pt x="11" y="65"/>
                    <a:pt x="13" y="64"/>
                  </a:cubicBezTo>
                  <a:cubicBezTo>
                    <a:pt x="15" y="64"/>
                    <a:pt x="17" y="64"/>
                    <a:pt x="19" y="65"/>
                  </a:cubicBezTo>
                  <a:cubicBezTo>
                    <a:pt x="20" y="65"/>
                    <a:pt x="22" y="65"/>
                    <a:pt x="23" y="65"/>
                  </a:cubicBezTo>
                  <a:cubicBezTo>
                    <a:pt x="25" y="65"/>
                    <a:pt x="26" y="64"/>
                    <a:pt x="28" y="64"/>
                  </a:cubicBezTo>
                  <a:cubicBezTo>
                    <a:pt x="29" y="64"/>
                    <a:pt x="29" y="66"/>
                    <a:pt x="29" y="67"/>
                  </a:cubicBezTo>
                  <a:cubicBezTo>
                    <a:pt x="30" y="68"/>
                    <a:pt x="31" y="68"/>
                    <a:pt x="32" y="69"/>
                  </a:cubicBezTo>
                  <a:cubicBezTo>
                    <a:pt x="32" y="70"/>
                    <a:pt x="33" y="72"/>
                    <a:pt x="33" y="73"/>
                  </a:cubicBezTo>
                  <a:cubicBezTo>
                    <a:pt x="35" y="74"/>
                    <a:pt x="34" y="72"/>
                    <a:pt x="34" y="71"/>
                  </a:cubicBezTo>
                  <a:cubicBezTo>
                    <a:pt x="35" y="71"/>
                    <a:pt x="36" y="73"/>
                    <a:pt x="36" y="73"/>
                  </a:cubicBezTo>
                  <a:cubicBezTo>
                    <a:pt x="38" y="72"/>
                    <a:pt x="40" y="70"/>
                    <a:pt x="43" y="71"/>
                  </a:cubicBezTo>
                  <a:cubicBezTo>
                    <a:pt x="44" y="71"/>
                    <a:pt x="45" y="71"/>
                    <a:pt x="46" y="70"/>
                  </a:cubicBezTo>
                  <a:cubicBezTo>
                    <a:pt x="47" y="70"/>
                    <a:pt x="49" y="70"/>
                    <a:pt x="50" y="70"/>
                  </a:cubicBezTo>
                  <a:cubicBezTo>
                    <a:pt x="51" y="69"/>
                    <a:pt x="49" y="64"/>
                    <a:pt x="48" y="64"/>
                  </a:cubicBezTo>
                  <a:cubicBezTo>
                    <a:pt x="47" y="63"/>
                    <a:pt x="46" y="63"/>
                    <a:pt x="46" y="61"/>
                  </a:cubicBezTo>
                  <a:cubicBezTo>
                    <a:pt x="46" y="59"/>
                    <a:pt x="45" y="58"/>
                    <a:pt x="44" y="57"/>
                  </a:cubicBezTo>
                  <a:cubicBezTo>
                    <a:pt x="41" y="56"/>
                    <a:pt x="45" y="54"/>
                    <a:pt x="46" y="52"/>
                  </a:cubicBezTo>
                  <a:cubicBezTo>
                    <a:pt x="47" y="52"/>
                    <a:pt x="47" y="51"/>
                    <a:pt x="49" y="52"/>
                  </a:cubicBezTo>
                  <a:cubicBezTo>
                    <a:pt x="51" y="54"/>
                    <a:pt x="50" y="52"/>
                    <a:pt x="52" y="52"/>
                  </a:cubicBezTo>
                  <a:cubicBezTo>
                    <a:pt x="56" y="51"/>
                    <a:pt x="55" y="48"/>
                    <a:pt x="57" y="46"/>
                  </a:cubicBezTo>
                  <a:cubicBezTo>
                    <a:pt x="58" y="45"/>
                    <a:pt x="60" y="45"/>
                    <a:pt x="60" y="44"/>
                  </a:cubicBezTo>
                  <a:cubicBezTo>
                    <a:pt x="61" y="43"/>
                    <a:pt x="62" y="42"/>
                    <a:pt x="62" y="41"/>
                  </a:cubicBezTo>
                  <a:cubicBezTo>
                    <a:pt x="62" y="40"/>
                    <a:pt x="64" y="39"/>
                    <a:pt x="65" y="39"/>
                  </a:cubicBezTo>
                  <a:cubicBezTo>
                    <a:pt x="66" y="39"/>
                    <a:pt x="66" y="37"/>
                    <a:pt x="66" y="37"/>
                  </a:cubicBezTo>
                  <a:cubicBezTo>
                    <a:pt x="66" y="34"/>
                    <a:pt x="70" y="36"/>
                    <a:pt x="69" y="33"/>
                  </a:cubicBezTo>
                  <a:cubicBezTo>
                    <a:pt x="69" y="30"/>
                    <a:pt x="68" y="29"/>
                    <a:pt x="71" y="27"/>
                  </a:cubicBezTo>
                  <a:cubicBezTo>
                    <a:pt x="72" y="27"/>
                    <a:pt x="67" y="24"/>
                    <a:pt x="66" y="23"/>
                  </a:cubicBezTo>
                  <a:cubicBezTo>
                    <a:pt x="65" y="21"/>
                    <a:pt x="66" y="18"/>
                    <a:pt x="65" y="16"/>
                  </a:cubicBezTo>
                  <a:cubicBezTo>
                    <a:pt x="65" y="13"/>
                    <a:pt x="68" y="13"/>
                    <a:pt x="70" y="14"/>
                  </a:cubicBezTo>
                  <a:cubicBezTo>
                    <a:pt x="71" y="14"/>
                    <a:pt x="73" y="15"/>
                    <a:pt x="74" y="15"/>
                  </a:cubicBezTo>
                  <a:cubicBezTo>
                    <a:pt x="76" y="15"/>
                    <a:pt x="76" y="14"/>
                    <a:pt x="77" y="13"/>
                  </a:cubicBezTo>
                  <a:cubicBezTo>
                    <a:pt x="80" y="13"/>
                    <a:pt x="81" y="13"/>
                    <a:pt x="83" y="10"/>
                  </a:cubicBezTo>
                  <a:cubicBezTo>
                    <a:pt x="80" y="9"/>
                    <a:pt x="77" y="8"/>
                    <a:pt x="76" y="6"/>
                  </a:cubicBezTo>
                  <a:cubicBezTo>
                    <a:pt x="75" y="5"/>
                    <a:pt x="75" y="3"/>
                    <a:pt x="74" y="2"/>
                  </a:cubicBezTo>
                  <a:cubicBezTo>
                    <a:pt x="73" y="1"/>
                    <a:pt x="72" y="1"/>
                    <a:pt x="71" y="0"/>
                  </a:cubicBezTo>
                  <a:cubicBezTo>
                    <a:pt x="69" y="0"/>
                    <a:pt x="66" y="1"/>
                    <a:pt x="65" y="1"/>
                  </a:cubicBezTo>
                  <a:cubicBezTo>
                    <a:pt x="61" y="0"/>
                    <a:pt x="59" y="2"/>
                    <a:pt x="56" y="4"/>
                  </a:cubicBezTo>
                  <a:cubicBezTo>
                    <a:pt x="53" y="5"/>
                    <a:pt x="51" y="5"/>
                    <a:pt x="53" y="8"/>
                  </a:cubicBezTo>
                  <a:cubicBezTo>
                    <a:pt x="55" y="10"/>
                    <a:pt x="53" y="12"/>
                    <a:pt x="51" y="13"/>
                  </a:cubicBezTo>
                  <a:cubicBezTo>
                    <a:pt x="49" y="15"/>
                    <a:pt x="52" y="19"/>
                    <a:pt x="48" y="18"/>
                  </a:cubicBezTo>
                  <a:cubicBezTo>
                    <a:pt x="43" y="18"/>
                    <a:pt x="47" y="19"/>
                    <a:pt x="47" y="21"/>
                  </a:cubicBezTo>
                  <a:cubicBezTo>
                    <a:pt x="48" y="22"/>
                    <a:pt x="44" y="23"/>
                    <a:pt x="43" y="24"/>
                  </a:cubicBezTo>
                  <a:cubicBezTo>
                    <a:pt x="42" y="26"/>
                    <a:pt x="42" y="30"/>
                    <a:pt x="41" y="30"/>
                  </a:cubicBezTo>
                  <a:cubicBezTo>
                    <a:pt x="40" y="31"/>
                    <a:pt x="39" y="30"/>
                    <a:pt x="38" y="30"/>
                  </a:cubicBezTo>
                  <a:cubicBezTo>
                    <a:pt x="36" y="30"/>
                    <a:pt x="35" y="31"/>
                    <a:pt x="34" y="32"/>
                  </a:cubicBezTo>
                  <a:cubicBezTo>
                    <a:pt x="32" y="33"/>
                    <a:pt x="31" y="32"/>
                    <a:pt x="30" y="33"/>
                  </a:cubicBezTo>
                  <a:cubicBezTo>
                    <a:pt x="28" y="34"/>
                    <a:pt x="28" y="35"/>
                    <a:pt x="27" y="37"/>
                  </a:cubicBezTo>
                  <a:cubicBezTo>
                    <a:pt x="27" y="40"/>
                    <a:pt x="25" y="41"/>
                    <a:pt x="22" y="42"/>
                  </a:cubicBezTo>
                  <a:cubicBezTo>
                    <a:pt x="19" y="43"/>
                    <a:pt x="16" y="43"/>
                    <a:pt x="13" y="43"/>
                  </a:cubicBezTo>
                  <a:cubicBezTo>
                    <a:pt x="8" y="43"/>
                    <a:pt x="4" y="42"/>
                    <a:pt x="0" y="40"/>
                  </a:cubicBezTo>
                  <a:cubicBezTo>
                    <a:pt x="1" y="42"/>
                    <a:pt x="2" y="44"/>
                    <a:pt x="3" y="46"/>
                  </a:cubicBezTo>
                  <a:cubicBezTo>
                    <a:pt x="4" y="47"/>
                    <a:pt x="8" y="48"/>
                    <a:pt x="8" y="51"/>
                  </a:cubicBezTo>
                  <a:close/>
                </a:path>
              </a:pathLst>
            </a:custGeom>
            <a:solidFill>
              <a:srgbClr val="036503"/>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dirty="0"/>
            </a:p>
          </p:txBody>
        </p:sp>
        <p:sp>
          <p:nvSpPr>
            <p:cNvPr id="207" name="Freeform 698">
              <a:extLst>
                <a:ext uri="{FF2B5EF4-FFF2-40B4-BE49-F238E27FC236}">
                  <a16:creationId xmlns:a16="http://schemas.microsoft.com/office/drawing/2014/main" id="{BF87E8FA-3D9D-4C39-A248-2FC50F5C1C7D}"/>
                </a:ext>
              </a:extLst>
            </p:cNvPr>
            <p:cNvSpPr>
              <a:spLocks/>
            </p:cNvSpPr>
            <p:nvPr/>
          </p:nvSpPr>
          <p:spPr bwMode="auto">
            <a:xfrm>
              <a:off x="7240519" y="3572021"/>
              <a:ext cx="350411" cy="248472"/>
            </a:xfrm>
            <a:custGeom>
              <a:avLst/>
              <a:gdLst>
                <a:gd name="T0" fmla="*/ 72 w 75"/>
                <a:gd name="T1" fmla="*/ 7 h 53"/>
                <a:gd name="T2" fmla="*/ 69 w 75"/>
                <a:gd name="T3" fmla="*/ 8 h 53"/>
                <a:gd name="T4" fmla="*/ 67 w 75"/>
                <a:gd name="T5" fmla="*/ 7 h 53"/>
                <a:gd name="T6" fmla="*/ 62 w 75"/>
                <a:gd name="T7" fmla="*/ 10 h 53"/>
                <a:gd name="T8" fmla="*/ 57 w 75"/>
                <a:gd name="T9" fmla="*/ 11 h 53"/>
                <a:gd name="T10" fmla="*/ 57 w 75"/>
                <a:gd name="T11" fmla="*/ 4 h 53"/>
                <a:gd name="T12" fmla="*/ 54 w 75"/>
                <a:gd name="T13" fmla="*/ 1 h 53"/>
                <a:gd name="T14" fmla="*/ 50 w 75"/>
                <a:gd name="T15" fmla="*/ 6 h 53"/>
                <a:gd name="T16" fmla="*/ 47 w 75"/>
                <a:gd name="T17" fmla="*/ 8 h 53"/>
                <a:gd name="T18" fmla="*/ 44 w 75"/>
                <a:gd name="T19" fmla="*/ 8 h 53"/>
                <a:gd name="T20" fmla="*/ 39 w 75"/>
                <a:gd name="T21" fmla="*/ 10 h 53"/>
                <a:gd name="T22" fmla="*/ 34 w 75"/>
                <a:gd name="T23" fmla="*/ 7 h 53"/>
                <a:gd name="T24" fmla="*/ 28 w 75"/>
                <a:gd name="T25" fmla="*/ 6 h 53"/>
                <a:gd name="T26" fmla="*/ 27 w 75"/>
                <a:gd name="T27" fmla="*/ 8 h 53"/>
                <a:gd name="T28" fmla="*/ 24 w 75"/>
                <a:gd name="T29" fmla="*/ 9 h 53"/>
                <a:gd name="T30" fmla="*/ 21 w 75"/>
                <a:gd name="T31" fmla="*/ 14 h 53"/>
                <a:gd name="T32" fmla="*/ 15 w 75"/>
                <a:gd name="T33" fmla="*/ 17 h 53"/>
                <a:gd name="T34" fmla="*/ 11 w 75"/>
                <a:gd name="T35" fmla="*/ 19 h 53"/>
                <a:gd name="T36" fmla="*/ 5 w 75"/>
                <a:gd name="T37" fmla="*/ 16 h 53"/>
                <a:gd name="T38" fmla="*/ 4 w 75"/>
                <a:gd name="T39" fmla="*/ 23 h 53"/>
                <a:gd name="T40" fmla="*/ 3 w 75"/>
                <a:gd name="T41" fmla="*/ 29 h 53"/>
                <a:gd name="T42" fmla="*/ 2 w 75"/>
                <a:gd name="T43" fmla="*/ 33 h 53"/>
                <a:gd name="T44" fmla="*/ 3 w 75"/>
                <a:gd name="T45" fmla="*/ 37 h 53"/>
                <a:gd name="T46" fmla="*/ 4 w 75"/>
                <a:gd name="T47" fmla="*/ 40 h 53"/>
                <a:gd name="T48" fmla="*/ 8 w 75"/>
                <a:gd name="T49" fmla="*/ 43 h 53"/>
                <a:gd name="T50" fmla="*/ 4 w 75"/>
                <a:gd name="T51" fmla="*/ 49 h 53"/>
                <a:gd name="T52" fmla="*/ 29 w 75"/>
                <a:gd name="T53" fmla="*/ 50 h 53"/>
                <a:gd name="T54" fmla="*/ 32 w 75"/>
                <a:gd name="T55" fmla="*/ 43 h 53"/>
                <a:gd name="T56" fmla="*/ 39 w 75"/>
                <a:gd name="T57" fmla="*/ 40 h 53"/>
                <a:gd name="T58" fmla="*/ 43 w 75"/>
                <a:gd name="T59" fmla="*/ 39 h 53"/>
                <a:gd name="T60" fmla="*/ 45 w 75"/>
                <a:gd name="T61" fmla="*/ 39 h 53"/>
                <a:gd name="T62" fmla="*/ 47 w 75"/>
                <a:gd name="T63" fmla="*/ 33 h 53"/>
                <a:gd name="T64" fmla="*/ 51 w 75"/>
                <a:gd name="T65" fmla="*/ 30 h 53"/>
                <a:gd name="T66" fmla="*/ 51 w 75"/>
                <a:gd name="T67" fmla="*/ 27 h 53"/>
                <a:gd name="T68" fmla="*/ 55 w 75"/>
                <a:gd name="T69" fmla="*/ 26 h 53"/>
                <a:gd name="T70" fmla="*/ 55 w 75"/>
                <a:gd name="T71" fmla="*/ 23 h 53"/>
                <a:gd name="T72" fmla="*/ 58 w 75"/>
                <a:gd name="T73" fmla="*/ 19 h 53"/>
                <a:gd name="T74" fmla="*/ 56 w 75"/>
                <a:gd name="T75" fmla="*/ 14 h 53"/>
                <a:gd name="T76" fmla="*/ 63 w 75"/>
                <a:gd name="T77" fmla="*/ 11 h 53"/>
                <a:gd name="T78" fmla="*/ 70 w 75"/>
                <a:gd name="T79" fmla="*/ 10 h 53"/>
                <a:gd name="T80" fmla="*/ 74 w 75"/>
                <a:gd name="T81" fmla="*/ 9 h 53"/>
                <a:gd name="T82" fmla="*/ 75 w 75"/>
                <a:gd name="T83" fmla="*/ 7 h 53"/>
                <a:gd name="T84" fmla="*/ 72 w 75"/>
                <a:gd name="T85" fmla="*/ 7 h 53"/>
                <a:gd name="T86" fmla="*/ 72 w 75"/>
                <a:gd name="T87"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5" h="53">
                  <a:moveTo>
                    <a:pt x="72" y="7"/>
                  </a:moveTo>
                  <a:cubicBezTo>
                    <a:pt x="71" y="7"/>
                    <a:pt x="70" y="9"/>
                    <a:pt x="69" y="8"/>
                  </a:cubicBezTo>
                  <a:cubicBezTo>
                    <a:pt x="68" y="8"/>
                    <a:pt x="68" y="6"/>
                    <a:pt x="67" y="7"/>
                  </a:cubicBezTo>
                  <a:cubicBezTo>
                    <a:pt x="65" y="7"/>
                    <a:pt x="63" y="9"/>
                    <a:pt x="62" y="10"/>
                  </a:cubicBezTo>
                  <a:cubicBezTo>
                    <a:pt x="61" y="10"/>
                    <a:pt x="59" y="12"/>
                    <a:pt x="57" y="11"/>
                  </a:cubicBezTo>
                  <a:cubicBezTo>
                    <a:pt x="56" y="10"/>
                    <a:pt x="59" y="6"/>
                    <a:pt x="57" y="4"/>
                  </a:cubicBezTo>
                  <a:cubicBezTo>
                    <a:pt x="57" y="4"/>
                    <a:pt x="55" y="0"/>
                    <a:pt x="54" y="1"/>
                  </a:cubicBezTo>
                  <a:cubicBezTo>
                    <a:pt x="53" y="3"/>
                    <a:pt x="52" y="5"/>
                    <a:pt x="50" y="6"/>
                  </a:cubicBezTo>
                  <a:cubicBezTo>
                    <a:pt x="48" y="7"/>
                    <a:pt x="47" y="6"/>
                    <a:pt x="47" y="8"/>
                  </a:cubicBezTo>
                  <a:cubicBezTo>
                    <a:pt x="46" y="11"/>
                    <a:pt x="45" y="7"/>
                    <a:pt x="44" y="8"/>
                  </a:cubicBezTo>
                  <a:cubicBezTo>
                    <a:pt x="42" y="9"/>
                    <a:pt x="41" y="10"/>
                    <a:pt x="39" y="10"/>
                  </a:cubicBezTo>
                  <a:cubicBezTo>
                    <a:pt x="37" y="9"/>
                    <a:pt x="35" y="8"/>
                    <a:pt x="34" y="7"/>
                  </a:cubicBezTo>
                  <a:cubicBezTo>
                    <a:pt x="33" y="7"/>
                    <a:pt x="28" y="6"/>
                    <a:pt x="28" y="6"/>
                  </a:cubicBezTo>
                  <a:cubicBezTo>
                    <a:pt x="27" y="7"/>
                    <a:pt x="28" y="8"/>
                    <a:pt x="27" y="8"/>
                  </a:cubicBezTo>
                  <a:cubicBezTo>
                    <a:pt x="26" y="8"/>
                    <a:pt x="24" y="8"/>
                    <a:pt x="24" y="9"/>
                  </a:cubicBezTo>
                  <a:cubicBezTo>
                    <a:pt x="23" y="11"/>
                    <a:pt x="23" y="13"/>
                    <a:pt x="21" y="14"/>
                  </a:cubicBezTo>
                  <a:cubicBezTo>
                    <a:pt x="18" y="16"/>
                    <a:pt x="17" y="15"/>
                    <a:pt x="15" y="17"/>
                  </a:cubicBezTo>
                  <a:cubicBezTo>
                    <a:pt x="14" y="19"/>
                    <a:pt x="12" y="19"/>
                    <a:pt x="11" y="19"/>
                  </a:cubicBezTo>
                  <a:cubicBezTo>
                    <a:pt x="10" y="18"/>
                    <a:pt x="5" y="17"/>
                    <a:pt x="5" y="16"/>
                  </a:cubicBezTo>
                  <a:cubicBezTo>
                    <a:pt x="5" y="19"/>
                    <a:pt x="5" y="21"/>
                    <a:pt x="4" y="23"/>
                  </a:cubicBezTo>
                  <a:cubicBezTo>
                    <a:pt x="2" y="25"/>
                    <a:pt x="0" y="27"/>
                    <a:pt x="3" y="29"/>
                  </a:cubicBezTo>
                  <a:cubicBezTo>
                    <a:pt x="4" y="30"/>
                    <a:pt x="2" y="31"/>
                    <a:pt x="2" y="33"/>
                  </a:cubicBezTo>
                  <a:cubicBezTo>
                    <a:pt x="2" y="34"/>
                    <a:pt x="2" y="36"/>
                    <a:pt x="3" y="37"/>
                  </a:cubicBezTo>
                  <a:cubicBezTo>
                    <a:pt x="3" y="39"/>
                    <a:pt x="2" y="40"/>
                    <a:pt x="4" y="40"/>
                  </a:cubicBezTo>
                  <a:cubicBezTo>
                    <a:pt x="7" y="41"/>
                    <a:pt x="8" y="40"/>
                    <a:pt x="8" y="43"/>
                  </a:cubicBezTo>
                  <a:cubicBezTo>
                    <a:pt x="8" y="45"/>
                    <a:pt x="5" y="48"/>
                    <a:pt x="4" y="49"/>
                  </a:cubicBezTo>
                  <a:cubicBezTo>
                    <a:pt x="12" y="53"/>
                    <a:pt x="21" y="52"/>
                    <a:pt x="29" y="50"/>
                  </a:cubicBezTo>
                  <a:cubicBezTo>
                    <a:pt x="32" y="49"/>
                    <a:pt x="31" y="45"/>
                    <a:pt x="32" y="43"/>
                  </a:cubicBezTo>
                  <a:cubicBezTo>
                    <a:pt x="33" y="41"/>
                    <a:pt x="37" y="42"/>
                    <a:pt x="39" y="40"/>
                  </a:cubicBezTo>
                  <a:cubicBezTo>
                    <a:pt x="40" y="40"/>
                    <a:pt x="41" y="39"/>
                    <a:pt x="43" y="39"/>
                  </a:cubicBezTo>
                  <a:cubicBezTo>
                    <a:pt x="43" y="39"/>
                    <a:pt x="45" y="40"/>
                    <a:pt x="45" y="39"/>
                  </a:cubicBezTo>
                  <a:cubicBezTo>
                    <a:pt x="46" y="37"/>
                    <a:pt x="46" y="35"/>
                    <a:pt x="47" y="33"/>
                  </a:cubicBezTo>
                  <a:cubicBezTo>
                    <a:pt x="48" y="32"/>
                    <a:pt x="52" y="31"/>
                    <a:pt x="51" y="30"/>
                  </a:cubicBezTo>
                  <a:cubicBezTo>
                    <a:pt x="51" y="29"/>
                    <a:pt x="47" y="27"/>
                    <a:pt x="51" y="27"/>
                  </a:cubicBezTo>
                  <a:cubicBezTo>
                    <a:pt x="52" y="27"/>
                    <a:pt x="54" y="28"/>
                    <a:pt x="55" y="26"/>
                  </a:cubicBezTo>
                  <a:cubicBezTo>
                    <a:pt x="55" y="25"/>
                    <a:pt x="54" y="24"/>
                    <a:pt x="55" y="23"/>
                  </a:cubicBezTo>
                  <a:cubicBezTo>
                    <a:pt x="55" y="21"/>
                    <a:pt x="58" y="21"/>
                    <a:pt x="58" y="19"/>
                  </a:cubicBezTo>
                  <a:cubicBezTo>
                    <a:pt x="58" y="17"/>
                    <a:pt x="55" y="16"/>
                    <a:pt x="56" y="14"/>
                  </a:cubicBezTo>
                  <a:cubicBezTo>
                    <a:pt x="58" y="13"/>
                    <a:pt x="61" y="12"/>
                    <a:pt x="63" y="11"/>
                  </a:cubicBezTo>
                  <a:cubicBezTo>
                    <a:pt x="65" y="9"/>
                    <a:pt x="68" y="10"/>
                    <a:pt x="70" y="10"/>
                  </a:cubicBezTo>
                  <a:cubicBezTo>
                    <a:pt x="71" y="10"/>
                    <a:pt x="73" y="10"/>
                    <a:pt x="74" y="9"/>
                  </a:cubicBezTo>
                  <a:cubicBezTo>
                    <a:pt x="74" y="9"/>
                    <a:pt x="75" y="8"/>
                    <a:pt x="75" y="7"/>
                  </a:cubicBezTo>
                  <a:cubicBezTo>
                    <a:pt x="74" y="7"/>
                    <a:pt x="73" y="7"/>
                    <a:pt x="72" y="7"/>
                  </a:cubicBezTo>
                  <a:cubicBezTo>
                    <a:pt x="71" y="8"/>
                    <a:pt x="73" y="7"/>
                    <a:pt x="72" y="7"/>
                  </a:cubicBezTo>
                  <a:close/>
                </a:path>
              </a:pathLst>
            </a:custGeom>
            <a:solidFill>
              <a:srgbClr val="000000"/>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1067" dirty="0"/>
            </a:p>
          </p:txBody>
        </p:sp>
        <p:sp>
          <p:nvSpPr>
            <p:cNvPr id="208" name="Freeform 699">
              <a:extLst>
                <a:ext uri="{FF2B5EF4-FFF2-40B4-BE49-F238E27FC236}">
                  <a16:creationId xmlns:a16="http://schemas.microsoft.com/office/drawing/2014/main" id="{2DFED67E-2950-4604-BCD5-3FB218E57EBC}"/>
                </a:ext>
              </a:extLst>
            </p:cNvPr>
            <p:cNvSpPr>
              <a:spLocks/>
            </p:cNvSpPr>
            <p:nvPr/>
          </p:nvSpPr>
          <p:spPr bwMode="auto">
            <a:xfrm>
              <a:off x="7208663" y="3371332"/>
              <a:ext cx="12742" cy="19114"/>
            </a:xfrm>
            <a:custGeom>
              <a:avLst/>
              <a:gdLst>
                <a:gd name="T0" fmla="*/ 3 w 3"/>
                <a:gd name="T1" fmla="*/ 2 h 4"/>
                <a:gd name="T2" fmla="*/ 1 w 3"/>
                <a:gd name="T3" fmla="*/ 1 h 4"/>
                <a:gd name="T4" fmla="*/ 3 w 3"/>
                <a:gd name="T5" fmla="*/ 4 h 4"/>
                <a:gd name="T6" fmla="*/ 3 w 3"/>
                <a:gd name="T7" fmla="*/ 2 h 4"/>
                <a:gd name="T8" fmla="*/ 3 w 3"/>
                <a:gd name="T9" fmla="*/ 2 h 4"/>
              </a:gdLst>
              <a:ahLst/>
              <a:cxnLst>
                <a:cxn ang="0">
                  <a:pos x="T0" y="T1"/>
                </a:cxn>
                <a:cxn ang="0">
                  <a:pos x="T2" y="T3"/>
                </a:cxn>
                <a:cxn ang="0">
                  <a:pos x="T4" y="T5"/>
                </a:cxn>
                <a:cxn ang="0">
                  <a:pos x="T6" y="T7"/>
                </a:cxn>
                <a:cxn ang="0">
                  <a:pos x="T8" y="T9"/>
                </a:cxn>
              </a:cxnLst>
              <a:rect l="0" t="0" r="r" b="b"/>
              <a:pathLst>
                <a:path w="3" h="4">
                  <a:moveTo>
                    <a:pt x="3" y="2"/>
                  </a:moveTo>
                  <a:cubicBezTo>
                    <a:pt x="2" y="2"/>
                    <a:pt x="1" y="0"/>
                    <a:pt x="1" y="1"/>
                  </a:cubicBezTo>
                  <a:cubicBezTo>
                    <a:pt x="0" y="2"/>
                    <a:pt x="2" y="3"/>
                    <a:pt x="3" y="4"/>
                  </a:cubicBezTo>
                  <a:cubicBezTo>
                    <a:pt x="3" y="3"/>
                    <a:pt x="3" y="2"/>
                    <a:pt x="3" y="2"/>
                  </a:cubicBezTo>
                  <a:cubicBezTo>
                    <a:pt x="2" y="1"/>
                    <a:pt x="3" y="2"/>
                    <a:pt x="3" y="2"/>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09" name="Freeform 700">
              <a:extLst>
                <a:ext uri="{FF2B5EF4-FFF2-40B4-BE49-F238E27FC236}">
                  <a16:creationId xmlns:a16="http://schemas.microsoft.com/office/drawing/2014/main" id="{BA73BBB3-5B43-4422-8651-81B231E17658}"/>
                </a:ext>
              </a:extLst>
            </p:cNvPr>
            <p:cNvSpPr>
              <a:spLocks noEditPoints="1"/>
            </p:cNvSpPr>
            <p:nvPr/>
          </p:nvSpPr>
          <p:spPr bwMode="auto">
            <a:xfrm>
              <a:off x="6913999" y="3076670"/>
              <a:ext cx="947700" cy="453941"/>
            </a:xfrm>
            <a:custGeom>
              <a:avLst/>
              <a:gdLst>
                <a:gd name="T0" fmla="*/ 194 w 203"/>
                <a:gd name="T1" fmla="*/ 37 h 97"/>
                <a:gd name="T2" fmla="*/ 177 w 203"/>
                <a:gd name="T3" fmla="*/ 31 h 97"/>
                <a:gd name="T4" fmla="*/ 163 w 203"/>
                <a:gd name="T5" fmla="*/ 19 h 97"/>
                <a:gd name="T6" fmla="*/ 154 w 203"/>
                <a:gd name="T7" fmla="*/ 7 h 97"/>
                <a:gd name="T8" fmla="*/ 137 w 203"/>
                <a:gd name="T9" fmla="*/ 10 h 97"/>
                <a:gd name="T10" fmla="*/ 129 w 203"/>
                <a:gd name="T11" fmla="*/ 8 h 97"/>
                <a:gd name="T12" fmla="*/ 112 w 203"/>
                <a:gd name="T13" fmla="*/ 2 h 97"/>
                <a:gd name="T14" fmla="*/ 76 w 203"/>
                <a:gd name="T15" fmla="*/ 10 h 97"/>
                <a:gd name="T16" fmla="*/ 75 w 203"/>
                <a:gd name="T17" fmla="*/ 20 h 97"/>
                <a:gd name="T18" fmla="*/ 74 w 203"/>
                <a:gd name="T19" fmla="*/ 31 h 97"/>
                <a:gd name="T20" fmla="*/ 60 w 203"/>
                <a:gd name="T21" fmla="*/ 29 h 97"/>
                <a:gd name="T22" fmla="*/ 48 w 203"/>
                <a:gd name="T23" fmla="*/ 32 h 97"/>
                <a:gd name="T24" fmla="*/ 37 w 203"/>
                <a:gd name="T25" fmla="*/ 27 h 97"/>
                <a:gd name="T26" fmla="*/ 22 w 203"/>
                <a:gd name="T27" fmla="*/ 25 h 97"/>
                <a:gd name="T28" fmla="*/ 13 w 203"/>
                <a:gd name="T29" fmla="*/ 32 h 97"/>
                <a:gd name="T30" fmla="*/ 3 w 203"/>
                <a:gd name="T31" fmla="*/ 38 h 97"/>
                <a:gd name="T32" fmla="*/ 4 w 203"/>
                <a:gd name="T33" fmla="*/ 47 h 97"/>
                <a:gd name="T34" fmla="*/ 14 w 203"/>
                <a:gd name="T35" fmla="*/ 57 h 97"/>
                <a:gd name="T36" fmla="*/ 17 w 203"/>
                <a:gd name="T37" fmla="*/ 57 h 97"/>
                <a:gd name="T38" fmla="*/ 36 w 203"/>
                <a:gd name="T39" fmla="*/ 63 h 97"/>
                <a:gd name="T40" fmla="*/ 33 w 203"/>
                <a:gd name="T41" fmla="*/ 66 h 97"/>
                <a:gd name="T42" fmla="*/ 22 w 203"/>
                <a:gd name="T43" fmla="*/ 72 h 97"/>
                <a:gd name="T44" fmla="*/ 31 w 203"/>
                <a:gd name="T45" fmla="*/ 82 h 97"/>
                <a:gd name="T46" fmla="*/ 48 w 203"/>
                <a:gd name="T47" fmla="*/ 90 h 97"/>
                <a:gd name="T48" fmla="*/ 50 w 203"/>
                <a:gd name="T49" fmla="*/ 68 h 97"/>
                <a:gd name="T50" fmla="*/ 64 w 203"/>
                <a:gd name="T51" fmla="*/ 62 h 97"/>
                <a:gd name="T52" fmla="*/ 72 w 203"/>
                <a:gd name="T53" fmla="*/ 66 h 97"/>
                <a:gd name="T54" fmla="*/ 84 w 203"/>
                <a:gd name="T55" fmla="*/ 76 h 97"/>
                <a:gd name="T56" fmla="*/ 100 w 203"/>
                <a:gd name="T57" fmla="*/ 81 h 97"/>
                <a:gd name="T58" fmla="*/ 107 w 203"/>
                <a:gd name="T59" fmla="*/ 91 h 97"/>
                <a:gd name="T60" fmla="*/ 123 w 203"/>
                <a:gd name="T61" fmla="*/ 85 h 97"/>
                <a:gd name="T62" fmla="*/ 137 w 203"/>
                <a:gd name="T63" fmla="*/ 83 h 97"/>
                <a:gd name="T64" fmla="*/ 153 w 203"/>
                <a:gd name="T65" fmla="*/ 81 h 97"/>
                <a:gd name="T66" fmla="*/ 172 w 203"/>
                <a:gd name="T67" fmla="*/ 76 h 97"/>
                <a:gd name="T68" fmla="*/ 175 w 203"/>
                <a:gd name="T69" fmla="*/ 66 h 97"/>
                <a:gd name="T70" fmla="*/ 182 w 203"/>
                <a:gd name="T71" fmla="*/ 60 h 97"/>
                <a:gd name="T72" fmla="*/ 193 w 203"/>
                <a:gd name="T73" fmla="*/ 56 h 97"/>
                <a:gd name="T74" fmla="*/ 202 w 203"/>
                <a:gd name="T75" fmla="*/ 44 h 97"/>
                <a:gd name="T76" fmla="*/ 201 w 203"/>
                <a:gd name="T77" fmla="*/ 39 h 97"/>
                <a:gd name="T78" fmla="*/ 140 w 203"/>
                <a:gd name="T79" fmla="*/ 65 h 97"/>
                <a:gd name="T80" fmla="*/ 141 w 203"/>
                <a:gd name="T81" fmla="*/ 59 h 97"/>
                <a:gd name="T82" fmla="*/ 148 w 203"/>
                <a:gd name="T83" fmla="*/ 58 h 97"/>
                <a:gd name="T84" fmla="*/ 156 w 203"/>
                <a:gd name="T85" fmla="*/ 58 h 97"/>
                <a:gd name="T86" fmla="*/ 165 w 203"/>
                <a:gd name="T87" fmla="*/ 5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 h="97">
                  <a:moveTo>
                    <a:pt x="201" y="39"/>
                  </a:moveTo>
                  <a:cubicBezTo>
                    <a:pt x="201" y="38"/>
                    <a:pt x="197" y="39"/>
                    <a:pt x="197" y="39"/>
                  </a:cubicBezTo>
                  <a:cubicBezTo>
                    <a:pt x="195" y="39"/>
                    <a:pt x="194" y="38"/>
                    <a:pt x="194" y="37"/>
                  </a:cubicBezTo>
                  <a:cubicBezTo>
                    <a:pt x="193" y="35"/>
                    <a:pt x="191" y="35"/>
                    <a:pt x="191" y="34"/>
                  </a:cubicBezTo>
                  <a:cubicBezTo>
                    <a:pt x="190" y="33"/>
                    <a:pt x="189" y="30"/>
                    <a:pt x="186" y="30"/>
                  </a:cubicBezTo>
                  <a:cubicBezTo>
                    <a:pt x="183" y="30"/>
                    <a:pt x="180" y="33"/>
                    <a:pt x="177" y="31"/>
                  </a:cubicBezTo>
                  <a:cubicBezTo>
                    <a:pt x="176" y="30"/>
                    <a:pt x="175" y="29"/>
                    <a:pt x="174" y="28"/>
                  </a:cubicBezTo>
                  <a:cubicBezTo>
                    <a:pt x="173" y="28"/>
                    <a:pt x="171" y="31"/>
                    <a:pt x="170" y="31"/>
                  </a:cubicBezTo>
                  <a:cubicBezTo>
                    <a:pt x="169" y="32"/>
                    <a:pt x="163" y="21"/>
                    <a:pt x="163" y="19"/>
                  </a:cubicBezTo>
                  <a:cubicBezTo>
                    <a:pt x="161" y="17"/>
                    <a:pt x="160" y="14"/>
                    <a:pt x="157" y="13"/>
                  </a:cubicBezTo>
                  <a:cubicBezTo>
                    <a:pt x="156" y="12"/>
                    <a:pt x="155" y="11"/>
                    <a:pt x="154" y="11"/>
                  </a:cubicBezTo>
                  <a:cubicBezTo>
                    <a:pt x="152" y="10"/>
                    <a:pt x="154" y="8"/>
                    <a:pt x="154" y="7"/>
                  </a:cubicBezTo>
                  <a:cubicBezTo>
                    <a:pt x="154" y="6"/>
                    <a:pt x="147" y="10"/>
                    <a:pt x="146" y="11"/>
                  </a:cubicBezTo>
                  <a:cubicBezTo>
                    <a:pt x="145" y="11"/>
                    <a:pt x="137" y="14"/>
                    <a:pt x="137" y="13"/>
                  </a:cubicBezTo>
                  <a:cubicBezTo>
                    <a:pt x="137" y="11"/>
                    <a:pt x="139" y="10"/>
                    <a:pt x="137" y="10"/>
                  </a:cubicBezTo>
                  <a:cubicBezTo>
                    <a:pt x="136" y="9"/>
                    <a:pt x="135" y="8"/>
                    <a:pt x="134" y="9"/>
                  </a:cubicBezTo>
                  <a:cubicBezTo>
                    <a:pt x="134" y="9"/>
                    <a:pt x="134" y="10"/>
                    <a:pt x="133" y="9"/>
                  </a:cubicBezTo>
                  <a:cubicBezTo>
                    <a:pt x="131" y="8"/>
                    <a:pt x="132" y="7"/>
                    <a:pt x="129" y="8"/>
                  </a:cubicBezTo>
                  <a:cubicBezTo>
                    <a:pt x="126" y="10"/>
                    <a:pt x="126" y="7"/>
                    <a:pt x="126" y="5"/>
                  </a:cubicBezTo>
                  <a:cubicBezTo>
                    <a:pt x="127" y="1"/>
                    <a:pt x="121" y="0"/>
                    <a:pt x="118" y="0"/>
                  </a:cubicBezTo>
                  <a:cubicBezTo>
                    <a:pt x="116" y="0"/>
                    <a:pt x="114" y="1"/>
                    <a:pt x="112" y="2"/>
                  </a:cubicBezTo>
                  <a:cubicBezTo>
                    <a:pt x="110" y="3"/>
                    <a:pt x="108" y="4"/>
                    <a:pt x="105" y="4"/>
                  </a:cubicBezTo>
                  <a:cubicBezTo>
                    <a:pt x="97" y="6"/>
                    <a:pt x="89" y="9"/>
                    <a:pt x="81" y="9"/>
                  </a:cubicBezTo>
                  <a:cubicBezTo>
                    <a:pt x="79" y="9"/>
                    <a:pt x="77" y="9"/>
                    <a:pt x="76" y="10"/>
                  </a:cubicBezTo>
                  <a:cubicBezTo>
                    <a:pt x="75" y="11"/>
                    <a:pt x="77" y="14"/>
                    <a:pt x="79" y="14"/>
                  </a:cubicBezTo>
                  <a:cubicBezTo>
                    <a:pt x="83" y="17"/>
                    <a:pt x="76" y="16"/>
                    <a:pt x="74" y="17"/>
                  </a:cubicBezTo>
                  <a:cubicBezTo>
                    <a:pt x="72" y="18"/>
                    <a:pt x="75" y="19"/>
                    <a:pt x="75" y="20"/>
                  </a:cubicBezTo>
                  <a:cubicBezTo>
                    <a:pt x="75" y="22"/>
                    <a:pt x="71" y="22"/>
                    <a:pt x="71" y="23"/>
                  </a:cubicBezTo>
                  <a:cubicBezTo>
                    <a:pt x="71" y="26"/>
                    <a:pt x="79" y="25"/>
                    <a:pt x="78" y="29"/>
                  </a:cubicBezTo>
                  <a:cubicBezTo>
                    <a:pt x="77" y="30"/>
                    <a:pt x="76" y="31"/>
                    <a:pt x="74" y="31"/>
                  </a:cubicBezTo>
                  <a:cubicBezTo>
                    <a:pt x="73" y="31"/>
                    <a:pt x="70" y="31"/>
                    <a:pt x="69" y="31"/>
                  </a:cubicBezTo>
                  <a:cubicBezTo>
                    <a:pt x="67" y="32"/>
                    <a:pt x="68" y="33"/>
                    <a:pt x="66" y="32"/>
                  </a:cubicBezTo>
                  <a:cubicBezTo>
                    <a:pt x="64" y="31"/>
                    <a:pt x="62" y="29"/>
                    <a:pt x="60" y="29"/>
                  </a:cubicBezTo>
                  <a:cubicBezTo>
                    <a:pt x="59" y="28"/>
                    <a:pt x="57" y="30"/>
                    <a:pt x="56" y="30"/>
                  </a:cubicBezTo>
                  <a:cubicBezTo>
                    <a:pt x="54" y="29"/>
                    <a:pt x="53" y="29"/>
                    <a:pt x="51" y="30"/>
                  </a:cubicBezTo>
                  <a:cubicBezTo>
                    <a:pt x="50" y="31"/>
                    <a:pt x="49" y="33"/>
                    <a:pt x="48" y="32"/>
                  </a:cubicBezTo>
                  <a:cubicBezTo>
                    <a:pt x="47" y="32"/>
                    <a:pt x="44" y="29"/>
                    <a:pt x="43" y="30"/>
                  </a:cubicBezTo>
                  <a:cubicBezTo>
                    <a:pt x="42" y="30"/>
                    <a:pt x="42" y="33"/>
                    <a:pt x="41" y="31"/>
                  </a:cubicBezTo>
                  <a:cubicBezTo>
                    <a:pt x="40" y="29"/>
                    <a:pt x="39" y="28"/>
                    <a:pt x="37" y="27"/>
                  </a:cubicBezTo>
                  <a:cubicBezTo>
                    <a:pt x="35" y="26"/>
                    <a:pt x="33" y="26"/>
                    <a:pt x="32" y="25"/>
                  </a:cubicBezTo>
                  <a:cubicBezTo>
                    <a:pt x="29" y="24"/>
                    <a:pt x="29" y="26"/>
                    <a:pt x="27" y="26"/>
                  </a:cubicBezTo>
                  <a:cubicBezTo>
                    <a:pt x="25" y="27"/>
                    <a:pt x="24" y="24"/>
                    <a:pt x="22" y="25"/>
                  </a:cubicBezTo>
                  <a:cubicBezTo>
                    <a:pt x="21" y="26"/>
                    <a:pt x="21" y="27"/>
                    <a:pt x="20" y="27"/>
                  </a:cubicBezTo>
                  <a:cubicBezTo>
                    <a:pt x="19" y="28"/>
                    <a:pt x="17" y="28"/>
                    <a:pt x="16" y="28"/>
                  </a:cubicBezTo>
                  <a:cubicBezTo>
                    <a:pt x="15" y="29"/>
                    <a:pt x="13" y="31"/>
                    <a:pt x="13" y="32"/>
                  </a:cubicBezTo>
                  <a:cubicBezTo>
                    <a:pt x="12" y="33"/>
                    <a:pt x="14" y="36"/>
                    <a:pt x="12" y="36"/>
                  </a:cubicBezTo>
                  <a:cubicBezTo>
                    <a:pt x="10" y="37"/>
                    <a:pt x="7" y="31"/>
                    <a:pt x="6" y="34"/>
                  </a:cubicBezTo>
                  <a:cubicBezTo>
                    <a:pt x="5" y="36"/>
                    <a:pt x="4" y="36"/>
                    <a:pt x="3" y="38"/>
                  </a:cubicBezTo>
                  <a:cubicBezTo>
                    <a:pt x="2" y="40"/>
                    <a:pt x="6" y="40"/>
                    <a:pt x="4" y="42"/>
                  </a:cubicBezTo>
                  <a:cubicBezTo>
                    <a:pt x="3" y="43"/>
                    <a:pt x="0" y="45"/>
                    <a:pt x="2" y="46"/>
                  </a:cubicBezTo>
                  <a:cubicBezTo>
                    <a:pt x="3" y="46"/>
                    <a:pt x="4" y="47"/>
                    <a:pt x="4" y="47"/>
                  </a:cubicBezTo>
                  <a:cubicBezTo>
                    <a:pt x="5" y="48"/>
                    <a:pt x="4" y="49"/>
                    <a:pt x="5" y="50"/>
                  </a:cubicBezTo>
                  <a:cubicBezTo>
                    <a:pt x="7" y="51"/>
                    <a:pt x="9" y="49"/>
                    <a:pt x="11" y="51"/>
                  </a:cubicBezTo>
                  <a:cubicBezTo>
                    <a:pt x="12" y="52"/>
                    <a:pt x="14" y="55"/>
                    <a:pt x="14" y="57"/>
                  </a:cubicBezTo>
                  <a:cubicBezTo>
                    <a:pt x="13" y="57"/>
                    <a:pt x="10" y="56"/>
                    <a:pt x="13" y="58"/>
                  </a:cubicBezTo>
                  <a:cubicBezTo>
                    <a:pt x="14" y="59"/>
                    <a:pt x="14" y="60"/>
                    <a:pt x="16" y="58"/>
                  </a:cubicBezTo>
                  <a:cubicBezTo>
                    <a:pt x="16" y="57"/>
                    <a:pt x="16" y="57"/>
                    <a:pt x="17" y="57"/>
                  </a:cubicBezTo>
                  <a:cubicBezTo>
                    <a:pt x="22" y="57"/>
                    <a:pt x="24" y="54"/>
                    <a:pt x="29" y="56"/>
                  </a:cubicBezTo>
                  <a:cubicBezTo>
                    <a:pt x="31" y="57"/>
                    <a:pt x="33" y="54"/>
                    <a:pt x="34" y="56"/>
                  </a:cubicBezTo>
                  <a:cubicBezTo>
                    <a:pt x="35" y="57"/>
                    <a:pt x="37" y="61"/>
                    <a:pt x="36" y="63"/>
                  </a:cubicBezTo>
                  <a:cubicBezTo>
                    <a:pt x="35" y="63"/>
                    <a:pt x="33" y="64"/>
                    <a:pt x="35" y="64"/>
                  </a:cubicBezTo>
                  <a:cubicBezTo>
                    <a:pt x="35" y="65"/>
                    <a:pt x="35" y="65"/>
                    <a:pt x="35" y="65"/>
                  </a:cubicBezTo>
                  <a:cubicBezTo>
                    <a:pt x="34" y="66"/>
                    <a:pt x="33" y="66"/>
                    <a:pt x="33" y="66"/>
                  </a:cubicBezTo>
                  <a:cubicBezTo>
                    <a:pt x="30" y="66"/>
                    <a:pt x="22" y="64"/>
                    <a:pt x="24" y="69"/>
                  </a:cubicBezTo>
                  <a:cubicBezTo>
                    <a:pt x="25" y="71"/>
                    <a:pt x="24" y="71"/>
                    <a:pt x="22" y="70"/>
                  </a:cubicBezTo>
                  <a:cubicBezTo>
                    <a:pt x="20" y="69"/>
                    <a:pt x="21" y="71"/>
                    <a:pt x="22" y="72"/>
                  </a:cubicBezTo>
                  <a:cubicBezTo>
                    <a:pt x="24" y="72"/>
                    <a:pt x="24" y="75"/>
                    <a:pt x="25" y="76"/>
                  </a:cubicBezTo>
                  <a:cubicBezTo>
                    <a:pt x="27" y="77"/>
                    <a:pt x="24" y="79"/>
                    <a:pt x="27" y="79"/>
                  </a:cubicBezTo>
                  <a:cubicBezTo>
                    <a:pt x="28" y="79"/>
                    <a:pt x="30" y="81"/>
                    <a:pt x="31" y="82"/>
                  </a:cubicBezTo>
                  <a:cubicBezTo>
                    <a:pt x="34" y="82"/>
                    <a:pt x="31" y="85"/>
                    <a:pt x="31" y="87"/>
                  </a:cubicBezTo>
                  <a:cubicBezTo>
                    <a:pt x="34" y="85"/>
                    <a:pt x="38" y="82"/>
                    <a:pt x="42" y="85"/>
                  </a:cubicBezTo>
                  <a:cubicBezTo>
                    <a:pt x="44" y="87"/>
                    <a:pt x="45" y="90"/>
                    <a:pt x="48" y="90"/>
                  </a:cubicBezTo>
                  <a:cubicBezTo>
                    <a:pt x="50" y="90"/>
                    <a:pt x="49" y="88"/>
                    <a:pt x="49" y="87"/>
                  </a:cubicBezTo>
                  <a:cubicBezTo>
                    <a:pt x="49" y="84"/>
                    <a:pt x="49" y="81"/>
                    <a:pt x="49" y="78"/>
                  </a:cubicBezTo>
                  <a:cubicBezTo>
                    <a:pt x="49" y="76"/>
                    <a:pt x="48" y="68"/>
                    <a:pt x="50" y="68"/>
                  </a:cubicBezTo>
                  <a:cubicBezTo>
                    <a:pt x="52" y="67"/>
                    <a:pt x="55" y="66"/>
                    <a:pt x="57" y="65"/>
                  </a:cubicBezTo>
                  <a:cubicBezTo>
                    <a:pt x="59" y="65"/>
                    <a:pt x="61" y="64"/>
                    <a:pt x="62" y="64"/>
                  </a:cubicBezTo>
                  <a:cubicBezTo>
                    <a:pt x="63" y="63"/>
                    <a:pt x="62" y="61"/>
                    <a:pt x="64" y="62"/>
                  </a:cubicBezTo>
                  <a:cubicBezTo>
                    <a:pt x="65" y="62"/>
                    <a:pt x="68" y="64"/>
                    <a:pt x="68" y="62"/>
                  </a:cubicBezTo>
                  <a:cubicBezTo>
                    <a:pt x="68" y="61"/>
                    <a:pt x="70" y="60"/>
                    <a:pt x="71" y="62"/>
                  </a:cubicBezTo>
                  <a:cubicBezTo>
                    <a:pt x="72" y="63"/>
                    <a:pt x="71" y="64"/>
                    <a:pt x="72" y="66"/>
                  </a:cubicBezTo>
                  <a:cubicBezTo>
                    <a:pt x="72" y="67"/>
                    <a:pt x="73" y="69"/>
                    <a:pt x="72" y="70"/>
                  </a:cubicBezTo>
                  <a:cubicBezTo>
                    <a:pt x="73" y="71"/>
                    <a:pt x="74" y="71"/>
                    <a:pt x="75" y="72"/>
                  </a:cubicBezTo>
                  <a:cubicBezTo>
                    <a:pt x="78" y="75"/>
                    <a:pt x="80" y="77"/>
                    <a:pt x="84" y="76"/>
                  </a:cubicBezTo>
                  <a:cubicBezTo>
                    <a:pt x="86" y="76"/>
                    <a:pt x="88" y="77"/>
                    <a:pt x="90" y="77"/>
                  </a:cubicBezTo>
                  <a:cubicBezTo>
                    <a:pt x="92" y="77"/>
                    <a:pt x="93" y="75"/>
                    <a:pt x="95" y="75"/>
                  </a:cubicBezTo>
                  <a:cubicBezTo>
                    <a:pt x="97" y="76"/>
                    <a:pt x="99" y="79"/>
                    <a:pt x="100" y="81"/>
                  </a:cubicBezTo>
                  <a:cubicBezTo>
                    <a:pt x="101" y="82"/>
                    <a:pt x="100" y="83"/>
                    <a:pt x="100" y="85"/>
                  </a:cubicBezTo>
                  <a:cubicBezTo>
                    <a:pt x="100" y="87"/>
                    <a:pt x="103" y="88"/>
                    <a:pt x="103" y="90"/>
                  </a:cubicBezTo>
                  <a:cubicBezTo>
                    <a:pt x="103" y="91"/>
                    <a:pt x="106" y="91"/>
                    <a:pt x="107" y="91"/>
                  </a:cubicBezTo>
                  <a:cubicBezTo>
                    <a:pt x="109" y="91"/>
                    <a:pt x="109" y="91"/>
                    <a:pt x="110" y="93"/>
                  </a:cubicBezTo>
                  <a:cubicBezTo>
                    <a:pt x="112" y="97"/>
                    <a:pt x="114" y="92"/>
                    <a:pt x="116" y="90"/>
                  </a:cubicBezTo>
                  <a:cubicBezTo>
                    <a:pt x="117" y="87"/>
                    <a:pt x="121" y="87"/>
                    <a:pt x="123" y="85"/>
                  </a:cubicBezTo>
                  <a:cubicBezTo>
                    <a:pt x="125" y="85"/>
                    <a:pt x="125" y="85"/>
                    <a:pt x="126" y="84"/>
                  </a:cubicBezTo>
                  <a:cubicBezTo>
                    <a:pt x="127" y="81"/>
                    <a:pt x="128" y="82"/>
                    <a:pt x="130" y="82"/>
                  </a:cubicBezTo>
                  <a:cubicBezTo>
                    <a:pt x="132" y="82"/>
                    <a:pt x="136" y="85"/>
                    <a:pt x="137" y="83"/>
                  </a:cubicBezTo>
                  <a:cubicBezTo>
                    <a:pt x="137" y="81"/>
                    <a:pt x="137" y="80"/>
                    <a:pt x="139" y="79"/>
                  </a:cubicBezTo>
                  <a:cubicBezTo>
                    <a:pt x="141" y="78"/>
                    <a:pt x="143" y="80"/>
                    <a:pt x="145" y="80"/>
                  </a:cubicBezTo>
                  <a:cubicBezTo>
                    <a:pt x="147" y="81"/>
                    <a:pt x="151" y="81"/>
                    <a:pt x="153" y="81"/>
                  </a:cubicBezTo>
                  <a:cubicBezTo>
                    <a:pt x="159" y="81"/>
                    <a:pt x="164" y="83"/>
                    <a:pt x="170" y="84"/>
                  </a:cubicBezTo>
                  <a:cubicBezTo>
                    <a:pt x="169" y="82"/>
                    <a:pt x="171" y="81"/>
                    <a:pt x="173" y="79"/>
                  </a:cubicBezTo>
                  <a:cubicBezTo>
                    <a:pt x="174" y="78"/>
                    <a:pt x="173" y="78"/>
                    <a:pt x="172" y="76"/>
                  </a:cubicBezTo>
                  <a:cubicBezTo>
                    <a:pt x="171" y="75"/>
                    <a:pt x="171" y="73"/>
                    <a:pt x="171" y="71"/>
                  </a:cubicBezTo>
                  <a:cubicBezTo>
                    <a:pt x="170" y="71"/>
                    <a:pt x="170" y="67"/>
                    <a:pt x="169" y="68"/>
                  </a:cubicBezTo>
                  <a:cubicBezTo>
                    <a:pt x="170" y="67"/>
                    <a:pt x="173" y="67"/>
                    <a:pt x="175" y="66"/>
                  </a:cubicBezTo>
                  <a:cubicBezTo>
                    <a:pt x="178" y="66"/>
                    <a:pt x="180" y="68"/>
                    <a:pt x="182" y="66"/>
                  </a:cubicBezTo>
                  <a:cubicBezTo>
                    <a:pt x="183" y="66"/>
                    <a:pt x="181" y="65"/>
                    <a:pt x="181" y="64"/>
                  </a:cubicBezTo>
                  <a:cubicBezTo>
                    <a:pt x="180" y="63"/>
                    <a:pt x="181" y="61"/>
                    <a:pt x="182" y="60"/>
                  </a:cubicBezTo>
                  <a:cubicBezTo>
                    <a:pt x="183" y="59"/>
                    <a:pt x="184" y="53"/>
                    <a:pt x="185" y="54"/>
                  </a:cubicBezTo>
                  <a:cubicBezTo>
                    <a:pt x="187" y="55"/>
                    <a:pt x="188" y="56"/>
                    <a:pt x="190" y="56"/>
                  </a:cubicBezTo>
                  <a:cubicBezTo>
                    <a:pt x="191" y="55"/>
                    <a:pt x="192" y="57"/>
                    <a:pt x="193" y="56"/>
                  </a:cubicBezTo>
                  <a:cubicBezTo>
                    <a:pt x="194" y="56"/>
                    <a:pt x="196" y="55"/>
                    <a:pt x="197" y="54"/>
                  </a:cubicBezTo>
                  <a:cubicBezTo>
                    <a:pt x="198" y="53"/>
                    <a:pt x="196" y="51"/>
                    <a:pt x="196" y="49"/>
                  </a:cubicBezTo>
                  <a:cubicBezTo>
                    <a:pt x="197" y="46"/>
                    <a:pt x="200" y="47"/>
                    <a:pt x="202" y="44"/>
                  </a:cubicBezTo>
                  <a:cubicBezTo>
                    <a:pt x="202" y="43"/>
                    <a:pt x="202" y="43"/>
                    <a:pt x="203" y="42"/>
                  </a:cubicBezTo>
                  <a:cubicBezTo>
                    <a:pt x="203" y="41"/>
                    <a:pt x="202" y="40"/>
                    <a:pt x="201" y="39"/>
                  </a:cubicBezTo>
                  <a:cubicBezTo>
                    <a:pt x="201" y="38"/>
                    <a:pt x="202" y="39"/>
                    <a:pt x="201" y="39"/>
                  </a:cubicBezTo>
                  <a:close/>
                  <a:moveTo>
                    <a:pt x="148" y="58"/>
                  </a:moveTo>
                  <a:cubicBezTo>
                    <a:pt x="146" y="58"/>
                    <a:pt x="143" y="61"/>
                    <a:pt x="142" y="62"/>
                  </a:cubicBezTo>
                  <a:cubicBezTo>
                    <a:pt x="141" y="62"/>
                    <a:pt x="140" y="64"/>
                    <a:pt x="140" y="65"/>
                  </a:cubicBezTo>
                  <a:cubicBezTo>
                    <a:pt x="140" y="66"/>
                    <a:pt x="141" y="67"/>
                    <a:pt x="141" y="67"/>
                  </a:cubicBezTo>
                  <a:cubicBezTo>
                    <a:pt x="140" y="68"/>
                    <a:pt x="138" y="64"/>
                    <a:pt x="138" y="63"/>
                  </a:cubicBezTo>
                  <a:cubicBezTo>
                    <a:pt x="138" y="61"/>
                    <a:pt x="139" y="60"/>
                    <a:pt x="141" y="59"/>
                  </a:cubicBezTo>
                  <a:cubicBezTo>
                    <a:pt x="143" y="58"/>
                    <a:pt x="145" y="57"/>
                    <a:pt x="147" y="57"/>
                  </a:cubicBezTo>
                  <a:cubicBezTo>
                    <a:pt x="147" y="57"/>
                    <a:pt x="152" y="58"/>
                    <a:pt x="152" y="58"/>
                  </a:cubicBezTo>
                  <a:cubicBezTo>
                    <a:pt x="151" y="59"/>
                    <a:pt x="148" y="58"/>
                    <a:pt x="148" y="58"/>
                  </a:cubicBezTo>
                  <a:cubicBezTo>
                    <a:pt x="146" y="58"/>
                    <a:pt x="149" y="58"/>
                    <a:pt x="148" y="58"/>
                  </a:cubicBezTo>
                  <a:close/>
                  <a:moveTo>
                    <a:pt x="165" y="59"/>
                  </a:moveTo>
                  <a:cubicBezTo>
                    <a:pt x="164" y="61"/>
                    <a:pt x="157" y="60"/>
                    <a:pt x="156" y="58"/>
                  </a:cubicBezTo>
                  <a:cubicBezTo>
                    <a:pt x="156" y="58"/>
                    <a:pt x="160" y="58"/>
                    <a:pt x="160" y="58"/>
                  </a:cubicBezTo>
                  <a:cubicBezTo>
                    <a:pt x="162" y="58"/>
                    <a:pt x="163" y="58"/>
                    <a:pt x="165" y="57"/>
                  </a:cubicBezTo>
                  <a:cubicBezTo>
                    <a:pt x="165" y="57"/>
                    <a:pt x="165" y="59"/>
                    <a:pt x="165" y="59"/>
                  </a:cubicBezTo>
                  <a:cubicBezTo>
                    <a:pt x="164" y="60"/>
                    <a:pt x="165" y="58"/>
                    <a:pt x="165" y="59"/>
                  </a:cubicBezTo>
                  <a:close/>
                </a:path>
              </a:pathLst>
            </a:custGeom>
            <a:solidFill>
              <a:srgbClr val="01B0C9"/>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dirty="0"/>
            </a:p>
          </p:txBody>
        </p:sp>
        <p:sp>
          <p:nvSpPr>
            <p:cNvPr id="210" name="Freeform 701">
              <a:extLst>
                <a:ext uri="{FF2B5EF4-FFF2-40B4-BE49-F238E27FC236}">
                  <a16:creationId xmlns:a16="http://schemas.microsoft.com/office/drawing/2014/main" id="{B63E3B00-C025-4BC2-AB54-D6482B360D78}"/>
                </a:ext>
              </a:extLst>
            </p:cNvPr>
            <p:cNvSpPr>
              <a:spLocks/>
            </p:cNvSpPr>
            <p:nvPr/>
          </p:nvSpPr>
          <p:spPr bwMode="auto">
            <a:xfrm>
              <a:off x="7426873" y="3642103"/>
              <a:ext cx="654630" cy="697634"/>
            </a:xfrm>
            <a:custGeom>
              <a:avLst/>
              <a:gdLst>
                <a:gd name="T0" fmla="*/ 121 w 140"/>
                <a:gd name="T1" fmla="*/ 66 h 149"/>
                <a:gd name="T2" fmla="*/ 129 w 140"/>
                <a:gd name="T3" fmla="*/ 54 h 149"/>
                <a:gd name="T4" fmla="*/ 137 w 140"/>
                <a:gd name="T5" fmla="*/ 46 h 149"/>
                <a:gd name="T6" fmla="*/ 135 w 140"/>
                <a:gd name="T7" fmla="*/ 41 h 149"/>
                <a:gd name="T8" fmla="*/ 127 w 140"/>
                <a:gd name="T9" fmla="*/ 37 h 149"/>
                <a:gd name="T10" fmla="*/ 119 w 140"/>
                <a:gd name="T11" fmla="*/ 43 h 149"/>
                <a:gd name="T12" fmla="*/ 106 w 140"/>
                <a:gd name="T13" fmla="*/ 51 h 149"/>
                <a:gd name="T14" fmla="*/ 100 w 140"/>
                <a:gd name="T15" fmla="*/ 45 h 149"/>
                <a:gd name="T16" fmla="*/ 92 w 140"/>
                <a:gd name="T17" fmla="*/ 52 h 149"/>
                <a:gd name="T18" fmla="*/ 77 w 140"/>
                <a:gd name="T19" fmla="*/ 47 h 149"/>
                <a:gd name="T20" fmla="*/ 62 w 140"/>
                <a:gd name="T21" fmla="*/ 41 h 149"/>
                <a:gd name="T22" fmla="*/ 63 w 140"/>
                <a:gd name="T23" fmla="*/ 32 h 149"/>
                <a:gd name="T24" fmla="*/ 52 w 140"/>
                <a:gd name="T25" fmla="*/ 22 h 149"/>
                <a:gd name="T26" fmla="*/ 55 w 140"/>
                <a:gd name="T27" fmla="*/ 12 h 149"/>
                <a:gd name="T28" fmla="*/ 50 w 140"/>
                <a:gd name="T29" fmla="*/ 2 h 149"/>
                <a:gd name="T30" fmla="*/ 40 w 140"/>
                <a:gd name="T31" fmla="*/ 8 h 149"/>
                <a:gd name="T32" fmla="*/ 30 w 140"/>
                <a:gd name="T33" fmla="*/ 12 h 149"/>
                <a:gd name="T34" fmla="*/ 33 w 140"/>
                <a:gd name="T35" fmla="*/ 22 h 149"/>
                <a:gd name="T36" fmla="*/ 29 w 140"/>
                <a:gd name="T37" fmla="*/ 33 h 149"/>
                <a:gd name="T38" fmla="*/ 19 w 140"/>
                <a:gd name="T39" fmla="*/ 44 h 149"/>
                <a:gd name="T40" fmla="*/ 7 w 140"/>
                <a:gd name="T41" fmla="*/ 50 h 149"/>
                <a:gd name="T42" fmla="*/ 14 w 140"/>
                <a:gd name="T43" fmla="*/ 64 h 149"/>
                <a:gd name="T44" fmla="*/ 5 w 140"/>
                <a:gd name="T45" fmla="*/ 64 h 149"/>
                <a:gd name="T46" fmla="*/ 11 w 140"/>
                <a:gd name="T47" fmla="*/ 72 h 149"/>
                <a:gd name="T48" fmla="*/ 11 w 140"/>
                <a:gd name="T49" fmla="*/ 82 h 149"/>
                <a:gd name="T50" fmla="*/ 19 w 140"/>
                <a:gd name="T51" fmla="*/ 78 h 149"/>
                <a:gd name="T52" fmla="*/ 23 w 140"/>
                <a:gd name="T53" fmla="*/ 75 h 149"/>
                <a:gd name="T54" fmla="*/ 22 w 140"/>
                <a:gd name="T55" fmla="*/ 78 h 149"/>
                <a:gd name="T56" fmla="*/ 24 w 140"/>
                <a:gd name="T57" fmla="*/ 82 h 149"/>
                <a:gd name="T58" fmla="*/ 24 w 140"/>
                <a:gd name="T59" fmla="*/ 95 h 149"/>
                <a:gd name="T60" fmla="*/ 26 w 140"/>
                <a:gd name="T61" fmla="*/ 107 h 149"/>
                <a:gd name="T62" fmla="*/ 39 w 140"/>
                <a:gd name="T63" fmla="*/ 134 h 149"/>
                <a:gd name="T64" fmla="*/ 50 w 140"/>
                <a:gd name="T65" fmla="*/ 143 h 149"/>
                <a:gd name="T66" fmla="*/ 57 w 140"/>
                <a:gd name="T67" fmla="*/ 132 h 149"/>
                <a:gd name="T68" fmla="*/ 65 w 140"/>
                <a:gd name="T69" fmla="*/ 107 h 149"/>
                <a:gd name="T70" fmla="*/ 81 w 140"/>
                <a:gd name="T71" fmla="*/ 93 h 149"/>
                <a:gd name="T72" fmla="*/ 91 w 140"/>
                <a:gd name="T73" fmla="*/ 84 h 149"/>
                <a:gd name="T74" fmla="*/ 98 w 140"/>
                <a:gd name="T75" fmla="*/ 74 h 149"/>
                <a:gd name="T76" fmla="*/ 101 w 140"/>
                <a:gd name="T77" fmla="*/ 78 h 149"/>
                <a:gd name="T78" fmla="*/ 100 w 140"/>
                <a:gd name="T79" fmla="*/ 58 h 149"/>
                <a:gd name="T80" fmla="*/ 104 w 140"/>
                <a:gd name="T81" fmla="*/ 57 h 149"/>
                <a:gd name="T82" fmla="*/ 114 w 140"/>
                <a:gd name="T83" fmla="*/ 60 h 149"/>
                <a:gd name="T84" fmla="*/ 115 w 140"/>
                <a:gd name="T85" fmla="*/ 6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9">
                  <a:moveTo>
                    <a:pt x="117" y="76"/>
                  </a:moveTo>
                  <a:cubicBezTo>
                    <a:pt x="121" y="77"/>
                    <a:pt x="119" y="73"/>
                    <a:pt x="120" y="71"/>
                  </a:cubicBezTo>
                  <a:cubicBezTo>
                    <a:pt x="120" y="69"/>
                    <a:pt x="121" y="67"/>
                    <a:pt x="121" y="66"/>
                  </a:cubicBezTo>
                  <a:cubicBezTo>
                    <a:pt x="122" y="65"/>
                    <a:pt x="124" y="67"/>
                    <a:pt x="125" y="65"/>
                  </a:cubicBezTo>
                  <a:cubicBezTo>
                    <a:pt x="126" y="63"/>
                    <a:pt x="126" y="61"/>
                    <a:pt x="126" y="59"/>
                  </a:cubicBezTo>
                  <a:cubicBezTo>
                    <a:pt x="127" y="57"/>
                    <a:pt x="129" y="56"/>
                    <a:pt x="129" y="54"/>
                  </a:cubicBezTo>
                  <a:cubicBezTo>
                    <a:pt x="129" y="52"/>
                    <a:pt x="132" y="50"/>
                    <a:pt x="133" y="49"/>
                  </a:cubicBezTo>
                  <a:cubicBezTo>
                    <a:pt x="136" y="46"/>
                    <a:pt x="135" y="49"/>
                    <a:pt x="137" y="50"/>
                  </a:cubicBezTo>
                  <a:cubicBezTo>
                    <a:pt x="137" y="50"/>
                    <a:pt x="137" y="46"/>
                    <a:pt x="137" y="46"/>
                  </a:cubicBezTo>
                  <a:cubicBezTo>
                    <a:pt x="137" y="45"/>
                    <a:pt x="140" y="45"/>
                    <a:pt x="138" y="43"/>
                  </a:cubicBezTo>
                  <a:cubicBezTo>
                    <a:pt x="137" y="43"/>
                    <a:pt x="135" y="43"/>
                    <a:pt x="134" y="43"/>
                  </a:cubicBezTo>
                  <a:cubicBezTo>
                    <a:pt x="134" y="42"/>
                    <a:pt x="135" y="41"/>
                    <a:pt x="135" y="41"/>
                  </a:cubicBezTo>
                  <a:cubicBezTo>
                    <a:pt x="136" y="40"/>
                    <a:pt x="135" y="39"/>
                    <a:pt x="134" y="38"/>
                  </a:cubicBezTo>
                  <a:cubicBezTo>
                    <a:pt x="133" y="37"/>
                    <a:pt x="133" y="37"/>
                    <a:pt x="132" y="38"/>
                  </a:cubicBezTo>
                  <a:cubicBezTo>
                    <a:pt x="130" y="39"/>
                    <a:pt x="129" y="38"/>
                    <a:pt x="127" y="37"/>
                  </a:cubicBezTo>
                  <a:cubicBezTo>
                    <a:pt x="126" y="37"/>
                    <a:pt x="124" y="39"/>
                    <a:pt x="124" y="40"/>
                  </a:cubicBezTo>
                  <a:cubicBezTo>
                    <a:pt x="123" y="41"/>
                    <a:pt x="122" y="40"/>
                    <a:pt x="121" y="41"/>
                  </a:cubicBezTo>
                  <a:cubicBezTo>
                    <a:pt x="120" y="41"/>
                    <a:pt x="119" y="42"/>
                    <a:pt x="119" y="43"/>
                  </a:cubicBezTo>
                  <a:cubicBezTo>
                    <a:pt x="117" y="45"/>
                    <a:pt x="116" y="46"/>
                    <a:pt x="114" y="45"/>
                  </a:cubicBezTo>
                  <a:cubicBezTo>
                    <a:pt x="113" y="46"/>
                    <a:pt x="114" y="48"/>
                    <a:pt x="115" y="49"/>
                  </a:cubicBezTo>
                  <a:cubicBezTo>
                    <a:pt x="117" y="53"/>
                    <a:pt x="108" y="50"/>
                    <a:pt x="106" y="51"/>
                  </a:cubicBezTo>
                  <a:cubicBezTo>
                    <a:pt x="105" y="52"/>
                    <a:pt x="102" y="51"/>
                    <a:pt x="101" y="50"/>
                  </a:cubicBezTo>
                  <a:cubicBezTo>
                    <a:pt x="100" y="49"/>
                    <a:pt x="101" y="47"/>
                    <a:pt x="101" y="47"/>
                  </a:cubicBezTo>
                  <a:cubicBezTo>
                    <a:pt x="101" y="47"/>
                    <a:pt x="101" y="44"/>
                    <a:pt x="100" y="45"/>
                  </a:cubicBezTo>
                  <a:cubicBezTo>
                    <a:pt x="98" y="45"/>
                    <a:pt x="96" y="45"/>
                    <a:pt x="96" y="48"/>
                  </a:cubicBezTo>
                  <a:cubicBezTo>
                    <a:pt x="97" y="49"/>
                    <a:pt x="98" y="52"/>
                    <a:pt x="97" y="52"/>
                  </a:cubicBezTo>
                  <a:cubicBezTo>
                    <a:pt x="95" y="52"/>
                    <a:pt x="94" y="54"/>
                    <a:pt x="92" y="52"/>
                  </a:cubicBezTo>
                  <a:cubicBezTo>
                    <a:pt x="91" y="50"/>
                    <a:pt x="90" y="53"/>
                    <a:pt x="89" y="52"/>
                  </a:cubicBezTo>
                  <a:cubicBezTo>
                    <a:pt x="86" y="51"/>
                    <a:pt x="85" y="51"/>
                    <a:pt x="82" y="50"/>
                  </a:cubicBezTo>
                  <a:cubicBezTo>
                    <a:pt x="80" y="49"/>
                    <a:pt x="79" y="47"/>
                    <a:pt x="77" y="47"/>
                  </a:cubicBezTo>
                  <a:cubicBezTo>
                    <a:pt x="74" y="48"/>
                    <a:pt x="74" y="47"/>
                    <a:pt x="72" y="46"/>
                  </a:cubicBezTo>
                  <a:cubicBezTo>
                    <a:pt x="70" y="45"/>
                    <a:pt x="68" y="46"/>
                    <a:pt x="67" y="45"/>
                  </a:cubicBezTo>
                  <a:cubicBezTo>
                    <a:pt x="65" y="43"/>
                    <a:pt x="63" y="42"/>
                    <a:pt x="62" y="41"/>
                  </a:cubicBezTo>
                  <a:cubicBezTo>
                    <a:pt x="60" y="40"/>
                    <a:pt x="59" y="40"/>
                    <a:pt x="60" y="38"/>
                  </a:cubicBezTo>
                  <a:cubicBezTo>
                    <a:pt x="61" y="37"/>
                    <a:pt x="60" y="35"/>
                    <a:pt x="62" y="34"/>
                  </a:cubicBezTo>
                  <a:cubicBezTo>
                    <a:pt x="64" y="33"/>
                    <a:pt x="65" y="34"/>
                    <a:pt x="63" y="32"/>
                  </a:cubicBezTo>
                  <a:cubicBezTo>
                    <a:pt x="61" y="31"/>
                    <a:pt x="59" y="29"/>
                    <a:pt x="57" y="28"/>
                  </a:cubicBezTo>
                  <a:cubicBezTo>
                    <a:pt x="56" y="28"/>
                    <a:pt x="55" y="26"/>
                    <a:pt x="53" y="26"/>
                  </a:cubicBezTo>
                  <a:cubicBezTo>
                    <a:pt x="53" y="26"/>
                    <a:pt x="53" y="23"/>
                    <a:pt x="52" y="22"/>
                  </a:cubicBezTo>
                  <a:cubicBezTo>
                    <a:pt x="47" y="17"/>
                    <a:pt x="57" y="23"/>
                    <a:pt x="57" y="19"/>
                  </a:cubicBezTo>
                  <a:cubicBezTo>
                    <a:pt x="57" y="17"/>
                    <a:pt x="56" y="17"/>
                    <a:pt x="54" y="15"/>
                  </a:cubicBezTo>
                  <a:cubicBezTo>
                    <a:pt x="53" y="14"/>
                    <a:pt x="53" y="13"/>
                    <a:pt x="55" y="12"/>
                  </a:cubicBezTo>
                  <a:cubicBezTo>
                    <a:pt x="57" y="12"/>
                    <a:pt x="56" y="9"/>
                    <a:pt x="58" y="8"/>
                  </a:cubicBezTo>
                  <a:cubicBezTo>
                    <a:pt x="59" y="7"/>
                    <a:pt x="61" y="6"/>
                    <a:pt x="60" y="4"/>
                  </a:cubicBezTo>
                  <a:cubicBezTo>
                    <a:pt x="58" y="1"/>
                    <a:pt x="53" y="0"/>
                    <a:pt x="50" y="2"/>
                  </a:cubicBezTo>
                  <a:cubicBezTo>
                    <a:pt x="49" y="3"/>
                    <a:pt x="49" y="3"/>
                    <a:pt x="47" y="4"/>
                  </a:cubicBezTo>
                  <a:cubicBezTo>
                    <a:pt x="46" y="4"/>
                    <a:pt x="46" y="6"/>
                    <a:pt x="45" y="7"/>
                  </a:cubicBezTo>
                  <a:cubicBezTo>
                    <a:pt x="43" y="8"/>
                    <a:pt x="41" y="7"/>
                    <a:pt x="40" y="8"/>
                  </a:cubicBezTo>
                  <a:cubicBezTo>
                    <a:pt x="39" y="9"/>
                    <a:pt x="37" y="9"/>
                    <a:pt x="35" y="8"/>
                  </a:cubicBezTo>
                  <a:cubicBezTo>
                    <a:pt x="33" y="8"/>
                    <a:pt x="32" y="7"/>
                    <a:pt x="30" y="8"/>
                  </a:cubicBezTo>
                  <a:cubicBezTo>
                    <a:pt x="28" y="8"/>
                    <a:pt x="29" y="11"/>
                    <a:pt x="30" y="12"/>
                  </a:cubicBezTo>
                  <a:cubicBezTo>
                    <a:pt x="30" y="14"/>
                    <a:pt x="30" y="16"/>
                    <a:pt x="30" y="17"/>
                  </a:cubicBezTo>
                  <a:cubicBezTo>
                    <a:pt x="31" y="19"/>
                    <a:pt x="33" y="19"/>
                    <a:pt x="35" y="20"/>
                  </a:cubicBezTo>
                  <a:cubicBezTo>
                    <a:pt x="36" y="22"/>
                    <a:pt x="34" y="22"/>
                    <a:pt x="33" y="22"/>
                  </a:cubicBezTo>
                  <a:cubicBezTo>
                    <a:pt x="32" y="24"/>
                    <a:pt x="33" y="26"/>
                    <a:pt x="33" y="28"/>
                  </a:cubicBezTo>
                  <a:cubicBezTo>
                    <a:pt x="33" y="29"/>
                    <a:pt x="31" y="29"/>
                    <a:pt x="31" y="29"/>
                  </a:cubicBezTo>
                  <a:cubicBezTo>
                    <a:pt x="29" y="30"/>
                    <a:pt x="31" y="33"/>
                    <a:pt x="29" y="33"/>
                  </a:cubicBezTo>
                  <a:cubicBezTo>
                    <a:pt x="27" y="34"/>
                    <a:pt x="26" y="35"/>
                    <a:pt x="26" y="36"/>
                  </a:cubicBezTo>
                  <a:cubicBezTo>
                    <a:pt x="25" y="38"/>
                    <a:pt x="24" y="38"/>
                    <a:pt x="22" y="39"/>
                  </a:cubicBezTo>
                  <a:cubicBezTo>
                    <a:pt x="20" y="40"/>
                    <a:pt x="20" y="43"/>
                    <a:pt x="19" y="44"/>
                  </a:cubicBezTo>
                  <a:cubicBezTo>
                    <a:pt x="18" y="46"/>
                    <a:pt x="16" y="45"/>
                    <a:pt x="15" y="47"/>
                  </a:cubicBezTo>
                  <a:cubicBezTo>
                    <a:pt x="13" y="48"/>
                    <a:pt x="12" y="44"/>
                    <a:pt x="11" y="46"/>
                  </a:cubicBezTo>
                  <a:cubicBezTo>
                    <a:pt x="10" y="47"/>
                    <a:pt x="6" y="49"/>
                    <a:pt x="7" y="50"/>
                  </a:cubicBezTo>
                  <a:cubicBezTo>
                    <a:pt x="7" y="52"/>
                    <a:pt x="10" y="52"/>
                    <a:pt x="10" y="54"/>
                  </a:cubicBezTo>
                  <a:cubicBezTo>
                    <a:pt x="9" y="57"/>
                    <a:pt x="11" y="57"/>
                    <a:pt x="13" y="58"/>
                  </a:cubicBezTo>
                  <a:cubicBezTo>
                    <a:pt x="13" y="60"/>
                    <a:pt x="14" y="62"/>
                    <a:pt x="14" y="64"/>
                  </a:cubicBezTo>
                  <a:cubicBezTo>
                    <a:pt x="14" y="64"/>
                    <a:pt x="11" y="64"/>
                    <a:pt x="10" y="64"/>
                  </a:cubicBezTo>
                  <a:cubicBezTo>
                    <a:pt x="9" y="64"/>
                    <a:pt x="8" y="65"/>
                    <a:pt x="7" y="65"/>
                  </a:cubicBezTo>
                  <a:cubicBezTo>
                    <a:pt x="7" y="65"/>
                    <a:pt x="6" y="64"/>
                    <a:pt x="5" y="64"/>
                  </a:cubicBezTo>
                  <a:cubicBezTo>
                    <a:pt x="4" y="64"/>
                    <a:pt x="0" y="66"/>
                    <a:pt x="0" y="67"/>
                  </a:cubicBezTo>
                  <a:cubicBezTo>
                    <a:pt x="2" y="69"/>
                    <a:pt x="3" y="70"/>
                    <a:pt x="5" y="72"/>
                  </a:cubicBezTo>
                  <a:cubicBezTo>
                    <a:pt x="5" y="72"/>
                    <a:pt x="11" y="72"/>
                    <a:pt x="11" y="72"/>
                  </a:cubicBezTo>
                  <a:cubicBezTo>
                    <a:pt x="11" y="73"/>
                    <a:pt x="9" y="74"/>
                    <a:pt x="8" y="74"/>
                  </a:cubicBezTo>
                  <a:cubicBezTo>
                    <a:pt x="7" y="75"/>
                    <a:pt x="4" y="73"/>
                    <a:pt x="4" y="75"/>
                  </a:cubicBezTo>
                  <a:cubicBezTo>
                    <a:pt x="4" y="77"/>
                    <a:pt x="9" y="80"/>
                    <a:pt x="11" y="82"/>
                  </a:cubicBezTo>
                  <a:cubicBezTo>
                    <a:pt x="12" y="83"/>
                    <a:pt x="13" y="83"/>
                    <a:pt x="15" y="83"/>
                  </a:cubicBezTo>
                  <a:cubicBezTo>
                    <a:pt x="17" y="82"/>
                    <a:pt x="20" y="81"/>
                    <a:pt x="21" y="79"/>
                  </a:cubicBezTo>
                  <a:cubicBezTo>
                    <a:pt x="21" y="79"/>
                    <a:pt x="20" y="78"/>
                    <a:pt x="19" y="78"/>
                  </a:cubicBezTo>
                  <a:cubicBezTo>
                    <a:pt x="19" y="77"/>
                    <a:pt x="20" y="77"/>
                    <a:pt x="20" y="77"/>
                  </a:cubicBezTo>
                  <a:cubicBezTo>
                    <a:pt x="21" y="76"/>
                    <a:pt x="20" y="75"/>
                    <a:pt x="21" y="75"/>
                  </a:cubicBezTo>
                  <a:cubicBezTo>
                    <a:pt x="21" y="75"/>
                    <a:pt x="23" y="75"/>
                    <a:pt x="23" y="75"/>
                  </a:cubicBezTo>
                  <a:cubicBezTo>
                    <a:pt x="23" y="76"/>
                    <a:pt x="21" y="76"/>
                    <a:pt x="22" y="77"/>
                  </a:cubicBezTo>
                  <a:cubicBezTo>
                    <a:pt x="22" y="77"/>
                    <a:pt x="23" y="77"/>
                    <a:pt x="23" y="77"/>
                  </a:cubicBezTo>
                  <a:cubicBezTo>
                    <a:pt x="23" y="78"/>
                    <a:pt x="22" y="78"/>
                    <a:pt x="22" y="78"/>
                  </a:cubicBezTo>
                  <a:cubicBezTo>
                    <a:pt x="21" y="78"/>
                    <a:pt x="23" y="78"/>
                    <a:pt x="23" y="78"/>
                  </a:cubicBezTo>
                  <a:cubicBezTo>
                    <a:pt x="23" y="79"/>
                    <a:pt x="22" y="79"/>
                    <a:pt x="22" y="80"/>
                  </a:cubicBezTo>
                  <a:cubicBezTo>
                    <a:pt x="21" y="80"/>
                    <a:pt x="23" y="81"/>
                    <a:pt x="24" y="82"/>
                  </a:cubicBezTo>
                  <a:cubicBezTo>
                    <a:pt x="25" y="83"/>
                    <a:pt x="23" y="85"/>
                    <a:pt x="22" y="87"/>
                  </a:cubicBezTo>
                  <a:cubicBezTo>
                    <a:pt x="22" y="88"/>
                    <a:pt x="23" y="89"/>
                    <a:pt x="24" y="90"/>
                  </a:cubicBezTo>
                  <a:cubicBezTo>
                    <a:pt x="24" y="92"/>
                    <a:pt x="24" y="93"/>
                    <a:pt x="24" y="95"/>
                  </a:cubicBezTo>
                  <a:cubicBezTo>
                    <a:pt x="24" y="97"/>
                    <a:pt x="23" y="100"/>
                    <a:pt x="23" y="101"/>
                  </a:cubicBezTo>
                  <a:cubicBezTo>
                    <a:pt x="23" y="101"/>
                    <a:pt x="24" y="99"/>
                    <a:pt x="24" y="99"/>
                  </a:cubicBezTo>
                  <a:cubicBezTo>
                    <a:pt x="25" y="100"/>
                    <a:pt x="26" y="106"/>
                    <a:pt x="26" y="107"/>
                  </a:cubicBezTo>
                  <a:cubicBezTo>
                    <a:pt x="27" y="109"/>
                    <a:pt x="29" y="112"/>
                    <a:pt x="30" y="115"/>
                  </a:cubicBezTo>
                  <a:cubicBezTo>
                    <a:pt x="31" y="118"/>
                    <a:pt x="31" y="121"/>
                    <a:pt x="32" y="124"/>
                  </a:cubicBezTo>
                  <a:cubicBezTo>
                    <a:pt x="34" y="128"/>
                    <a:pt x="37" y="131"/>
                    <a:pt x="39" y="134"/>
                  </a:cubicBezTo>
                  <a:cubicBezTo>
                    <a:pt x="40" y="137"/>
                    <a:pt x="40" y="140"/>
                    <a:pt x="41" y="143"/>
                  </a:cubicBezTo>
                  <a:cubicBezTo>
                    <a:pt x="43" y="146"/>
                    <a:pt x="45" y="149"/>
                    <a:pt x="48" y="146"/>
                  </a:cubicBezTo>
                  <a:cubicBezTo>
                    <a:pt x="50" y="145"/>
                    <a:pt x="50" y="144"/>
                    <a:pt x="50" y="143"/>
                  </a:cubicBezTo>
                  <a:cubicBezTo>
                    <a:pt x="50" y="141"/>
                    <a:pt x="52" y="140"/>
                    <a:pt x="53" y="139"/>
                  </a:cubicBezTo>
                  <a:cubicBezTo>
                    <a:pt x="54" y="138"/>
                    <a:pt x="56" y="138"/>
                    <a:pt x="57" y="137"/>
                  </a:cubicBezTo>
                  <a:cubicBezTo>
                    <a:pt x="58" y="136"/>
                    <a:pt x="57" y="133"/>
                    <a:pt x="57" y="132"/>
                  </a:cubicBezTo>
                  <a:cubicBezTo>
                    <a:pt x="56" y="128"/>
                    <a:pt x="61" y="125"/>
                    <a:pt x="60" y="122"/>
                  </a:cubicBezTo>
                  <a:cubicBezTo>
                    <a:pt x="59" y="119"/>
                    <a:pt x="58" y="116"/>
                    <a:pt x="58" y="113"/>
                  </a:cubicBezTo>
                  <a:cubicBezTo>
                    <a:pt x="58" y="109"/>
                    <a:pt x="62" y="108"/>
                    <a:pt x="65" y="107"/>
                  </a:cubicBezTo>
                  <a:cubicBezTo>
                    <a:pt x="66" y="106"/>
                    <a:pt x="69" y="106"/>
                    <a:pt x="69" y="105"/>
                  </a:cubicBezTo>
                  <a:cubicBezTo>
                    <a:pt x="70" y="103"/>
                    <a:pt x="71" y="102"/>
                    <a:pt x="72" y="101"/>
                  </a:cubicBezTo>
                  <a:cubicBezTo>
                    <a:pt x="75" y="98"/>
                    <a:pt x="78" y="95"/>
                    <a:pt x="81" y="93"/>
                  </a:cubicBezTo>
                  <a:cubicBezTo>
                    <a:pt x="82" y="92"/>
                    <a:pt x="83" y="90"/>
                    <a:pt x="84" y="89"/>
                  </a:cubicBezTo>
                  <a:cubicBezTo>
                    <a:pt x="85" y="88"/>
                    <a:pt x="87" y="88"/>
                    <a:pt x="88" y="87"/>
                  </a:cubicBezTo>
                  <a:cubicBezTo>
                    <a:pt x="89" y="86"/>
                    <a:pt x="90" y="85"/>
                    <a:pt x="91" y="84"/>
                  </a:cubicBezTo>
                  <a:cubicBezTo>
                    <a:pt x="92" y="83"/>
                    <a:pt x="90" y="82"/>
                    <a:pt x="90" y="81"/>
                  </a:cubicBezTo>
                  <a:cubicBezTo>
                    <a:pt x="91" y="79"/>
                    <a:pt x="94" y="79"/>
                    <a:pt x="95" y="78"/>
                  </a:cubicBezTo>
                  <a:cubicBezTo>
                    <a:pt x="96" y="78"/>
                    <a:pt x="98" y="75"/>
                    <a:pt x="98" y="74"/>
                  </a:cubicBezTo>
                  <a:cubicBezTo>
                    <a:pt x="98" y="76"/>
                    <a:pt x="96" y="76"/>
                    <a:pt x="97" y="78"/>
                  </a:cubicBezTo>
                  <a:cubicBezTo>
                    <a:pt x="99" y="79"/>
                    <a:pt x="100" y="76"/>
                    <a:pt x="100" y="76"/>
                  </a:cubicBezTo>
                  <a:cubicBezTo>
                    <a:pt x="101" y="77"/>
                    <a:pt x="100" y="78"/>
                    <a:pt x="101" y="78"/>
                  </a:cubicBezTo>
                  <a:cubicBezTo>
                    <a:pt x="102" y="75"/>
                    <a:pt x="101" y="72"/>
                    <a:pt x="99" y="69"/>
                  </a:cubicBezTo>
                  <a:cubicBezTo>
                    <a:pt x="98" y="67"/>
                    <a:pt x="96" y="65"/>
                    <a:pt x="97" y="62"/>
                  </a:cubicBezTo>
                  <a:cubicBezTo>
                    <a:pt x="98" y="59"/>
                    <a:pt x="103" y="61"/>
                    <a:pt x="100" y="58"/>
                  </a:cubicBezTo>
                  <a:cubicBezTo>
                    <a:pt x="99" y="57"/>
                    <a:pt x="97" y="56"/>
                    <a:pt x="98" y="54"/>
                  </a:cubicBezTo>
                  <a:cubicBezTo>
                    <a:pt x="99" y="53"/>
                    <a:pt x="100" y="54"/>
                    <a:pt x="102" y="55"/>
                  </a:cubicBezTo>
                  <a:cubicBezTo>
                    <a:pt x="103" y="56"/>
                    <a:pt x="104" y="55"/>
                    <a:pt x="104" y="57"/>
                  </a:cubicBezTo>
                  <a:cubicBezTo>
                    <a:pt x="104" y="58"/>
                    <a:pt x="104" y="59"/>
                    <a:pt x="106" y="60"/>
                  </a:cubicBezTo>
                  <a:cubicBezTo>
                    <a:pt x="107" y="60"/>
                    <a:pt x="109" y="60"/>
                    <a:pt x="110" y="60"/>
                  </a:cubicBezTo>
                  <a:cubicBezTo>
                    <a:pt x="111" y="60"/>
                    <a:pt x="113" y="61"/>
                    <a:pt x="114" y="60"/>
                  </a:cubicBezTo>
                  <a:cubicBezTo>
                    <a:pt x="119" y="59"/>
                    <a:pt x="115" y="65"/>
                    <a:pt x="113" y="66"/>
                  </a:cubicBezTo>
                  <a:cubicBezTo>
                    <a:pt x="110" y="66"/>
                    <a:pt x="112" y="70"/>
                    <a:pt x="112" y="71"/>
                  </a:cubicBezTo>
                  <a:cubicBezTo>
                    <a:pt x="113" y="71"/>
                    <a:pt x="115" y="67"/>
                    <a:pt x="115" y="68"/>
                  </a:cubicBezTo>
                  <a:cubicBezTo>
                    <a:pt x="115" y="71"/>
                    <a:pt x="117" y="74"/>
                    <a:pt x="117" y="76"/>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11" name="Freeform 702">
              <a:extLst>
                <a:ext uri="{FF2B5EF4-FFF2-40B4-BE49-F238E27FC236}">
                  <a16:creationId xmlns:a16="http://schemas.microsoft.com/office/drawing/2014/main" id="{50E9CCE8-A1B4-420C-9DF5-5CCCC0EC7E42}"/>
                </a:ext>
              </a:extLst>
            </p:cNvPr>
            <p:cNvSpPr>
              <a:spLocks/>
            </p:cNvSpPr>
            <p:nvPr/>
          </p:nvSpPr>
          <p:spPr bwMode="auto">
            <a:xfrm>
              <a:off x="7965230" y="3834829"/>
              <a:ext cx="191132" cy="458719"/>
            </a:xfrm>
            <a:custGeom>
              <a:avLst/>
              <a:gdLst>
                <a:gd name="T0" fmla="*/ 37 w 41"/>
                <a:gd name="T1" fmla="*/ 37 h 98"/>
                <a:gd name="T2" fmla="*/ 34 w 41"/>
                <a:gd name="T3" fmla="*/ 35 h 98"/>
                <a:gd name="T4" fmla="*/ 31 w 41"/>
                <a:gd name="T5" fmla="*/ 29 h 98"/>
                <a:gd name="T6" fmla="*/ 32 w 41"/>
                <a:gd name="T7" fmla="*/ 25 h 98"/>
                <a:gd name="T8" fmla="*/ 25 w 41"/>
                <a:gd name="T9" fmla="*/ 22 h 98"/>
                <a:gd name="T10" fmla="*/ 30 w 41"/>
                <a:gd name="T11" fmla="*/ 10 h 98"/>
                <a:gd name="T12" fmla="*/ 28 w 41"/>
                <a:gd name="T13" fmla="*/ 6 h 98"/>
                <a:gd name="T14" fmla="*/ 23 w 41"/>
                <a:gd name="T15" fmla="*/ 2 h 98"/>
                <a:gd name="T16" fmla="*/ 22 w 41"/>
                <a:gd name="T17" fmla="*/ 9 h 98"/>
                <a:gd name="T18" fmla="*/ 18 w 41"/>
                <a:gd name="T19" fmla="*/ 9 h 98"/>
                <a:gd name="T20" fmla="*/ 13 w 41"/>
                <a:gd name="T21" fmla="*/ 15 h 98"/>
                <a:gd name="T22" fmla="*/ 11 w 41"/>
                <a:gd name="T23" fmla="*/ 21 h 98"/>
                <a:gd name="T24" fmla="*/ 6 w 41"/>
                <a:gd name="T25" fmla="*/ 25 h 98"/>
                <a:gd name="T26" fmla="*/ 2 w 41"/>
                <a:gd name="T27" fmla="*/ 35 h 98"/>
                <a:gd name="T28" fmla="*/ 0 w 41"/>
                <a:gd name="T29" fmla="*/ 40 h 98"/>
                <a:gd name="T30" fmla="*/ 4 w 41"/>
                <a:gd name="T31" fmla="*/ 44 h 98"/>
                <a:gd name="T32" fmla="*/ 7 w 41"/>
                <a:gd name="T33" fmla="*/ 52 h 98"/>
                <a:gd name="T34" fmla="*/ 11 w 41"/>
                <a:gd name="T35" fmla="*/ 58 h 98"/>
                <a:gd name="T36" fmla="*/ 11 w 41"/>
                <a:gd name="T37" fmla="*/ 64 h 98"/>
                <a:gd name="T38" fmla="*/ 12 w 41"/>
                <a:gd name="T39" fmla="*/ 66 h 98"/>
                <a:gd name="T40" fmla="*/ 14 w 41"/>
                <a:gd name="T41" fmla="*/ 66 h 98"/>
                <a:gd name="T42" fmla="*/ 17 w 41"/>
                <a:gd name="T43" fmla="*/ 65 h 98"/>
                <a:gd name="T44" fmla="*/ 22 w 41"/>
                <a:gd name="T45" fmla="*/ 64 h 98"/>
                <a:gd name="T46" fmla="*/ 25 w 41"/>
                <a:gd name="T47" fmla="*/ 72 h 98"/>
                <a:gd name="T48" fmla="*/ 29 w 41"/>
                <a:gd name="T49" fmla="*/ 80 h 98"/>
                <a:gd name="T50" fmla="*/ 30 w 41"/>
                <a:gd name="T51" fmla="*/ 85 h 98"/>
                <a:gd name="T52" fmla="*/ 29 w 41"/>
                <a:gd name="T53" fmla="*/ 88 h 98"/>
                <a:gd name="T54" fmla="*/ 29 w 41"/>
                <a:gd name="T55" fmla="*/ 98 h 98"/>
                <a:gd name="T56" fmla="*/ 34 w 41"/>
                <a:gd name="T57" fmla="*/ 85 h 98"/>
                <a:gd name="T58" fmla="*/ 28 w 41"/>
                <a:gd name="T59" fmla="*/ 71 h 98"/>
                <a:gd name="T60" fmla="*/ 30 w 41"/>
                <a:gd name="T61" fmla="*/ 65 h 98"/>
                <a:gd name="T62" fmla="*/ 26 w 41"/>
                <a:gd name="T63" fmla="*/ 49 h 98"/>
                <a:gd name="T64" fmla="*/ 34 w 41"/>
                <a:gd name="T65" fmla="*/ 44 h 98"/>
                <a:gd name="T66" fmla="*/ 41 w 41"/>
                <a:gd name="T67" fmla="*/ 3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98">
                  <a:moveTo>
                    <a:pt x="39" y="38"/>
                  </a:moveTo>
                  <a:cubicBezTo>
                    <a:pt x="38" y="38"/>
                    <a:pt x="37" y="39"/>
                    <a:pt x="37" y="37"/>
                  </a:cubicBezTo>
                  <a:cubicBezTo>
                    <a:pt x="37" y="37"/>
                    <a:pt x="37" y="36"/>
                    <a:pt x="37" y="36"/>
                  </a:cubicBezTo>
                  <a:cubicBezTo>
                    <a:pt x="37" y="35"/>
                    <a:pt x="34" y="35"/>
                    <a:pt x="34" y="35"/>
                  </a:cubicBezTo>
                  <a:cubicBezTo>
                    <a:pt x="33" y="34"/>
                    <a:pt x="34" y="32"/>
                    <a:pt x="34" y="31"/>
                  </a:cubicBezTo>
                  <a:cubicBezTo>
                    <a:pt x="35" y="29"/>
                    <a:pt x="32" y="30"/>
                    <a:pt x="31" y="29"/>
                  </a:cubicBezTo>
                  <a:cubicBezTo>
                    <a:pt x="31" y="28"/>
                    <a:pt x="30" y="28"/>
                    <a:pt x="30" y="27"/>
                  </a:cubicBezTo>
                  <a:cubicBezTo>
                    <a:pt x="30" y="26"/>
                    <a:pt x="32" y="25"/>
                    <a:pt x="32" y="25"/>
                  </a:cubicBezTo>
                  <a:cubicBezTo>
                    <a:pt x="31" y="23"/>
                    <a:pt x="25" y="26"/>
                    <a:pt x="24" y="25"/>
                  </a:cubicBezTo>
                  <a:cubicBezTo>
                    <a:pt x="24" y="25"/>
                    <a:pt x="25" y="23"/>
                    <a:pt x="25" y="22"/>
                  </a:cubicBezTo>
                  <a:cubicBezTo>
                    <a:pt x="24" y="21"/>
                    <a:pt x="27" y="19"/>
                    <a:pt x="27" y="18"/>
                  </a:cubicBezTo>
                  <a:cubicBezTo>
                    <a:pt x="29" y="15"/>
                    <a:pt x="31" y="13"/>
                    <a:pt x="30" y="10"/>
                  </a:cubicBezTo>
                  <a:cubicBezTo>
                    <a:pt x="30" y="9"/>
                    <a:pt x="31" y="8"/>
                    <a:pt x="31" y="7"/>
                  </a:cubicBezTo>
                  <a:cubicBezTo>
                    <a:pt x="31" y="5"/>
                    <a:pt x="29" y="7"/>
                    <a:pt x="28" y="6"/>
                  </a:cubicBezTo>
                  <a:cubicBezTo>
                    <a:pt x="28" y="4"/>
                    <a:pt x="27" y="3"/>
                    <a:pt x="27" y="2"/>
                  </a:cubicBezTo>
                  <a:cubicBezTo>
                    <a:pt x="25" y="0"/>
                    <a:pt x="25" y="3"/>
                    <a:pt x="23" y="2"/>
                  </a:cubicBezTo>
                  <a:cubicBezTo>
                    <a:pt x="24" y="4"/>
                    <a:pt x="22" y="4"/>
                    <a:pt x="22" y="5"/>
                  </a:cubicBezTo>
                  <a:cubicBezTo>
                    <a:pt x="22" y="5"/>
                    <a:pt x="22" y="9"/>
                    <a:pt x="22" y="9"/>
                  </a:cubicBezTo>
                  <a:cubicBezTo>
                    <a:pt x="21" y="9"/>
                    <a:pt x="21" y="7"/>
                    <a:pt x="21" y="7"/>
                  </a:cubicBezTo>
                  <a:cubicBezTo>
                    <a:pt x="19" y="7"/>
                    <a:pt x="18" y="8"/>
                    <a:pt x="18" y="9"/>
                  </a:cubicBezTo>
                  <a:cubicBezTo>
                    <a:pt x="17" y="10"/>
                    <a:pt x="15" y="10"/>
                    <a:pt x="14" y="11"/>
                  </a:cubicBezTo>
                  <a:cubicBezTo>
                    <a:pt x="13" y="12"/>
                    <a:pt x="14" y="14"/>
                    <a:pt x="13" y="15"/>
                  </a:cubicBezTo>
                  <a:cubicBezTo>
                    <a:pt x="13" y="16"/>
                    <a:pt x="12" y="17"/>
                    <a:pt x="11" y="18"/>
                  </a:cubicBezTo>
                  <a:cubicBezTo>
                    <a:pt x="11" y="19"/>
                    <a:pt x="11" y="20"/>
                    <a:pt x="11" y="21"/>
                  </a:cubicBezTo>
                  <a:cubicBezTo>
                    <a:pt x="11" y="23"/>
                    <a:pt x="10" y="25"/>
                    <a:pt x="9" y="25"/>
                  </a:cubicBezTo>
                  <a:cubicBezTo>
                    <a:pt x="8" y="25"/>
                    <a:pt x="7" y="25"/>
                    <a:pt x="6" y="25"/>
                  </a:cubicBezTo>
                  <a:cubicBezTo>
                    <a:pt x="5" y="27"/>
                    <a:pt x="6" y="35"/>
                    <a:pt x="4" y="35"/>
                  </a:cubicBezTo>
                  <a:cubicBezTo>
                    <a:pt x="4" y="35"/>
                    <a:pt x="2" y="35"/>
                    <a:pt x="2" y="35"/>
                  </a:cubicBezTo>
                  <a:cubicBezTo>
                    <a:pt x="2" y="36"/>
                    <a:pt x="2" y="37"/>
                    <a:pt x="2" y="37"/>
                  </a:cubicBezTo>
                  <a:cubicBezTo>
                    <a:pt x="2" y="38"/>
                    <a:pt x="1" y="39"/>
                    <a:pt x="0" y="40"/>
                  </a:cubicBezTo>
                  <a:cubicBezTo>
                    <a:pt x="0" y="41"/>
                    <a:pt x="4" y="46"/>
                    <a:pt x="5" y="47"/>
                  </a:cubicBezTo>
                  <a:cubicBezTo>
                    <a:pt x="5" y="47"/>
                    <a:pt x="4" y="44"/>
                    <a:pt x="4" y="44"/>
                  </a:cubicBezTo>
                  <a:cubicBezTo>
                    <a:pt x="4" y="44"/>
                    <a:pt x="7" y="48"/>
                    <a:pt x="7" y="48"/>
                  </a:cubicBezTo>
                  <a:cubicBezTo>
                    <a:pt x="8" y="50"/>
                    <a:pt x="6" y="50"/>
                    <a:pt x="7" y="52"/>
                  </a:cubicBezTo>
                  <a:cubicBezTo>
                    <a:pt x="6" y="51"/>
                    <a:pt x="8" y="51"/>
                    <a:pt x="9" y="52"/>
                  </a:cubicBezTo>
                  <a:cubicBezTo>
                    <a:pt x="10" y="54"/>
                    <a:pt x="11" y="56"/>
                    <a:pt x="11" y="58"/>
                  </a:cubicBezTo>
                  <a:cubicBezTo>
                    <a:pt x="11" y="58"/>
                    <a:pt x="10" y="67"/>
                    <a:pt x="10" y="67"/>
                  </a:cubicBezTo>
                  <a:cubicBezTo>
                    <a:pt x="11" y="67"/>
                    <a:pt x="11" y="64"/>
                    <a:pt x="11" y="64"/>
                  </a:cubicBezTo>
                  <a:cubicBezTo>
                    <a:pt x="11" y="64"/>
                    <a:pt x="11" y="67"/>
                    <a:pt x="11" y="67"/>
                  </a:cubicBezTo>
                  <a:cubicBezTo>
                    <a:pt x="11" y="67"/>
                    <a:pt x="12" y="66"/>
                    <a:pt x="12" y="66"/>
                  </a:cubicBezTo>
                  <a:cubicBezTo>
                    <a:pt x="12" y="66"/>
                    <a:pt x="12" y="68"/>
                    <a:pt x="12" y="68"/>
                  </a:cubicBezTo>
                  <a:cubicBezTo>
                    <a:pt x="13" y="68"/>
                    <a:pt x="13" y="66"/>
                    <a:pt x="14" y="66"/>
                  </a:cubicBezTo>
                  <a:cubicBezTo>
                    <a:pt x="14" y="66"/>
                    <a:pt x="14" y="67"/>
                    <a:pt x="14" y="67"/>
                  </a:cubicBezTo>
                  <a:cubicBezTo>
                    <a:pt x="14" y="67"/>
                    <a:pt x="17" y="66"/>
                    <a:pt x="17" y="65"/>
                  </a:cubicBezTo>
                  <a:cubicBezTo>
                    <a:pt x="18" y="65"/>
                    <a:pt x="23" y="62"/>
                    <a:pt x="21" y="61"/>
                  </a:cubicBezTo>
                  <a:cubicBezTo>
                    <a:pt x="22" y="61"/>
                    <a:pt x="21" y="63"/>
                    <a:pt x="22" y="64"/>
                  </a:cubicBezTo>
                  <a:cubicBezTo>
                    <a:pt x="23" y="64"/>
                    <a:pt x="24" y="64"/>
                    <a:pt x="24" y="65"/>
                  </a:cubicBezTo>
                  <a:cubicBezTo>
                    <a:pt x="25" y="67"/>
                    <a:pt x="25" y="70"/>
                    <a:pt x="25" y="72"/>
                  </a:cubicBezTo>
                  <a:cubicBezTo>
                    <a:pt x="26" y="75"/>
                    <a:pt x="26" y="77"/>
                    <a:pt x="28" y="79"/>
                  </a:cubicBezTo>
                  <a:cubicBezTo>
                    <a:pt x="28" y="79"/>
                    <a:pt x="29" y="80"/>
                    <a:pt x="29" y="80"/>
                  </a:cubicBezTo>
                  <a:cubicBezTo>
                    <a:pt x="29" y="82"/>
                    <a:pt x="30" y="82"/>
                    <a:pt x="30" y="82"/>
                  </a:cubicBezTo>
                  <a:cubicBezTo>
                    <a:pt x="31" y="83"/>
                    <a:pt x="29" y="85"/>
                    <a:pt x="30" y="85"/>
                  </a:cubicBezTo>
                  <a:cubicBezTo>
                    <a:pt x="30" y="85"/>
                    <a:pt x="30" y="85"/>
                    <a:pt x="31" y="85"/>
                  </a:cubicBezTo>
                  <a:cubicBezTo>
                    <a:pt x="31" y="86"/>
                    <a:pt x="29" y="87"/>
                    <a:pt x="29" y="88"/>
                  </a:cubicBezTo>
                  <a:cubicBezTo>
                    <a:pt x="29" y="90"/>
                    <a:pt x="30" y="88"/>
                    <a:pt x="31" y="89"/>
                  </a:cubicBezTo>
                  <a:cubicBezTo>
                    <a:pt x="31" y="89"/>
                    <a:pt x="29" y="97"/>
                    <a:pt x="29" y="98"/>
                  </a:cubicBezTo>
                  <a:cubicBezTo>
                    <a:pt x="31" y="96"/>
                    <a:pt x="32" y="92"/>
                    <a:pt x="33" y="90"/>
                  </a:cubicBezTo>
                  <a:cubicBezTo>
                    <a:pt x="34" y="88"/>
                    <a:pt x="35" y="87"/>
                    <a:pt x="34" y="85"/>
                  </a:cubicBezTo>
                  <a:cubicBezTo>
                    <a:pt x="33" y="83"/>
                    <a:pt x="33" y="82"/>
                    <a:pt x="33" y="80"/>
                  </a:cubicBezTo>
                  <a:cubicBezTo>
                    <a:pt x="32" y="78"/>
                    <a:pt x="27" y="74"/>
                    <a:pt x="28" y="71"/>
                  </a:cubicBezTo>
                  <a:cubicBezTo>
                    <a:pt x="28" y="71"/>
                    <a:pt x="30" y="70"/>
                    <a:pt x="30" y="69"/>
                  </a:cubicBezTo>
                  <a:cubicBezTo>
                    <a:pt x="29" y="67"/>
                    <a:pt x="30" y="67"/>
                    <a:pt x="30" y="65"/>
                  </a:cubicBezTo>
                  <a:cubicBezTo>
                    <a:pt x="31" y="62"/>
                    <a:pt x="27" y="60"/>
                    <a:pt x="26" y="58"/>
                  </a:cubicBezTo>
                  <a:cubicBezTo>
                    <a:pt x="23" y="56"/>
                    <a:pt x="25" y="52"/>
                    <a:pt x="26" y="49"/>
                  </a:cubicBezTo>
                  <a:cubicBezTo>
                    <a:pt x="26" y="47"/>
                    <a:pt x="27" y="47"/>
                    <a:pt x="29" y="47"/>
                  </a:cubicBezTo>
                  <a:cubicBezTo>
                    <a:pt x="31" y="47"/>
                    <a:pt x="33" y="45"/>
                    <a:pt x="34" y="44"/>
                  </a:cubicBezTo>
                  <a:cubicBezTo>
                    <a:pt x="36" y="43"/>
                    <a:pt x="37" y="44"/>
                    <a:pt x="39" y="42"/>
                  </a:cubicBezTo>
                  <a:cubicBezTo>
                    <a:pt x="40" y="40"/>
                    <a:pt x="41" y="39"/>
                    <a:pt x="41" y="38"/>
                  </a:cubicBezTo>
                  <a:cubicBezTo>
                    <a:pt x="41" y="38"/>
                    <a:pt x="40" y="38"/>
                    <a:pt x="39" y="38"/>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12" name="Freeform 703">
              <a:extLst>
                <a:ext uri="{FF2B5EF4-FFF2-40B4-BE49-F238E27FC236}">
                  <a16:creationId xmlns:a16="http://schemas.microsoft.com/office/drawing/2014/main" id="{209CFD1F-79B4-464D-A72F-D92A4A894914}"/>
                </a:ext>
              </a:extLst>
            </p:cNvPr>
            <p:cNvSpPr>
              <a:spLocks/>
            </p:cNvSpPr>
            <p:nvPr/>
          </p:nvSpPr>
          <p:spPr bwMode="auto">
            <a:xfrm>
              <a:off x="7876034" y="3890575"/>
              <a:ext cx="106717" cy="130608"/>
            </a:xfrm>
            <a:custGeom>
              <a:avLst/>
              <a:gdLst>
                <a:gd name="T0" fmla="*/ 21 w 23"/>
                <a:gd name="T1" fmla="*/ 26 h 28"/>
                <a:gd name="T2" fmla="*/ 20 w 23"/>
                <a:gd name="T3" fmla="*/ 17 h 28"/>
                <a:gd name="T4" fmla="*/ 18 w 23"/>
                <a:gd name="T5" fmla="*/ 16 h 28"/>
                <a:gd name="T6" fmla="*/ 16 w 23"/>
                <a:gd name="T7" fmla="*/ 18 h 28"/>
                <a:gd name="T8" fmla="*/ 17 w 23"/>
                <a:gd name="T9" fmla="*/ 13 h 28"/>
                <a:gd name="T10" fmla="*/ 18 w 23"/>
                <a:gd name="T11" fmla="*/ 7 h 28"/>
                <a:gd name="T12" fmla="*/ 14 w 23"/>
                <a:gd name="T13" fmla="*/ 7 h 28"/>
                <a:gd name="T14" fmla="*/ 10 w 23"/>
                <a:gd name="T15" fmla="*/ 7 h 28"/>
                <a:gd name="T16" fmla="*/ 8 w 23"/>
                <a:gd name="T17" fmla="*/ 4 h 28"/>
                <a:gd name="T18" fmla="*/ 6 w 23"/>
                <a:gd name="T19" fmla="*/ 2 h 28"/>
                <a:gd name="T20" fmla="*/ 2 w 23"/>
                <a:gd name="T21" fmla="*/ 1 h 28"/>
                <a:gd name="T22" fmla="*/ 4 w 23"/>
                <a:gd name="T23" fmla="*/ 5 h 28"/>
                <a:gd name="T24" fmla="*/ 1 w 23"/>
                <a:gd name="T25" fmla="*/ 9 h 28"/>
                <a:gd name="T26" fmla="*/ 3 w 23"/>
                <a:gd name="T27" fmla="*/ 16 h 28"/>
                <a:gd name="T28" fmla="*/ 5 w 23"/>
                <a:gd name="T29" fmla="*/ 25 h 28"/>
                <a:gd name="T30" fmla="*/ 6 w 23"/>
                <a:gd name="T31" fmla="*/ 22 h 28"/>
                <a:gd name="T32" fmla="*/ 7 w 23"/>
                <a:gd name="T33" fmla="*/ 24 h 28"/>
                <a:gd name="T34" fmla="*/ 7 w 23"/>
                <a:gd name="T35" fmla="*/ 23 h 28"/>
                <a:gd name="T36" fmla="*/ 8 w 23"/>
                <a:gd name="T37" fmla="*/ 21 h 28"/>
                <a:gd name="T38" fmla="*/ 13 w 23"/>
                <a:gd name="T39" fmla="*/ 22 h 28"/>
                <a:gd name="T40" fmla="*/ 11 w 23"/>
                <a:gd name="T41" fmla="*/ 16 h 28"/>
                <a:gd name="T42" fmla="*/ 13 w 23"/>
                <a:gd name="T43" fmla="*/ 19 h 28"/>
                <a:gd name="T44" fmla="*/ 17 w 23"/>
                <a:gd name="T45" fmla="*/ 20 h 28"/>
                <a:gd name="T46" fmla="*/ 18 w 23"/>
                <a:gd name="T47" fmla="*/ 22 h 28"/>
                <a:gd name="T48" fmla="*/ 19 w 23"/>
                <a:gd name="T49" fmla="*/ 28 h 28"/>
                <a:gd name="T50" fmla="*/ 21 w 23"/>
                <a:gd name="T51" fmla="*/ 26 h 28"/>
                <a:gd name="T52" fmla="*/ 21 w 23"/>
                <a:gd name="T53"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8">
                  <a:moveTo>
                    <a:pt x="21" y="26"/>
                  </a:moveTo>
                  <a:cubicBezTo>
                    <a:pt x="22" y="24"/>
                    <a:pt x="20" y="19"/>
                    <a:pt x="20" y="17"/>
                  </a:cubicBezTo>
                  <a:cubicBezTo>
                    <a:pt x="20" y="17"/>
                    <a:pt x="19" y="13"/>
                    <a:pt x="18" y="16"/>
                  </a:cubicBezTo>
                  <a:cubicBezTo>
                    <a:pt x="18" y="16"/>
                    <a:pt x="17" y="17"/>
                    <a:pt x="16" y="18"/>
                  </a:cubicBezTo>
                  <a:cubicBezTo>
                    <a:pt x="16" y="17"/>
                    <a:pt x="14" y="13"/>
                    <a:pt x="17" y="13"/>
                  </a:cubicBezTo>
                  <a:cubicBezTo>
                    <a:pt x="19" y="12"/>
                    <a:pt x="23" y="6"/>
                    <a:pt x="18" y="7"/>
                  </a:cubicBezTo>
                  <a:cubicBezTo>
                    <a:pt x="17" y="8"/>
                    <a:pt x="15" y="7"/>
                    <a:pt x="14" y="7"/>
                  </a:cubicBezTo>
                  <a:cubicBezTo>
                    <a:pt x="13" y="7"/>
                    <a:pt x="11" y="7"/>
                    <a:pt x="10" y="7"/>
                  </a:cubicBezTo>
                  <a:cubicBezTo>
                    <a:pt x="8" y="6"/>
                    <a:pt x="8" y="5"/>
                    <a:pt x="8" y="4"/>
                  </a:cubicBezTo>
                  <a:cubicBezTo>
                    <a:pt x="8" y="2"/>
                    <a:pt x="7" y="3"/>
                    <a:pt x="6" y="2"/>
                  </a:cubicBezTo>
                  <a:cubicBezTo>
                    <a:pt x="4" y="1"/>
                    <a:pt x="3" y="0"/>
                    <a:pt x="2" y="1"/>
                  </a:cubicBezTo>
                  <a:cubicBezTo>
                    <a:pt x="1" y="3"/>
                    <a:pt x="3" y="4"/>
                    <a:pt x="4" y="5"/>
                  </a:cubicBezTo>
                  <a:cubicBezTo>
                    <a:pt x="7" y="8"/>
                    <a:pt x="2" y="6"/>
                    <a:pt x="1" y="9"/>
                  </a:cubicBezTo>
                  <a:cubicBezTo>
                    <a:pt x="0" y="12"/>
                    <a:pt x="2" y="14"/>
                    <a:pt x="3" y="16"/>
                  </a:cubicBezTo>
                  <a:cubicBezTo>
                    <a:pt x="5" y="19"/>
                    <a:pt x="6" y="22"/>
                    <a:pt x="5" y="25"/>
                  </a:cubicBezTo>
                  <a:cubicBezTo>
                    <a:pt x="6" y="26"/>
                    <a:pt x="6" y="23"/>
                    <a:pt x="6" y="22"/>
                  </a:cubicBezTo>
                  <a:cubicBezTo>
                    <a:pt x="6" y="23"/>
                    <a:pt x="6" y="24"/>
                    <a:pt x="7" y="24"/>
                  </a:cubicBezTo>
                  <a:cubicBezTo>
                    <a:pt x="7" y="24"/>
                    <a:pt x="7" y="23"/>
                    <a:pt x="7" y="23"/>
                  </a:cubicBezTo>
                  <a:cubicBezTo>
                    <a:pt x="8" y="26"/>
                    <a:pt x="8" y="23"/>
                    <a:pt x="8" y="21"/>
                  </a:cubicBezTo>
                  <a:cubicBezTo>
                    <a:pt x="8" y="22"/>
                    <a:pt x="12" y="25"/>
                    <a:pt x="13" y="22"/>
                  </a:cubicBezTo>
                  <a:cubicBezTo>
                    <a:pt x="13" y="21"/>
                    <a:pt x="12" y="16"/>
                    <a:pt x="11" y="16"/>
                  </a:cubicBezTo>
                  <a:cubicBezTo>
                    <a:pt x="12" y="16"/>
                    <a:pt x="13" y="18"/>
                    <a:pt x="13" y="19"/>
                  </a:cubicBezTo>
                  <a:cubicBezTo>
                    <a:pt x="14" y="20"/>
                    <a:pt x="17" y="18"/>
                    <a:pt x="17" y="20"/>
                  </a:cubicBezTo>
                  <a:cubicBezTo>
                    <a:pt x="17" y="21"/>
                    <a:pt x="18" y="20"/>
                    <a:pt x="18" y="22"/>
                  </a:cubicBezTo>
                  <a:cubicBezTo>
                    <a:pt x="18" y="24"/>
                    <a:pt x="18" y="26"/>
                    <a:pt x="19" y="28"/>
                  </a:cubicBezTo>
                  <a:cubicBezTo>
                    <a:pt x="20" y="27"/>
                    <a:pt x="20" y="27"/>
                    <a:pt x="21" y="26"/>
                  </a:cubicBezTo>
                  <a:cubicBezTo>
                    <a:pt x="22" y="25"/>
                    <a:pt x="20" y="27"/>
                    <a:pt x="21" y="26"/>
                  </a:cubicBezTo>
                  <a:close/>
                </a:path>
              </a:pathLst>
            </a:custGeom>
            <a:solidFill>
              <a:srgbClr val="006A4E"/>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dirty="0"/>
            </a:p>
          </p:txBody>
        </p:sp>
        <p:sp>
          <p:nvSpPr>
            <p:cNvPr id="213" name="Freeform 704">
              <a:extLst>
                <a:ext uri="{FF2B5EF4-FFF2-40B4-BE49-F238E27FC236}">
                  <a16:creationId xmlns:a16="http://schemas.microsoft.com/office/drawing/2014/main" id="{AEEA672A-4DE4-4099-A218-52AA9B98F2D6}"/>
                </a:ext>
              </a:extLst>
            </p:cNvPr>
            <p:cNvSpPr>
              <a:spLocks/>
            </p:cNvSpPr>
            <p:nvPr/>
          </p:nvSpPr>
          <p:spPr bwMode="auto">
            <a:xfrm>
              <a:off x="8076724" y="4035518"/>
              <a:ext cx="195911" cy="359967"/>
            </a:xfrm>
            <a:custGeom>
              <a:avLst/>
              <a:gdLst>
                <a:gd name="T0" fmla="*/ 40 w 42"/>
                <a:gd name="T1" fmla="*/ 30 h 77"/>
                <a:gd name="T2" fmla="*/ 41 w 42"/>
                <a:gd name="T3" fmla="*/ 27 h 77"/>
                <a:gd name="T4" fmla="*/ 39 w 42"/>
                <a:gd name="T5" fmla="*/ 24 h 77"/>
                <a:gd name="T6" fmla="*/ 36 w 42"/>
                <a:gd name="T7" fmla="*/ 20 h 77"/>
                <a:gd name="T8" fmla="*/ 35 w 42"/>
                <a:gd name="T9" fmla="*/ 15 h 77"/>
                <a:gd name="T10" fmla="*/ 30 w 42"/>
                <a:gd name="T11" fmla="*/ 12 h 77"/>
                <a:gd name="T12" fmla="*/ 25 w 42"/>
                <a:gd name="T13" fmla="*/ 14 h 77"/>
                <a:gd name="T14" fmla="*/ 21 w 42"/>
                <a:gd name="T15" fmla="*/ 14 h 77"/>
                <a:gd name="T16" fmla="*/ 17 w 42"/>
                <a:gd name="T17" fmla="*/ 16 h 77"/>
                <a:gd name="T18" fmla="*/ 19 w 42"/>
                <a:gd name="T19" fmla="*/ 12 h 77"/>
                <a:gd name="T20" fmla="*/ 19 w 42"/>
                <a:gd name="T21" fmla="*/ 9 h 77"/>
                <a:gd name="T22" fmla="*/ 18 w 42"/>
                <a:gd name="T23" fmla="*/ 5 h 77"/>
                <a:gd name="T24" fmla="*/ 15 w 42"/>
                <a:gd name="T25" fmla="*/ 4 h 77"/>
                <a:gd name="T26" fmla="*/ 9 w 42"/>
                <a:gd name="T27" fmla="*/ 1 h 77"/>
                <a:gd name="T28" fmla="*/ 4 w 42"/>
                <a:gd name="T29" fmla="*/ 4 h 77"/>
                <a:gd name="T30" fmla="*/ 1 w 42"/>
                <a:gd name="T31" fmla="*/ 8 h 77"/>
                <a:gd name="T32" fmla="*/ 0 w 42"/>
                <a:gd name="T33" fmla="*/ 13 h 77"/>
                <a:gd name="T34" fmla="*/ 3 w 42"/>
                <a:gd name="T35" fmla="*/ 16 h 77"/>
                <a:gd name="T36" fmla="*/ 6 w 42"/>
                <a:gd name="T37" fmla="*/ 20 h 77"/>
                <a:gd name="T38" fmla="*/ 5 w 42"/>
                <a:gd name="T39" fmla="*/ 24 h 77"/>
                <a:gd name="T40" fmla="*/ 5 w 42"/>
                <a:gd name="T41" fmla="*/ 27 h 77"/>
                <a:gd name="T42" fmla="*/ 4 w 42"/>
                <a:gd name="T43" fmla="*/ 28 h 77"/>
                <a:gd name="T44" fmla="*/ 6 w 42"/>
                <a:gd name="T45" fmla="*/ 33 h 77"/>
                <a:gd name="T46" fmla="*/ 9 w 42"/>
                <a:gd name="T47" fmla="*/ 37 h 77"/>
                <a:gd name="T48" fmla="*/ 10 w 42"/>
                <a:gd name="T49" fmla="*/ 42 h 77"/>
                <a:gd name="T50" fmla="*/ 6 w 42"/>
                <a:gd name="T51" fmla="*/ 52 h 77"/>
                <a:gd name="T52" fmla="*/ 5 w 42"/>
                <a:gd name="T53" fmla="*/ 55 h 77"/>
                <a:gd name="T54" fmla="*/ 4 w 42"/>
                <a:gd name="T55" fmla="*/ 58 h 77"/>
                <a:gd name="T56" fmla="*/ 5 w 42"/>
                <a:gd name="T57" fmla="*/ 62 h 77"/>
                <a:gd name="T58" fmla="*/ 11 w 42"/>
                <a:gd name="T59" fmla="*/ 69 h 77"/>
                <a:gd name="T60" fmla="*/ 13 w 42"/>
                <a:gd name="T61" fmla="*/ 72 h 77"/>
                <a:gd name="T62" fmla="*/ 16 w 42"/>
                <a:gd name="T63" fmla="*/ 72 h 77"/>
                <a:gd name="T64" fmla="*/ 18 w 42"/>
                <a:gd name="T65" fmla="*/ 74 h 77"/>
                <a:gd name="T66" fmla="*/ 19 w 42"/>
                <a:gd name="T67" fmla="*/ 76 h 77"/>
                <a:gd name="T68" fmla="*/ 21 w 42"/>
                <a:gd name="T69" fmla="*/ 76 h 77"/>
                <a:gd name="T70" fmla="*/ 23 w 42"/>
                <a:gd name="T71" fmla="*/ 74 h 77"/>
                <a:gd name="T72" fmla="*/ 16 w 42"/>
                <a:gd name="T73" fmla="*/ 69 h 77"/>
                <a:gd name="T74" fmla="*/ 13 w 42"/>
                <a:gd name="T75" fmla="*/ 67 h 77"/>
                <a:gd name="T76" fmla="*/ 15 w 42"/>
                <a:gd name="T77" fmla="*/ 67 h 77"/>
                <a:gd name="T78" fmla="*/ 12 w 42"/>
                <a:gd name="T79" fmla="*/ 60 h 77"/>
                <a:gd name="T80" fmla="*/ 11 w 42"/>
                <a:gd name="T81" fmla="*/ 58 h 77"/>
                <a:gd name="T82" fmla="*/ 9 w 42"/>
                <a:gd name="T83" fmla="*/ 56 h 77"/>
                <a:gd name="T84" fmla="*/ 11 w 42"/>
                <a:gd name="T85" fmla="*/ 48 h 77"/>
                <a:gd name="T86" fmla="*/ 13 w 42"/>
                <a:gd name="T87" fmla="*/ 43 h 77"/>
                <a:gd name="T88" fmla="*/ 14 w 42"/>
                <a:gd name="T89" fmla="*/ 36 h 77"/>
                <a:gd name="T90" fmla="*/ 17 w 42"/>
                <a:gd name="T91" fmla="*/ 40 h 77"/>
                <a:gd name="T92" fmla="*/ 22 w 42"/>
                <a:gd name="T93" fmla="*/ 41 h 77"/>
                <a:gd name="T94" fmla="*/ 27 w 42"/>
                <a:gd name="T95" fmla="*/ 44 h 77"/>
                <a:gd name="T96" fmla="*/ 24 w 42"/>
                <a:gd name="T97" fmla="*/ 38 h 77"/>
                <a:gd name="T98" fmla="*/ 28 w 42"/>
                <a:gd name="T99" fmla="*/ 33 h 77"/>
                <a:gd name="T100" fmla="*/ 34 w 42"/>
                <a:gd name="T101" fmla="*/ 32 h 77"/>
                <a:gd name="T102" fmla="*/ 38 w 42"/>
                <a:gd name="T103" fmla="*/ 33 h 77"/>
                <a:gd name="T104" fmla="*/ 40 w 42"/>
                <a:gd name="T105" fmla="*/ 30 h 77"/>
                <a:gd name="T106" fmla="*/ 40 w 42"/>
                <a:gd name="T107" fmla="*/ 3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77">
                  <a:moveTo>
                    <a:pt x="40" y="30"/>
                  </a:moveTo>
                  <a:cubicBezTo>
                    <a:pt x="41" y="30"/>
                    <a:pt x="40" y="28"/>
                    <a:pt x="41" y="27"/>
                  </a:cubicBezTo>
                  <a:cubicBezTo>
                    <a:pt x="42" y="26"/>
                    <a:pt x="40" y="24"/>
                    <a:pt x="39" y="24"/>
                  </a:cubicBezTo>
                  <a:cubicBezTo>
                    <a:pt x="38" y="23"/>
                    <a:pt x="36" y="22"/>
                    <a:pt x="36" y="20"/>
                  </a:cubicBezTo>
                  <a:cubicBezTo>
                    <a:pt x="36" y="18"/>
                    <a:pt x="37" y="17"/>
                    <a:pt x="35" y="15"/>
                  </a:cubicBezTo>
                  <a:cubicBezTo>
                    <a:pt x="34" y="14"/>
                    <a:pt x="32" y="12"/>
                    <a:pt x="30" y="12"/>
                  </a:cubicBezTo>
                  <a:cubicBezTo>
                    <a:pt x="28" y="12"/>
                    <a:pt x="27" y="14"/>
                    <a:pt x="25" y="14"/>
                  </a:cubicBezTo>
                  <a:cubicBezTo>
                    <a:pt x="23" y="13"/>
                    <a:pt x="23" y="13"/>
                    <a:pt x="21" y="14"/>
                  </a:cubicBezTo>
                  <a:cubicBezTo>
                    <a:pt x="21" y="14"/>
                    <a:pt x="18" y="17"/>
                    <a:pt x="17" y="16"/>
                  </a:cubicBezTo>
                  <a:cubicBezTo>
                    <a:pt x="17" y="15"/>
                    <a:pt x="20" y="13"/>
                    <a:pt x="19" y="12"/>
                  </a:cubicBezTo>
                  <a:cubicBezTo>
                    <a:pt x="17" y="11"/>
                    <a:pt x="19" y="10"/>
                    <a:pt x="19" y="9"/>
                  </a:cubicBezTo>
                  <a:cubicBezTo>
                    <a:pt x="19" y="8"/>
                    <a:pt x="19" y="5"/>
                    <a:pt x="18" y="5"/>
                  </a:cubicBezTo>
                  <a:cubicBezTo>
                    <a:pt x="16" y="6"/>
                    <a:pt x="14" y="6"/>
                    <a:pt x="15" y="4"/>
                  </a:cubicBezTo>
                  <a:cubicBezTo>
                    <a:pt x="16" y="0"/>
                    <a:pt x="11" y="0"/>
                    <a:pt x="9" y="1"/>
                  </a:cubicBezTo>
                  <a:cubicBezTo>
                    <a:pt x="8" y="3"/>
                    <a:pt x="6" y="4"/>
                    <a:pt x="4" y="4"/>
                  </a:cubicBezTo>
                  <a:cubicBezTo>
                    <a:pt x="2" y="4"/>
                    <a:pt x="1" y="7"/>
                    <a:pt x="1" y="8"/>
                  </a:cubicBezTo>
                  <a:cubicBezTo>
                    <a:pt x="1" y="10"/>
                    <a:pt x="0" y="11"/>
                    <a:pt x="0" y="13"/>
                  </a:cubicBezTo>
                  <a:cubicBezTo>
                    <a:pt x="0" y="15"/>
                    <a:pt x="1" y="15"/>
                    <a:pt x="3" y="16"/>
                  </a:cubicBezTo>
                  <a:cubicBezTo>
                    <a:pt x="4" y="18"/>
                    <a:pt x="5" y="19"/>
                    <a:pt x="6" y="20"/>
                  </a:cubicBezTo>
                  <a:cubicBezTo>
                    <a:pt x="7" y="22"/>
                    <a:pt x="5" y="23"/>
                    <a:pt x="5" y="24"/>
                  </a:cubicBezTo>
                  <a:cubicBezTo>
                    <a:pt x="5" y="25"/>
                    <a:pt x="6" y="26"/>
                    <a:pt x="5" y="27"/>
                  </a:cubicBezTo>
                  <a:cubicBezTo>
                    <a:pt x="5" y="27"/>
                    <a:pt x="4" y="27"/>
                    <a:pt x="4" y="28"/>
                  </a:cubicBezTo>
                  <a:cubicBezTo>
                    <a:pt x="3" y="29"/>
                    <a:pt x="5" y="32"/>
                    <a:pt x="6" y="33"/>
                  </a:cubicBezTo>
                  <a:cubicBezTo>
                    <a:pt x="7" y="34"/>
                    <a:pt x="8" y="35"/>
                    <a:pt x="9" y="37"/>
                  </a:cubicBezTo>
                  <a:cubicBezTo>
                    <a:pt x="9" y="39"/>
                    <a:pt x="9" y="40"/>
                    <a:pt x="10" y="42"/>
                  </a:cubicBezTo>
                  <a:cubicBezTo>
                    <a:pt x="11" y="46"/>
                    <a:pt x="8" y="49"/>
                    <a:pt x="6" y="52"/>
                  </a:cubicBezTo>
                  <a:cubicBezTo>
                    <a:pt x="6" y="53"/>
                    <a:pt x="5" y="54"/>
                    <a:pt x="5" y="55"/>
                  </a:cubicBezTo>
                  <a:cubicBezTo>
                    <a:pt x="4" y="56"/>
                    <a:pt x="4" y="57"/>
                    <a:pt x="4" y="58"/>
                  </a:cubicBezTo>
                  <a:cubicBezTo>
                    <a:pt x="4" y="59"/>
                    <a:pt x="3" y="62"/>
                    <a:pt x="5" y="62"/>
                  </a:cubicBezTo>
                  <a:cubicBezTo>
                    <a:pt x="8" y="64"/>
                    <a:pt x="9" y="67"/>
                    <a:pt x="11" y="69"/>
                  </a:cubicBezTo>
                  <a:cubicBezTo>
                    <a:pt x="12" y="70"/>
                    <a:pt x="12" y="71"/>
                    <a:pt x="13" y="72"/>
                  </a:cubicBezTo>
                  <a:cubicBezTo>
                    <a:pt x="14" y="72"/>
                    <a:pt x="15" y="72"/>
                    <a:pt x="16" y="72"/>
                  </a:cubicBezTo>
                  <a:cubicBezTo>
                    <a:pt x="17" y="73"/>
                    <a:pt x="18" y="73"/>
                    <a:pt x="18" y="74"/>
                  </a:cubicBezTo>
                  <a:cubicBezTo>
                    <a:pt x="18" y="75"/>
                    <a:pt x="18" y="76"/>
                    <a:pt x="19" y="76"/>
                  </a:cubicBezTo>
                  <a:cubicBezTo>
                    <a:pt x="19" y="77"/>
                    <a:pt x="20" y="76"/>
                    <a:pt x="21" y="76"/>
                  </a:cubicBezTo>
                  <a:cubicBezTo>
                    <a:pt x="22" y="76"/>
                    <a:pt x="23" y="74"/>
                    <a:pt x="23" y="74"/>
                  </a:cubicBezTo>
                  <a:cubicBezTo>
                    <a:pt x="21" y="71"/>
                    <a:pt x="20" y="70"/>
                    <a:pt x="16" y="69"/>
                  </a:cubicBezTo>
                  <a:cubicBezTo>
                    <a:pt x="15" y="69"/>
                    <a:pt x="14" y="68"/>
                    <a:pt x="13" y="67"/>
                  </a:cubicBezTo>
                  <a:cubicBezTo>
                    <a:pt x="13" y="65"/>
                    <a:pt x="14" y="67"/>
                    <a:pt x="15" y="67"/>
                  </a:cubicBezTo>
                  <a:cubicBezTo>
                    <a:pt x="14" y="67"/>
                    <a:pt x="12" y="61"/>
                    <a:pt x="12" y="60"/>
                  </a:cubicBezTo>
                  <a:cubicBezTo>
                    <a:pt x="12" y="59"/>
                    <a:pt x="12" y="59"/>
                    <a:pt x="11" y="58"/>
                  </a:cubicBezTo>
                  <a:cubicBezTo>
                    <a:pt x="10" y="58"/>
                    <a:pt x="9" y="57"/>
                    <a:pt x="9" y="56"/>
                  </a:cubicBezTo>
                  <a:cubicBezTo>
                    <a:pt x="8" y="53"/>
                    <a:pt x="10" y="50"/>
                    <a:pt x="11" y="48"/>
                  </a:cubicBezTo>
                  <a:cubicBezTo>
                    <a:pt x="11" y="46"/>
                    <a:pt x="13" y="44"/>
                    <a:pt x="13" y="43"/>
                  </a:cubicBezTo>
                  <a:cubicBezTo>
                    <a:pt x="13" y="41"/>
                    <a:pt x="12" y="37"/>
                    <a:pt x="14" y="36"/>
                  </a:cubicBezTo>
                  <a:cubicBezTo>
                    <a:pt x="17" y="36"/>
                    <a:pt x="17" y="37"/>
                    <a:pt x="17" y="40"/>
                  </a:cubicBezTo>
                  <a:cubicBezTo>
                    <a:pt x="16" y="42"/>
                    <a:pt x="20" y="41"/>
                    <a:pt x="22" y="41"/>
                  </a:cubicBezTo>
                  <a:cubicBezTo>
                    <a:pt x="23" y="41"/>
                    <a:pt x="26" y="43"/>
                    <a:pt x="27" y="44"/>
                  </a:cubicBezTo>
                  <a:cubicBezTo>
                    <a:pt x="27" y="42"/>
                    <a:pt x="25" y="41"/>
                    <a:pt x="24" y="38"/>
                  </a:cubicBezTo>
                  <a:cubicBezTo>
                    <a:pt x="24" y="36"/>
                    <a:pt x="26" y="35"/>
                    <a:pt x="28" y="33"/>
                  </a:cubicBezTo>
                  <a:cubicBezTo>
                    <a:pt x="29" y="32"/>
                    <a:pt x="32" y="32"/>
                    <a:pt x="34" y="32"/>
                  </a:cubicBezTo>
                  <a:cubicBezTo>
                    <a:pt x="36" y="32"/>
                    <a:pt x="37" y="32"/>
                    <a:pt x="38" y="33"/>
                  </a:cubicBezTo>
                  <a:cubicBezTo>
                    <a:pt x="40" y="33"/>
                    <a:pt x="39" y="32"/>
                    <a:pt x="40" y="30"/>
                  </a:cubicBezTo>
                  <a:cubicBezTo>
                    <a:pt x="41" y="30"/>
                    <a:pt x="40" y="31"/>
                    <a:pt x="40" y="30"/>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dirty="0"/>
            </a:p>
          </p:txBody>
        </p:sp>
        <p:sp>
          <p:nvSpPr>
            <p:cNvPr id="214" name="Freeform 705">
              <a:extLst>
                <a:ext uri="{FF2B5EF4-FFF2-40B4-BE49-F238E27FC236}">
                  <a16:creationId xmlns:a16="http://schemas.microsoft.com/office/drawing/2014/main" id="{C18F58EE-762B-4906-A701-EA04E70D0AFD}"/>
                </a:ext>
              </a:extLst>
            </p:cNvPr>
            <p:cNvSpPr>
              <a:spLocks/>
            </p:cNvSpPr>
            <p:nvPr/>
          </p:nvSpPr>
          <p:spPr bwMode="auto">
            <a:xfrm>
              <a:off x="8183440" y="3960658"/>
              <a:ext cx="178390" cy="364746"/>
            </a:xfrm>
            <a:custGeom>
              <a:avLst/>
              <a:gdLst>
                <a:gd name="T0" fmla="*/ 37 w 38"/>
                <a:gd name="T1" fmla="*/ 55 h 78"/>
                <a:gd name="T2" fmla="*/ 36 w 38"/>
                <a:gd name="T3" fmla="*/ 49 h 78"/>
                <a:gd name="T4" fmla="*/ 32 w 38"/>
                <a:gd name="T5" fmla="*/ 41 h 78"/>
                <a:gd name="T6" fmla="*/ 28 w 38"/>
                <a:gd name="T7" fmla="*/ 37 h 78"/>
                <a:gd name="T8" fmla="*/ 22 w 38"/>
                <a:gd name="T9" fmla="*/ 31 h 78"/>
                <a:gd name="T10" fmla="*/ 18 w 38"/>
                <a:gd name="T11" fmla="*/ 26 h 78"/>
                <a:gd name="T12" fmla="*/ 19 w 38"/>
                <a:gd name="T13" fmla="*/ 20 h 78"/>
                <a:gd name="T14" fmla="*/ 23 w 38"/>
                <a:gd name="T15" fmla="*/ 15 h 78"/>
                <a:gd name="T16" fmla="*/ 29 w 38"/>
                <a:gd name="T17" fmla="*/ 11 h 78"/>
                <a:gd name="T18" fmla="*/ 23 w 38"/>
                <a:gd name="T19" fmla="*/ 7 h 78"/>
                <a:gd name="T20" fmla="*/ 24 w 38"/>
                <a:gd name="T21" fmla="*/ 4 h 78"/>
                <a:gd name="T22" fmla="*/ 19 w 38"/>
                <a:gd name="T23" fmla="*/ 3 h 78"/>
                <a:gd name="T24" fmla="*/ 14 w 38"/>
                <a:gd name="T25" fmla="*/ 3 h 78"/>
                <a:gd name="T26" fmla="*/ 11 w 38"/>
                <a:gd name="T27" fmla="*/ 5 h 78"/>
                <a:gd name="T28" fmla="*/ 8 w 38"/>
                <a:gd name="T29" fmla="*/ 5 h 78"/>
                <a:gd name="T30" fmla="*/ 5 w 38"/>
                <a:gd name="T31" fmla="*/ 5 h 78"/>
                <a:gd name="T32" fmla="*/ 3 w 38"/>
                <a:gd name="T33" fmla="*/ 5 h 78"/>
                <a:gd name="T34" fmla="*/ 0 w 38"/>
                <a:gd name="T35" fmla="*/ 6 h 78"/>
                <a:gd name="T36" fmla="*/ 4 w 38"/>
                <a:gd name="T37" fmla="*/ 9 h 78"/>
                <a:gd name="T38" fmla="*/ 5 w 38"/>
                <a:gd name="T39" fmla="*/ 13 h 78"/>
                <a:gd name="T40" fmla="*/ 9 w 38"/>
                <a:gd name="T41" fmla="*/ 14 h 78"/>
                <a:gd name="T42" fmla="*/ 12 w 38"/>
                <a:gd name="T43" fmla="*/ 17 h 78"/>
                <a:gd name="T44" fmla="*/ 13 w 38"/>
                <a:gd name="T45" fmla="*/ 21 h 78"/>
                <a:gd name="T46" fmla="*/ 10 w 38"/>
                <a:gd name="T47" fmla="*/ 22 h 78"/>
                <a:gd name="T48" fmla="*/ 14 w 38"/>
                <a:gd name="T49" fmla="*/ 25 h 78"/>
                <a:gd name="T50" fmla="*/ 19 w 38"/>
                <a:gd name="T51" fmla="*/ 31 h 78"/>
                <a:gd name="T52" fmla="*/ 23 w 38"/>
                <a:gd name="T53" fmla="*/ 35 h 78"/>
                <a:gd name="T54" fmla="*/ 26 w 38"/>
                <a:gd name="T55" fmla="*/ 39 h 78"/>
                <a:gd name="T56" fmla="*/ 28 w 38"/>
                <a:gd name="T57" fmla="*/ 43 h 78"/>
                <a:gd name="T58" fmla="*/ 27 w 38"/>
                <a:gd name="T59" fmla="*/ 48 h 78"/>
                <a:gd name="T60" fmla="*/ 28 w 38"/>
                <a:gd name="T61" fmla="*/ 52 h 78"/>
                <a:gd name="T62" fmla="*/ 28 w 38"/>
                <a:gd name="T63" fmla="*/ 57 h 78"/>
                <a:gd name="T64" fmla="*/ 23 w 38"/>
                <a:gd name="T65" fmla="*/ 60 h 78"/>
                <a:gd name="T66" fmla="*/ 20 w 38"/>
                <a:gd name="T67" fmla="*/ 62 h 78"/>
                <a:gd name="T68" fmla="*/ 20 w 38"/>
                <a:gd name="T69" fmla="*/ 65 h 78"/>
                <a:gd name="T70" fmla="*/ 18 w 38"/>
                <a:gd name="T71" fmla="*/ 66 h 78"/>
                <a:gd name="T72" fmla="*/ 14 w 38"/>
                <a:gd name="T73" fmla="*/ 67 h 78"/>
                <a:gd name="T74" fmla="*/ 15 w 38"/>
                <a:gd name="T75" fmla="*/ 70 h 78"/>
                <a:gd name="T76" fmla="*/ 14 w 38"/>
                <a:gd name="T77" fmla="*/ 74 h 78"/>
                <a:gd name="T78" fmla="*/ 14 w 38"/>
                <a:gd name="T79" fmla="*/ 77 h 78"/>
                <a:gd name="T80" fmla="*/ 18 w 38"/>
                <a:gd name="T81" fmla="*/ 75 h 78"/>
                <a:gd name="T82" fmla="*/ 19 w 38"/>
                <a:gd name="T83" fmla="*/ 71 h 78"/>
                <a:gd name="T84" fmla="*/ 22 w 38"/>
                <a:gd name="T85" fmla="*/ 72 h 78"/>
                <a:gd name="T86" fmla="*/ 21 w 38"/>
                <a:gd name="T87" fmla="*/ 70 h 78"/>
                <a:gd name="T88" fmla="*/ 23 w 38"/>
                <a:gd name="T89" fmla="*/ 71 h 78"/>
                <a:gd name="T90" fmla="*/ 24 w 38"/>
                <a:gd name="T91" fmla="*/ 67 h 78"/>
                <a:gd name="T92" fmla="*/ 26 w 38"/>
                <a:gd name="T93" fmla="*/ 68 h 78"/>
                <a:gd name="T94" fmla="*/ 30 w 38"/>
                <a:gd name="T95" fmla="*/ 66 h 78"/>
                <a:gd name="T96" fmla="*/ 36 w 38"/>
                <a:gd name="T97" fmla="*/ 61 h 78"/>
                <a:gd name="T98" fmla="*/ 36 w 38"/>
                <a:gd name="T99" fmla="*/ 57 h 78"/>
                <a:gd name="T100" fmla="*/ 37 w 38"/>
                <a:gd name="T101" fmla="*/ 55 h 78"/>
                <a:gd name="T102" fmla="*/ 37 w 38"/>
                <a:gd name="T103" fmla="*/ 5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78">
                  <a:moveTo>
                    <a:pt x="37" y="55"/>
                  </a:moveTo>
                  <a:cubicBezTo>
                    <a:pt x="36" y="54"/>
                    <a:pt x="36" y="52"/>
                    <a:pt x="36" y="49"/>
                  </a:cubicBezTo>
                  <a:cubicBezTo>
                    <a:pt x="35" y="46"/>
                    <a:pt x="34" y="44"/>
                    <a:pt x="32" y="41"/>
                  </a:cubicBezTo>
                  <a:cubicBezTo>
                    <a:pt x="31" y="39"/>
                    <a:pt x="30" y="38"/>
                    <a:pt x="28" y="37"/>
                  </a:cubicBezTo>
                  <a:cubicBezTo>
                    <a:pt x="26" y="35"/>
                    <a:pt x="23" y="34"/>
                    <a:pt x="22" y="31"/>
                  </a:cubicBezTo>
                  <a:cubicBezTo>
                    <a:pt x="22" y="29"/>
                    <a:pt x="20" y="28"/>
                    <a:pt x="18" y="26"/>
                  </a:cubicBezTo>
                  <a:cubicBezTo>
                    <a:pt x="17" y="25"/>
                    <a:pt x="18" y="21"/>
                    <a:pt x="19" y="20"/>
                  </a:cubicBezTo>
                  <a:cubicBezTo>
                    <a:pt x="21" y="19"/>
                    <a:pt x="23" y="17"/>
                    <a:pt x="23" y="15"/>
                  </a:cubicBezTo>
                  <a:cubicBezTo>
                    <a:pt x="24" y="14"/>
                    <a:pt x="28" y="12"/>
                    <a:pt x="29" y="11"/>
                  </a:cubicBezTo>
                  <a:cubicBezTo>
                    <a:pt x="27" y="10"/>
                    <a:pt x="25" y="9"/>
                    <a:pt x="23" y="7"/>
                  </a:cubicBezTo>
                  <a:cubicBezTo>
                    <a:pt x="21" y="6"/>
                    <a:pt x="24" y="6"/>
                    <a:pt x="24" y="4"/>
                  </a:cubicBezTo>
                  <a:cubicBezTo>
                    <a:pt x="24" y="4"/>
                    <a:pt x="19" y="3"/>
                    <a:pt x="19" y="3"/>
                  </a:cubicBezTo>
                  <a:cubicBezTo>
                    <a:pt x="17" y="2"/>
                    <a:pt x="15" y="0"/>
                    <a:pt x="14" y="3"/>
                  </a:cubicBezTo>
                  <a:cubicBezTo>
                    <a:pt x="13" y="4"/>
                    <a:pt x="12" y="4"/>
                    <a:pt x="11" y="5"/>
                  </a:cubicBezTo>
                  <a:cubicBezTo>
                    <a:pt x="9" y="8"/>
                    <a:pt x="9" y="4"/>
                    <a:pt x="8" y="5"/>
                  </a:cubicBezTo>
                  <a:cubicBezTo>
                    <a:pt x="6" y="6"/>
                    <a:pt x="6" y="5"/>
                    <a:pt x="5" y="5"/>
                  </a:cubicBezTo>
                  <a:cubicBezTo>
                    <a:pt x="4" y="6"/>
                    <a:pt x="3" y="6"/>
                    <a:pt x="3" y="5"/>
                  </a:cubicBezTo>
                  <a:cubicBezTo>
                    <a:pt x="3" y="4"/>
                    <a:pt x="1" y="6"/>
                    <a:pt x="0" y="6"/>
                  </a:cubicBezTo>
                  <a:cubicBezTo>
                    <a:pt x="0" y="7"/>
                    <a:pt x="3" y="9"/>
                    <a:pt x="4" y="9"/>
                  </a:cubicBezTo>
                  <a:cubicBezTo>
                    <a:pt x="5" y="11"/>
                    <a:pt x="4" y="12"/>
                    <a:pt x="5" y="13"/>
                  </a:cubicBezTo>
                  <a:cubicBezTo>
                    <a:pt x="5" y="15"/>
                    <a:pt x="8" y="15"/>
                    <a:pt x="9" y="14"/>
                  </a:cubicBezTo>
                  <a:cubicBezTo>
                    <a:pt x="11" y="13"/>
                    <a:pt x="12" y="16"/>
                    <a:pt x="12" y="17"/>
                  </a:cubicBezTo>
                  <a:cubicBezTo>
                    <a:pt x="13" y="19"/>
                    <a:pt x="15" y="19"/>
                    <a:pt x="13" y="21"/>
                  </a:cubicBezTo>
                  <a:cubicBezTo>
                    <a:pt x="11" y="22"/>
                    <a:pt x="10" y="19"/>
                    <a:pt x="10" y="22"/>
                  </a:cubicBezTo>
                  <a:cubicBezTo>
                    <a:pt x="10" y="24"/>
                    <a:pt x="13" y="24"/>
                    <a:pt x="14" y="25"/>
                  </a:cubicBezTo>
                  <a:cubicBezTo>
                    <a:pt x="16" y="27"/>
                    <a:pt x="17" y="29"/>
                    <a:pt x="19" y="31"/>
                  </a:cubicBezTo>
                  <a:cubicBezTo>
                    <a:pt x="20" y="33"/>
                    <a:pt x="22" y="33"/>
                    <a:pt x="23" y="35"/>
                  </a:cubicBezTo>
                  <a:cubicBezTo>
                    <a:pt x="24" y="37"/>
                    <a:pt x="24" y="38"/>
                    <a:pt x="26" y="39"/>
                  </a:cubicBezTo>
                  <a:cubicBezTo>
                    <a:pt x="27" y="40"/>
                    <a:pt x="26" y="42"/>
                    <a:pt x="28" y="43"/>
                  </a:cubicBezTo>
                  <a:cubicBezTo>
                    <a:pt x="29" y="44"/>
                    <a:pt x="28" y="47"/>
                    <a:pt x="27" y="48"/>
                  </a:cubicBezTo>
                  <a:cubicBezTo>
                    <a:pt x="26" y="49"/>
                    <a:pt x="27" y="51"/>
                    <a:pt x="28" y="52"/>
                  </a:cubicBezTo>
                  <a:cubicBezTo>
                    <a:pt x="28" y="54"/>
                    <a:pt x="28" y="55"/>
                    <a:pt x="28" y="57"/>
                  </a:cubicBezTo>
                  <a:cubicBezTo>
                    <a:pt x="26" y="59"/>
                    <a:pt x="26" y="59"/>
                    <a:pt x="23" y="60"/>
                  </a:cubicBezTo>
                  <a:cubicBezTo>
                    <a:pt x="21" y="60"/>
                    <a:pt x="24" y="63"/>
                    <a:pt x="20" y="62"/>
                  </a:cubicBezTo>
                  <a:cubicBezTo>
                    <a:pt x="18" y="62"/>
                    <a:pt x="20" y="64"/>
                    <a:pt x="20" y="65"/>
                  </a:cubicBezTo>
                  <a:cubicBezTo>
                    <a:pt x="21" y="67"/>
                    <a:pt x="19" y="66"/>
                    <a:pt x="18" y="66"/>
                  </a:cubicBezTo>
                  <a:cubicBezTo>
                    <a:pt x="16" y="66"/>
                    <a:pt x="15" y="66"/>
                    <a:pt x="14" y="67"/>
                  </a:cubicBezTo>
                  <a:cubicBezTo>
                    <a:pt x="11" y="69"/>
                    <a:pt x="13" y="69"/>
                    <a:pt x="15" y="70"/>
                  </a:cubicBezTo>
                  <a:cubicBezTo>
                    <a:pt x="16" y="70"/>
                    <a:pt x="14" y="73"/>
                    <a:pt x="14" y="74"/>
                  </a:cubicBezTo>
                  <a:cubicBezTo>
                    <a:pt x="13" y="74"/>
                    <a:pt x="13" y="78"/>
                    <a:pt x="14" y="77"/>
                  </a:cubicBezTo>
                  <a:cubicBezTo>
                    <a:pt x="16" y="76"/>
                    <a:pt x="17" y="75"/>
                    <a:pt x="18" y="75"/>
                  </a:cubicBezTo>
                  <a:cubicBezTo>
                    <a:pt x="22" y="74"/>
                    <a:pt x="20" y="73"/>
                    <a:pt x="19" y="71"/>
                  </a:cubicBezTo>
                  <a:cubicBezTo>
                    <a:pt x="20" y="71"/>
                    <a:pt x="21" y="73"/>
                    <a:pt x="22" y="72"/>
                  </a:cubicBezTo>
                  <a:cubicBezTo>
                    <a:pt x="23" y="71"/>
                    <a:pt x="21" y="70"/>
                    <a:pt x="21" y="70"/>
                  </a:cubicBezTo>
                  <a:cubicBezTo>
                    <a:pt x="21" y="69"/>
                    <a:pt x="23" y="71"/>
                    <a:pt x="23" y="71"/>
                  </a:cubicBezTo>
                  <a:cubicBezTo>
                    <a:pt x="22" y="71"/>
                    <a:pt x="23" y="67"/>
                    <a:pt x="24" y="67"/>
                  </a:cubicBezTo>
                  <a:cubicBezTo>
                    <a:pt x="24" y="66"/>
                    <a:pt x="26" y="68"/>
                    <a:pt x="26" y="68"/>
                  </a:cubicBezTo>
                  <a:cubicBezTo>
                    <a:pt x="28" y="68"/>
                    <a:pt x="29" y="67"/>
                    <a:pt x="30" y="66"/>
                  </a:cubicBezTo>
                  <a:cubicBezTo>
                    <a:pt x="31" y="65"/>
                    <a:pt x="36" y="63"/>
                    <a:pt x="36" y="61"/>
                  </a:cubicBezTo>
                  <a:cubicBezTo>
                    <a:pt x="36" y="60"/>
                    <a:pt x="35" y="59"/>
                    <a:pt x="36" y="57"/>
                  </a:cubicBezTo>
                  <a:cubicBezTo>
                    <a:pt x="36" y="56"/>
                    <a:pt x="38" y="57"/>
                    <a:pt x="37" y="55"/>
                  </a:cubicBezTo>
                  <a:cubicBezTo>
                    <a:pt x="36" y="54"/>
                    <a:pt x="38" y="56"/>
                    <a:pt x="37" y="55"/>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15" name="Freeform 706">
              <a:extLst>
                <a:ext uri="{FF2B5EF4-FFF2-40B4-BE49-F238E27FC236}">
                  <a16:creationId xmlns:a16="http://schemas.microsoft.com/office/drawing/2014/main" id="{8A1808F9-13FC-48DF-B9B5-7DE2C7865978}"/>
                </a:ext>
              </a:extLst>
            </p:cNvPr>
            <p:cNvSpPr>
              <a:spLocks/>
            </p:cNvSpPr>
            <p:nvPr/>
          </p:nvSpPr>
          <p:spPr bwMode="auto">
            <a:xfrm>
              <a:off x="8142028" y="3989328"/>
              <a:ext cx="172020" cy="210246"/>
            </a:xfrm>
            <a:custGeom>
              <a:avLst/>
              <a:gdLst>
                <a:gd name="T0" fmla="*/ 37 w 37"/>
                <a:gd name="T1" fmla="*/ 38 h 45"/>
                <a:gd name="T2" fmla="*/ 35 w 37"/>
                <a:gd name="T3" fmla="*/ 35 h 45"/>
                <a:gd name="T4" fmla="*/ 33 w 37"/>
                <a:gd name="T5" fmla="*/ 32 h 45"/>
                <a:gd name="T6" fmla="*/ 30 w 37"/>
                <a:gd name="T7" fmla="*/ 28 h 45"/>
                <a:gd name="T8" fmla="*/ 26 w 37"/>
                <a:gd name="T9" fmla="*/ 22 h 45"/>
                <a:gd name="T10" fmla="*/ 22 w 37"/>
                <a:gd name="T11" fmla="*/ 18 h 45"/>
                <a:gd name="T12" fmla="*/ 19 w 37"/>
                <a:gd name="T13" fmla="*/ 15 h 45"/>
                <a:gd name="T14" fmla="*/ 22 w 37"/>
                <a:gd name="T15" fmla="*/ 14 h 45"/>
                <a:gd name="T16" fmla="*/ 21 w 37"/>
                <a:gd name="T17" fmla="*/ 10 h 45"/>
                <a:gd name="T18" fmla="*/ 14 w 37"/>
                <a:gd name="T19" fmla="*/ 8 h 45"/>
                <a:gd name="T20" fmla="*/ 13 w 37"/>
                <a:gd name="T21" fmla="*/ 4 h 45"/>
                <a:gd name="T22" fmla="*/ 9 w 37"/>
                <a:gd name="T23" fmla="*/ 0 h 45"/>
                <a:gd name="T24" fmla="*/ 7 w 37"/>
                <a:gd name="T25" fmla="*/ 0 h 45"/>
                <a:gd name="T26" fmla="*/ 8 w 37"/>
                <a:gd name="T27" fmla="*/ 4 h 45"/>
                <a:gd name="T28" fmla="*/ 8 w 37"/>
                <a:gd name="T29" fmla="*/ 7 h 45"/>
                <a:gd name="T30" fmla="*/ 4 w 37"/>
                <a:gd name="T31" fmla="*/ 5 h 45"/>
                <a:gd name="T32" fmla="*/ 0 w 37"/>
                <a:gd name="T33" fmla="*/ 10 h 45"/>
                <a:gd name="T34" fmla="*/ 4 w 37"/>
                <a:gd name="T35" fmla="*/ 15 h 45"/>
                <a:gd name="T36" fmla="*/ 4 w 37"/>
                <a:gd name="T37" fmla="*/ 22 h 45"/>
                <a:gd name="T38" fmla="*/ 3 w 37"/>
                <a:gd name="T39" fmla="*/ 26 h 45"/>
                <a:gd name="T40" fmla="*/ 7 w 37"/>
                <a:gd name="T41" fmla="*/ 25 h 45"/>
                <a:gd name="T42" fmla="*/ 10 w 37"/>
                <a:gd name="T43" fmla="*/ 23 h 45"/>
                <a:gd name="T44" fmla="*/ 15 w 37"/>
                <a:gd name="T45" fmla="*/ 22 h 45"/>
                <a:gd name="T46" fmla="*/ 23 w 37"/>
                <a:gd name="T47" fmla="*/ 28 h 45"/>
                <a:gd name="T48" fmla="*/ 27 w 37"/>
                <a:gd name="T49" fmla="*/ 36 h 45"/>
                <a:gd name="T50" fmla="*/ 27 w 37"/>
                <a:gd name="T51" fmla="*/ 39 h 45"/>
                <a:gd name="T52" fmla="*/ 25 w 37"/>
                <a:gd name="T53" fmla="*/ 43 h 45"/>
                <a:gd name="T54" fmla="*/ 29 w 37"/>
                <a:gd name="T55" fmla="*/ 43 h 45"/>
                <a:gd name="T56" fmla="*/ 32 w 37"/>
                <a:gd name="T57" fmla="*/ 42 h 45"/>
                <a:gd name="T58" fmla="*/ 35 w 37"/>
                <a:gd name="T59" fmla="*/ 42 h 45"/>
                <a:gd name="T60" fmla="*/ 37 w 37"/>
                <a:gd name="T61" fmla="*/ 3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 h="45">
                  <a:moveTo>
                    <a:pt x="37" y="38"/>
                  </a:moveTo>
                  <a:cubicBezTo>
                    <a:pt x="37" y="37"/>
                    <a:pt x="36" y="37"/>
                    <a:pt x="35" y="35"/>
                  </a:cubicBezTo>
                  <a:cubicBezTo>
                    <a:pt x="35" y="33"/>
                    <a:pt x="34" y="34"/>
                    <a:pt x="33" y="32"/>
                  </a:cubicBezTo>
                  <a:cubicBezTo>
                    <a:pt x="32" y="30"/>
                    <a:pt x="32" y="29"/>
                    <a:pt x="30" y="28"/>
                  </a:cubicBezTo>
                  <a:cubicBezTo>
                    <a:pt x="28" y="26"/>
                    <a:pt x="27" y="24"/>
                    <a:pt x="26" y="22"/>
                  </a:cubicBezTo>
                  <a:cubicBezTo>
                    <a:pt x="25" y="21"/>
                    <a:pt x="23" y="19"/>
                    <a:pt x="22" y="18"/>
                  </a:cubicBezTo>
                  <a:cubicBezTo>
                    <a:pt x="20" y="17"/>
                    <a:pt x="19" y="18"/>
                    <a:pt x="19" y="15"/>
                  </a:cubicBezTo>
                  <a:cubicBezTo>
                    <a:pt x="19" y="14"/>
                    <a:pt x="21" y="16"/>
                    <a:pt x="22" y="14"/>
                  </a:cubicBezTo>
                  <a:cubicBezTo>
                    <a:pt x="24" y="13"/>
                    <a:pt x="22" y="12"/>
                    <a:pt x="21" y="10"/>
                  </a:cubicBezTo>
                  <a:cubicBezTo>
                    <a:pt x="19" y="5"/>
                    <a:pt x="16" y="11"/>
                    <a:pt x="14" y="8"/>
                  </a:cubicBezTo>
                  <a:cubicBezTo>
                    <a:pt x="13" y="7"/>
                    <a:pt x="14" y="5"/>
                    <a:pt x="13" y="4"/>
                  </a:cubicBezTo>
                  <a:cubicBezTo>
                    <a:pt x="12" y="3"/>
                    <a:pt x="10" y="2"/>
                    <a:pt x="9" y="0"/>
                  </a:cubicBezTo>
                  <a:cubicBezTo>
                    <a:pt x="9" y="0"/>
                    <a:pt x="7" y="0"/>
                    <a:pt x="7" y="0"/>
                  </a:cubicBezTo>
                  <a:cubicBezTo>
                    <a:pt x="6" y="1"/>
                    <a:pt x="8" y="3"/>
                    <a:pt x="8" y="4"/>
                  </a:cubicBezTo>
                  <a:cubicBezTo>
                    <a:pt x="8" y="5"/>
                    <a:pt x="9" y="7"/>
                    <a:pt x="8" y="7"/>
                  </a:cubicBezTo>
                  <a:cubicBezTo>
                    <a:pt x="6" y="7"/>
                    <a:pt x="6" y="5"/>
                    <a:pt x="4" y="5"/>
                  </a:cubicBezTo>
                  <a:cubicBezTo>
                    <a:pt x="3" y="4"/>
                    <a:pt x="0" y="10"/>
                    <a:pt x="0" y="10"/>
                  </a:cubicBezTo>
                  <a:cubicBezTo>
                    <a:pt x="1" y="13"/>
                    <a:pt x="0" y="17"/>
                    <a:pt x="4" y="15"/>
                  </a:cubicBezTo>
                  <a:cubicBezTo>
                    <a:pt x="6" y="14"/>
                    <a:pt x="4" y="22"/>
                    <a:pt x="4" y="22"/>
                  </a:cubicBezTo>
                  <a:cubicBezTo>
                    <a:pt x="6" y="23"/>
                    <a:pt x="4" y="24"/>
                    <a:pt x="3" y="26"/>
                  </a:cubicBezTo>
                  <a:cubicBezTo>
                    <a:pt x="3" y="27"/>
                    <a:pt x="6" y="25"/>
                    <a:pt x="7" y="25"/>
                  </a:cubicBezTo>
                  <a:cubicBezTo>
                    <a:pt x="7" y="24"/>
                    <a:pt x="9" y="23"/>
                    <a:pt x="10" y="23"/>
                  </a:cubicBezTo>
                  <a:cubicBezTo>
                    <a:pt x="12" y="24"/>
                    <a:pt x="13" y="24"/>
                    <a:pt x="15" y="22"/>
                  </a:cubicBezTo>
                  <a:cubicBezTo>
                    <a:pt x="17" y="21"/>
                    <a:pt x="24" y="25"/>
                    <a:pt x="23" y="28"/>
                  </a:cubicBezTo>
                  <a:cubicBezTo>
                    <a:pt x="21" y="32"/>
                    <a:pt x="25" y="33"/>
                    <a:pt x="27" y="36"/>
                  </a:cubicBezTo>
                  <a:cubicBezTo>
                    <a:pt x="27" y="37"/>
                    <a:pt x="27" y="38"/>
                    <a:pt x="27" y="39"/>
                  </a:cubicBezTo>
                  <a:cubicBezTo>
                    <a:pt x="27" y="40"/>
                    <a:pt x="26" y="42"/>
                    <a:pt x="25" y="43"/>
                  </a:cubicBezTo>
                  <a:cubicBezTo>
                    <a:pt x="26" y="43"/>
                    <a:pt x="29" y="45"/>
                    <a:pt x="29" y="43"/>
                  </a:cubicBezTo>
                  <a:cubicBezTo>
                    <a:pt x="29" y="42"/>
                    <a:pt x="31" y="41"/>
                    <a:pt x="32" y="42"/>
                  </a:cubicBezTo>
                  <a:cubicBezTo>
                    <a:pt x="33" y="43"/>
                    <a:pt x="34" y="43"/>
                    <a:pt x="35" y="42"/>
                  </a:cubicBezTo>
                  <a:cubicBezTo>
                    <a:pt x="37" y="42"/>
                    <a:pt x="37" y="40"/>
                    <a:pt x="37" y="38"/>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16" name="Freeform 707">
              <a:extLst>
                <a:ext uri="{FF2B5EF4-FFF2-40B4-BE49-F238E27FC236}">
                  <a16:creationId xmlns:a16="http://schemas.microsoft.com/office/drawing/2014/main" id="{6BF66FC7-492C-4EB0-A23D-8FAE53246D7C}"/>
                </a:ext>
              </a:extLst>
            </p:cNvPr>
            <p:cNvSpPr>
              <a:spLocks/>
            </p:cNvSpPr>
            <p:nvPr/>
          </p:nvSpPr>
          <p:spPr bwMode="auto">
            <a:xfrm>
              <a:off x="8879481" y="4559540"/>
              <a:ext cx="210246" cy="178390"/>
            </a:xfrm>
            <a:custGeom>
              <a:avLst/>
              <a:gdLst>
                <a:gd name="T0" fmla="*/ 45 w 45"/>
                <a:gd name="T1" fmla="*/ 29 h 38"/>
                <a:gd name="T2" fmla="*/ 45 w 45"/>
                <a:gd name="T3" fmla="*/ 26 h 38"/>
                <a:gd name="T4" fmla="*/ 45 w 45"/>
                <a:gd name="T5" fmla="*/ 24 h 38"/>
                <a:gd name="T6" fmla="*/ 45 w 45"/>
                <a:gd name="T7" fmla="*/ 15 h 38"/>
                <a:gd name="T8" fmla="*/ 45 w 45"/>
                <a:gd name="T9" fmla="*/ 6 h 38"/>
                <a:gd name="T10" fmla="*/ 35 w 45"/>
                <a:gd name="T11" fmla="*/ 3 h 38"/>
                <a:gd name="T12" fmla="*/ 30 w 45"/>
                <a:gd name="T13" fmla="*/ 0 h 38"/>
                <a:gd name="T14" fmla="*/ 26 w 45"/>
                <a:gd name="T15" fmla="*/ 3 h 38"/>
                <a:gd name="T16" fmla="*/ 22 w 45"/>
                <a:gd name="T17" fmla="*/ 5 h 38"/>
                <a:gd name="T18" fmla="*/ 18 w 45"/>
                <a:gd name="T19" fmla="*/ 10 h 38"/>
                <a:gd name="T20" fmla="*/ 14 w 45"/>
                <a:gd name="T21" fmla="*/ 8 h 38"/>
                <a:gd name="T22" fmla="*/ 11 w 45"/>
                <a:gd name="T23" fmla="*/ 5 h 38"/>
                <a:gd name="T24" fmla="*/ 9 w 45"/>
                <a:gd name="T25" fmla="*/ 6 h 38"/>
                <a:gd name="T26" fmla="*/ 7 w 45"/>
                <a:gd name="T27" fmla="*/ 5 h 38"/>
                <a:gd name="T28" fmla="*/ 4 w 45"/>
                <a:gd name="T29" fmla="*/ 6 h 38"/>
                <a:gd name="T30" fmla="*/ 0 w 45"/>
                <a:gd name="T31" fmla="*/ 7 h 38"/>
                <a:gd name="T32" fmla="*/ 3 w 45"/>
                <a:gd name="T33" fmla="*/ 8 h 38"/>
                <a:gd name="T34" fmla="*/ 4 w 45"/>
                <a:gd name="T35" fmla="*/ 11 h 38"/>
                <a:gd name="T36" fmla="*/ 7 w 45"/>
                <a:gd name="T37" fmla="*/ 14 h 38"/>
                <a:gd name="T38" fmla="*/ 9 w 45"/>
                <a:gd name="T39" fmla="*/ 8 h 38"/>
                <a:gd name="T40" fmla="*/ 10 w 45"/>
                <a:gd name="T41" fmla="*/ 12 h 38"/>
                <a:gd name="T42" fmla="*/ 15 w 45"/>
                <a:gd name="T43" fmla="*/ 12 h 38"/>
                <a:gd name="T44" fmla="*/ 18 w 45"/>
                <a:gd name="T45" fmla="*/ 15 h 38"/>
                <a:gd name="T46" fmla="*/ 27 w 45"/>
                <a:gd name="T47" fmla="*/ 19 h 38"/>
                <a:gd name="T48" fmla="*/ 32 w 45"/>
                <a:gd name="T49" fmla="*/ 22 h 38"/>
                <a:gd name="T50" fmla="*/ 34 w 45"/>
                <a:gd name="T51" fmla="*/ 26 h 38"/>
                <a:gd name="T52" fmla="*/ 36 w 45"/>
                <a:gd name="T53" fmla="*/ 27 h 38"/>
                <a:gd name="T54" fmla="*/ 34 w 45"/>
                <a:gd name="T55" fmla="*/ 28 h 38"/>
                <a:gd name="T56" fmla="*/ 36 w 45"/>
                <a:gd name="T57" fmla="*/ 29 h 38"/>
                <a:gd name="T58" fmla="*/ 35 w 45"/>
                <a:gd name="T59" fmla="*/ 30 h 38"/>
                <a:gd name="T60" fmla="*/ 32 w 45"/>
                <a:gd name="T61" fmla="*/ 31 h 38"/>
                <a:gd name="T62" fmla="*/ 29 w 45"/>
                <a:gd name="T63" fmla="*/ 34 h 38"/>
                <a:gd name="T64" fmla="*/ 34 w 45"/>
                <a:gd name="T65" fmla="*/ 35 h 38"/>
                <a:gd name="T66" fmla="*/ 36 w 45"/>
                <a:gd name="T67" fmla="*/ 31 h 38"/>
                <a:gd name="T68" fmla="*/ 36 w 45"/>
                <a:gd name="T69" fmla="*/ 33 h 38"/>
                <a:gd name="T70" fmla="*/ 40 w 45"/>
                <a:gd name="T71" fmla="*/ 32 h 38"/>
                <a:gd name="T72" fmla="*/ 45 w 45"/>
                <a:gd name="T73" fmla="*/ 38 h 38"/>
                <a:gd name="T74" fmla="*/ 45 w 45"/>
                <a:gd name="T75"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38">
                  <a:moveTo>
                    <a:pt x="45" y="29"/>
                  </a:moveTo>
                  <a:cubicBezTo>
                    <a:pt x="45" y="28"/>
                    <a:pt x="44" y="27"/>
                    <a:pt x="45" y="26"/>
                  </a:cubicBezTo>
                  <a:cubicBezTo>
                    <a:pt x="45" y="25"/>
                    <a:pt x="45" y="25"/>
                    <a:pt x="45" y="24"/>
                  </a:cubicBezTo>
                  <a:cubicBezTo>
                    <a:pt x="45" y="21"/>
                    <a:pt x="45" y="18"/>
                    <a:pt x="45" y="15"/>
                  </a:cubicBezTo>
                  <a:cubicBezTo>
                    <a:pt x="45" y="12"/>
                    <a:pt x="45" y="9"/>
                    <a:pt x="45" y="6"/>
                  </a:cubicBezTo>
                  <a:cubicBezTo>
                    <a:pt x="45" y="6"/>
                    <a:pt x="36" y="3"/>
                    <a:pt x="35" y="3"/>
                  </a:cubicBezTo>
                  <a:cubicBezTo>
                    <a:pt x="33" y="2"/>
                    <a:pt x="32" y="1"/>
                    <a:pt x="30" y="0"/>
                  </a:cubicBezTo>
                  <a:cubicBezTo>
                    <a:pt x="27" y="0"/>
                    <a:pt x="27" y="2"/>
                    <a:pt x="26" y="3"/>
                  </a:cubicBezTo>
                  <a:cubicBezTo>
                    <a:pt x="26" y="4"/>
                    <a:pt x="23" y="4"/>
                    <a:pt x="22" y="5"/>
                  </a:cubicBezTo>
                  <a:cubicBezTo>
                    <a:pt x="21" y="7"/>
                    <a:pt x="20" y="9"/>
                    <a:pt x="18" y="10"/>
                  </a:cubicBezTo>
                  <a:cubicBezTo>
                    <a:pt x="16" y="11"/>
                    <a:pt x="14" y="10"/>
                    <a:pt x="14" y="8"/>
                  </a:cubicBezTo>
                  <a:cubicBezTo>
                    <a:pt x="13" y="6"/>
                    <a:pt x="12" y="6"/>
                    <a:pt x="11" y="5"/>
                  </a:cubicBezTo>
                  <a:cubicBezTo>
                    <a:pt x="11" y="3"/>
                    <a:pt x="10" y="5"/>
                    <a:pt x="9" y="6"/>
                  </a:cubicBezTo>
                  <a:cubicBezTo>
                    <a:pt x="8" y="6"/>
                    <a:pt x="7" y="5"/>
                    <a:pt x="7" y="5"/>
                  </a:cubicBezTo>
                  <a:cubicBezTo>
                    <a:pt x="6" y="5"/>
                    <a:pt x="5" y="6"/>
                    <a:pt x="4" y="6"/>
                  </a:cubicBezTo>
                  <a:cubicBezTo>
                    <a:pt x="4" y="7"/>
                    <a:pt x="0" y="6"/>
                    <a:pt x="0" y="7"/>
                  </a:cubicBezTo>
                  <a:cubicBezTo>
                    <a:pt x="0" y="8"/>
                    <a:pt x="2" y="8"/>
                    <a:pt x="3" y="8"/>
                  </a:cubicBezTo>
                  <a:cubicBezTo>
                    <a:pt x="4" y="9"/>
                    <a:pt x="4" y="10"/>
                    <a:pt x="4" y="11"/>
                  </a:cubicBezTo>
                  <a:cubicBezTo>
                    <a:pt x="4" y="13"/>
                    <a:pt x="7" y="13"/>
                    <a:pt x="7" y="14"/>
                  </a:cubicBezTo>
                  <a:cubicBezTo>
                    <a:pt x="7" y="12"/>
                    <a:pt x="7" y="9"/>
                    <a:pt x="9" y="8"/>
                  </a:cubicBezTo>
                  <a:cubicBezTo>
                    <a:pt x="7" y="9"/>
                    <a:pt x="8" y="11"/>
                    <a:pt x="10" y="12"/>
                  </a:cubicBezTo>
                  <a:cubicBezTo>
                    <a:pt x="12" y="13"/>
                    <a:pt x="13" y="13"/>
                    <a:pt x="15" y="12"/>
                  </a:cubicBezTo>
                  <a:cubicBezTo>
                    <a:pt x="12" y="13"/>
                    <a:pt x="17" y="15"/>
                    <a:pt x="18" y="15"/>
                  </a:cubicBezTo>
                  <a:cubicBezTo>
                    <a:pt x="21" y="16"/>
                    <a:pt x="24" y="18"/>
                    <a:pt x="27" y="19"/>
                  </a:cubicBezTo>
                  <a:cubicBezTo>
                    <a:pt x="29" y="20"/>
                    <a:pt x="31" y="21"/>
                    <a:pt x="32" y="22"/>
                  </a:cubicBezTo>
                  <a:cubicBezTo>
                    <a:pt x="32" y="24"/>
                    <a:pt x="33" y="25"/>
                    <a:pt x="34" y="26"/>
                  </a:cubicBezTo>
                  <a:cubicBezTo>
                    <a:pt x="34" y="26"/>
                    <a:pt x="36" y="27"/>
                    <a:pt x="36" y="27"/>
                  </a:cubicBezTo>
                  <a:cubicBezTo>
                    <a:pt x="36" y="27"/>
                    <a:pt x="34" y="28"/>
                    <a:pt x="34" y="28"/>
                  </a:cubicBezTo>
                  <a:cubicBezTo>
                    <a:pt x="34" y="28"/>
                    <a:pt x="36" y="28"/>
                    <a:pt x="36" y="29"/>
                  </a:cubicBezTo>
                  <a:cubicBezTo>
                    <a:pt x="36" y="28"/>
                    <a:pt x="35" y="29"/>
                    <a:pt x="35" y="30"/>
                  </a:cubicBezTo>
                  <a:cubicBezTo>
                    <a:pt x="34" y="31"/>
                    <a:pt x="33" y="30"/>
                    <a:pt x="32" y="31"/>
                  </a:cubicBezTo>
                  <a:cubicBezTo>
                    <a:pt x="31" y="31"/>
                    <a:pt x="28" y="34"/>
                    <a:pt x="29" y="34"/>
                  </a:cubicBezTo>
                  <a:cubicBezTo>
                    <a:pt x="30" y="35"/>
                    <a:pt x="32" y="35"/>
                    <a:pt x="34" y="35"/>
                  </a:cubicBezTo>
                  <a:cubicBezTo>
                    <a:pt x="34" y="34"/>
                    <a:pt x="35" y="30"/>
                    <a:pt x="36" y="31"/>
                  </a:cubicBezTo>
                  <a:cubicBezTo>
                    <a:pt x="36" y="32"/>
                    <a:pt x="33" y="33"/>
                    <a:pt x="36" y="33"/>
                  </a:cubicBezTo>
                  <a:cubicBezTo>
                    <a:pt x="38" y="34"/>
                    <a:pt x="39" y="34"/>
                    <a:pt x="40" y="32"/>
                  </a:cubicBezTo>
                  <a:cubicBezTo>
                    <a:pt x="39" y="34"/>
                    <a:pt x="44" y="37"/>
                    <a:pt x="45" y="38"/>
                  </a:cubicBezTo>
                  <a:cubicBezTo>
                    <a:pt x="45" y="35"/>
                    <a:pt x="45" y="32"/>
                    <a:pt x="45" y="29"/>
                  </a:cubicBezTo>
                  <a:close/>
                </a:path>
              </a:pathLst>
            </a:custGeom>
            <a:solidFill>
              <a:srgbClr val="CE1126"/>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17" name="Freeform 708">
              <a:extLst>
                <a:ext uri="{FF2B5EF4-FFF2-40B4-BE49-F238E27FC236}">
                  <a16:creationId xmlns:a16="http://schemas.microsoft.com/office/drawing/2014/main" id="{E637DCBF-3063-402C-AF77-00B5B9E9D1E8}"/>
                </a:ext>
              </a:extLst>
            </p:cNvPr>
            <p:cNvSpPr>
              <a:spLocks/>
            </p:cNvSpPr>
            <p:nvPr/>
          </p:nvSpPr>
          <p:spPr bwMode="auto">
            <a:xfrm>
              <a:off x="9084949" y="4588211"/>
              <a:ext cx="238916" cy="191132"/>
            </a:xfrm>
            <a:custGeom>
              <a:avLst/>
              <a:gdLst>
                <a:gd name="T0" fmla="*/ 50 w 51"/>
                <a:gd name="T1" fmla="*/ 39 h 41"/>
                <a:gd name="T2" fmla="*/ 45 w 51"/>
                <a:gd name="T3" fmla="*/ 37 h 41"/>
                <a:gd name="T4" fmla="*/ 47 w 51"/>
                <a:gd name="T5" fmla="*/ 36 h 41"/>
                <a:gd name="T6" fmla="*/ 42 w 51"/>
                <a:gd name="T7" fmla="*/ 34 h 41"/>
                <a:gd name="T8" fmla="*/ 38 w 51"/>
                <a:gd name="T9" fmla="*/ 30 h 41"/>
                <a:gd name="T10" fmla="*/ 37 w 51"/>
                <a:gd name="T11" fmla="*/ 28 h 41"/>
                <a:gd name="T12" fmla="*/ 34 w 51"/>
                <a:gd name="T13" fmla="*/ 26 h 41"/>
                <a:gd name="T14" fmla="*/ 29 w 51"/>
                <a:gd name="T15" fmla="*/ 21 h 41"/>
                <a:gd name="T16" fmla="*/ 34 w 51"/>
                <a:gd name="T17" fmla="*/ 21 h 41"/>
                <a:gd name="T18" fmla="*/ 34 w 51"/>
                <a:gd name="T19" fmla="*/ 18 h 41"/>
                <a:gd name="T20" fmla="*/ 31 w 51"/>
                <a:gd name="T21" fmla="*/ 17 h 41"/>
                <a:gd name="T22" fmla="*/ 25 w 51"/>
                <a:gd name="T23" fmla="*/ 12 h 41"/>
                <a:gd name="T24" fmla="*/ 19 w 51"/>
                <a:gd name="T25" fmla="*/ 7 h 41"/>
                <a:gd name="T26" fmla="*/ 16 w 51"/>
                <a:gd name="T27" fmla="*/ 6 h 41"/>
                <a:gd name="T28" fmla="*/ 13 w 51"/>
                <a:gd name="T29" fmla="*/ 4 h 41"/>
                <a:gd name="T30" fmla="*/ 8 w 51"/>
                <a:gd name="T31" fmla="*/ 2 h 41"/>
                <a:gd name="T32" fmla="*/ 1 w 51"/>
                <a:gd name="T33" fmla="*/ 0 h 41"/>
                <a:gd name="T34" fmla="*/ 1 w 51"/>
                <a:gd name="T35" fmla="*/ 10 h 41"/>
                <a:gd name="T36" fmla="*/ 1 w 51"/>
                <a:gd name="T37" fmla="*/ 20 h 41"/>
                <a:gd name="T38" fmla="*/ 1 w 51"/>
                <a:gd name="T39" fmla="*/ 25 h 41"/>
                <a:gd name="T40" fmla="*/ 1 w 51"/>
                <a:gd name="T41" fmla="*/ 30 h 41"/>
                <a:gd name="T42" fmla="*/ 4 w 51"/>
                <a:gd name="T43" fmla="*/ 33 h 41"/>
                <a:gd name="T44" fmla="*/ 13 w 51"/>
                <a:gd name="T45" fmla="*/ 31 h 41"/>
                <a:gd name="T46" fmla="*/ 9 w 51"/>
                <a:gd name="T47" fmla="*/ 28 h 41"/>
                <a:gd name="T48" fmla="*/ 14 w 51"/>
                <a:gd name="T49" fmla="*/ 30 h 41"/>
                <a:gd name="T50" fmla="*/ 13 w 51"/>
                <a:gd name="T51" fmla="*/ 26 h 41"/>
                <a:gd name="T52" fmla="*/ 15 w 51"/>
                <a:gd name="T53" fmla="*/ 27 h 41"/>
                <a:gd name="T54" fmla="*/ 18 w 51"/>
                <a:gd name="T55" fmla="*/ 25 h 41"/>
                <a:gd name="T56" fmla="*/ 26 w 51"/>
                <a:gd name="T57" fmla="*/ 27 h 41"/>
                <a:gd name="T58" fmla="*/ 31 w 51"/>
                <a:gd name="T59" fmla="*/ 33 h 41"/>
                <a:gd name="T60" fmla="*/ 36 w 51"/>
                <a:gd name="T61" fmla="*/ 38 h 41"/>
                <a:gd name="T62" fmla="*/ 45 w 51"/>
                <a:gd name="T63" fmla="*/ 40 h 41"/>
                <a:gd name="T64" fmla="*/ 48 w 51"/>
                <a:gd name="T65" fmla="*/ 40 h 41"/>
                <a:gd name="T66" fmla="*/ 50 w 51"/>
                <a:gd name="T67" fmla="*/ 39 h 41"/>
                <a:gd name="T68" fmla="*/ 50 w 51"/>
                <a:gd name="T69"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41">
                  <a:moveTo>
                    <a:pt x="50" y="39"/>
                  </a:moveTo>
                  <a:cubicBezTo>
                    <a:pt x="48" y="38"/>
                    <a:pt x="46" y="38"/>
                    <a:pt x="45" y="37"/>
                  </a:cubicBezTo>
                  <a:cubicBezTo>
                    <a:pt x="44" y="36"/>
                    <a:pt x="46" y="35"/>
                    <a:pt x="47" y="36"/>
                  </a:cubicBezTo>
                  <a:cubicBezTo>
                    <a:pt x="45" y="35"/>
                    <a:pt x="42" y="36"/>
                    <a:pt x="42" y="34"/>
                  </a:cubicBezTo>
                  <a:cubicBezTo>
                    <a:pt x="42" y="32"/>
                    <a:pt x="39" y="32"/>
                    <a:pt x="38" y="30"/>
                  </a:cubicBezTo>
                  <a:cubicBezTo>
                    <a:pt x="37" y="29"/>
                    <a:pt x="38" y="29"/>
                    <a:pt x="37" y="28"/>
                  </a:cubicBezTo>
                  <a:cubicBezTo>
                    <a:pt x="36" y="27"/>
                    <a:pt x="35" y="27"/>
                    <a:pt x="34" y="26"/>
                  </a:cubicBezTo>
                  <a:cubicBezTo>
                    <a:pt x="34" y="26"/>
                    <a:pt x="30" y="21"/>
                    <a:pt x="29" y="21"/>
                  </a:cubicBezTo>
                  <a:cubicBezTo>
                    <a:pt x="30" y="20"/>
                    <a:pt x="33" y="21"/>
                    <a:pt x="34" y="21"/>
                  </a:cubicBezTo>
                  <a:cubicBezTo>
                    <a:pt x="36" y="21"/>
                    <a:pt x="35" y="20"/>
                    <a:pt x="34" y="18"/>
                  </a:cubicBezTo>
                  <a:cubicBezTo>
                    <a:pt x="34" y="17"/>
                    <a:pt x="32" y="17"/>
                    <a:pt x="31" y="17"/>
                  </a:cubicBezTo>
                  <a:cubicBezTo>
                    <a:pt x="28" y="15"/>
                    <a:pt x="26" y="14"/>
                    <a:pt x="25" y="12"/>
                  </a:cubicBezTo>
                  <a:cubicBezTo>
                    <a:pt x="24" y="10"/>
                    <a:pt x="21" y="8"/>
                    <a:pt x="19" y="7"/>
                  </a:cubicBezTo>
                  <a:cubicBezTo>
                    <a:pt x="18" y="6"/>
                    <a:pt x="17" y="6"/>
                    <a:pt x="16" y="6"/>
                  </a:cubicBezTo>
                  <a:cubicBezTo>
                    <a:pt x="15" y="6"/>
                    <a:pt x="14" y="4"/>
                    <a:pt x="13" y="4"/>
                  </a:cubicBezTo>
                  <a:cubicBezTo>
                    <a:pt x="12" y="3"/>
                    <a:pt x="10" y="3"/>
                    <a:pt x="8" y="2"/>
                  </a:cubicBezTo>
                  <a:cubicBezTo>
                    <a:pt x="6" y="2"/>
                    <a:pt x="4" y="0"/>
                    <a:pt x="1" y="0"/>
                  </a:cubicBezTo>
                  <a:cubicBezTo>
                    <a:pt x="1" y="3"/>
                    <a:pt x="1" y="7"/>
                    <a:pt x="1" y="10"/>
                  </a:cubicBezTo>
                  <a:cubicBezTo>
                    <a:pt x="1" y="13"/>
                    <a:pt x="2" y="17"/>
                    <a:pt x="1" y="20"/>
                  </a:cubicBezTo>
                  <a:cubicBezTo>
                    <a:pt x="0" y="21"/>
                    <a:pt x="1" y="23"/>
                    <a:pt x="1" y="25"/>
                  </a:cubicBezTo>
                  <a:cubicBezTo>
                    <a:pt x="1" y="27"/>
                    <a:pt x="1" y="28"/>
                    <a:pt x="1" y="30"/>
                  </a:cubicBezTo>
                  <a:cubicBezTo>
                    <a:pt x="1" y="33"/>
                    <a:pt x="2" y="33"/>
                    <a:pt x="4" y="33"/>
                  </a:cubicBezTo>
                  <a:cubicBezTo>
                    <a:pt x="7" y="33"/>
                    <a:pt x="10" y="33"/>
                    <a:pt x="13" y="31"/>
                  </a:cubicBezTo>
                  <a:cubicBezTo>
                    <a:pt x="14" y="31"/>
                    <a:pt x="9" y="28"/>
                    <a:pt x="9" y="28"/>
                  </a:cubicBezTo>
                  <a:cubicBezTo>
                    <a:pt x="10" y="28"/>
                    <a:pt x="14" y="31"/>
                    <a:pt x="14" y="30"/>
                  </a:cubicBezTo>
                  <a:cubicBezTo>
                    <a:pt x="14" y="29"/>
                    <a:pt x="13" y="28"/>
                    <a:pt x="13" y="26"/>
                  </a:cubicBezTo>
                  <a:cubicBezTo>
                    <a:pt x="13" y="26"/>
                    <a:pt x="16" y="28"/>
                    <a:pt x="15" y="27"/>
                  </a:cubicBezTo>
                  <a:cubicBezTo>
                    <a:pt x="15" y="25"/>
                    <a:pt x="17" y="25"/>
                    <a:pt x="18" y="25"/>
                  </a:cubicBezTo>
                  <a:cubicBezTo>
                    <a:pt x="19" y="25"/>
                    <a:pt x="26" y="28"/>
                    <a:pt x="26" y="27"/>
                  </a:cubicBezTo>
                  <a:cubicBezTo>
                    <a:pt x="26" y="29"/>
                    <a:pt x="30" y="31"/>
                    <a:pt x="31" y="33"/>
                  </a:cubicBezTo>
                  <a:cubicBezTo>
                    <a:pt x="32" y="35"/>
                    <a:pt x="34" y="38"/>
                    <a:pt x="36" y="38"/>
                  </a:cubicBezTo>
                  <a:cubicBezTo>
                    <a:pt x="39" y="38"/>
                    <a:pt x="42" y="39"/>
                    <a:pt x="45" y="40"/>
                  </a:cubicBezTo>
                  <a:cubicBezTo>
                    <a:pt x="46" y="40"/>
                    <a:pt x="48" y="41"/>
                    <a:pt x="48" y="40"/>
                  </a:cubicBezTo>
                  <a:cubicBezTo>
                    <a:pt x="48" y="39"/>
                    <a:pt x="51" y="39"/>
                    <a:pt x="50" y="39"/>
                  </a:cubicBezTo>
                  <a:cubicBezTo>
                    <a:pt x="49" y="38"/>
                    <a:pt x="51" y="39"/>
                    <a:pt x="50" y="39"/>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18" name="Freeform 709">
              <a:extLst>
                <a:ext uri="{FF2B5EF4-FFF2-40B4-BE49-F238E27FC236}">
                  <a16:creationId xmlns:a16="http://schemas.microsoft.com/office/drawing/2014/main" id="{217D7091-7D2B-4182-B924-E957EB0C1659}"/>
                </a:ext>
              </a:extLst>
            </p:cNvPr>
            <p:cNvSpPr>
              <a:spLocks/>
            </p:cNvSpPr>
            <p:nvPr/>
          </p:nvSpPr>
          <p:spPr bwMode="auto">
            <a:xfrm>
              <a:off x="8342717" y="4414599"/>
              <a:ext cx="238916" cy="210246"/>
            </a:xfrm>
            <a:custGeom>
              <a:avLst/>
              <a:gdLst>
                <a:gd name="T0" fmla="*/ 33 w 51"/>
                <a:gd name="T1" fmla="*/ 5 h 45"/>
                <a:gd name="T2" fmla="*/ 29 w 51"/>
                <a:gd name="T3" fmla="*/ 13 h 45"/>
                <a:gd name="T4" fmla="*/ 20 w 51"/>
                <a:gd name="T5" fmla="*/ 16 h 45"/>
                <a:gd name="T6" fmla="*/ 15 w 51"/>
                <a:gd name="T7" fmla="*/ 18 h 45"/>
                <a:gd name="T8" fmla="*/ 10 w 51"/>
                <a:gd name="T9" fmla="*/ 19 h 45"/>
                <a:gd name="T10" fmla="*/ 7 w 51"/>
                <a:gd name="T11" fmla="*/ 18 h 45"/>
                <a:gd name="T12" fmla="*/ 3 w 51"/>
                <a:gd name="T13" fmla="*/ 14 h 45"/>
                <a:gd name="T14" fmla="*/ 0 w 51"/>
                <a:gd name="T15" fmla="*/ 20 h 45"/>
                <a:gd name="T16" fmla="*/ 4 w 51"/>
                <a:gd name="T17" fmla="*/ 29 h 45"/>
                <a:gd name="T18" fmla="*/ 8 w 51"/>
                <a:gd name="T19" fmla="*/ 37 h 45"/>
                <a:gd name="T20" fmla="*/ 13 w 51"/>
                <a:gd name="T21" fmla="*/ 39 h 45"/>
                <a:gd name="T22" fmla="*/ 14 w 51"/>
                <a:gd name="T23" fmla="*/ 41 h 45"/>
                <a:gd name="T24" fmla="*/ 19 w 51"/>
                <a:gd name="T25" fmla="*/ 41 h 45"/>
                <a:gd name="T26" fmla="*/ 21 w 51"/>
                <a:gd name="T27" fmla="*/ 39 h 45"/>
                <a:gd name="T28" fmla="*/ 25 w 51"/>
                <a:gd name="T29" fmla="*/ 40 h 45"/>
                <a:gd name="T30" fmla="*/ 28 w 51"/>
                <a:gd name="T31" fmla="*/ 40 h 45"/>
                <a:gd name="T32" fmla="*/ 31 w 51"/>
                <a:gd name="T33" fmla="*/ 43 h 45"/>
                <a:gd name="T34" fmla="*/ 34 w 51"/>
                <a:gd name="T35" fmla="*/ 42 h 45"/>
                <a:gd name="T36" fmla="*/ 36 w 51"/>
                <a:gd name="T37" fmla="*/ 43 h 45"/>
                <a:gd name="T38" fmla="*/ 37 w 51"/>
                <a:gd name="T39" fmla="*/ 37 h 45"/>
                <a:gd name="T40" fmla="*/ 37 w 51"/>
                <a:gd name="T41" fmla="*/ 33 h 45"/>
                <a:gd name="T42" fmla="*/ 39 w 51"/>
                <a:gd name="T43" fmla="*/ 30 h 45"/>
                <a:gd name="T44" fmla="*/ 42 w 51"/>
                <a:gd name="T45" fmla="*/ 24 h 45"/>
                <a:gd name="T46" fmla="*/ 47 w 51"/>
                <a:gd name="T47" fmla="*/ 19 h 45"/>
                <a:gd name="T48" fmla="*/ 49 w 51"/>
                <a:gd name="T49" fmla="*/ 18 h 45"/>
                <a:gd name="T50" fmla="*/ 45 w 51"/>
                <a:gd name="T51" fmla="*/ 13 h 45"/>
                <a:gd name="T52" fmla="*/ 42 w 51"/>
                <a:gd name="T53" fmla="*/ 7 h 45"/>
                <a:gd name="T54" fmla="*/ 44 w 51"/>
                <a:gd name="T55" fmla="*/ 6 h 45"/>
                <a:gd name="T56" fmla="*/ 44 w 51"/>
                <a:gd name="T57" fmla="*/ 3 h 45"/>
                <a:gd name="T58" fmla="*/ 33 w 51"/>
                <a:gd name="T59" fmla="*/ 5 h 45"/>
                <a:gd name="T60" fmla="*/ 33 w 51"/>
                <a:gd name="T61" fmla="*/ 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 h="45">
                  <a:moveTo>
                    <a:pt x="33" y="5"/>
                  </a:moveTo>
                  <a:cubicBezTo>
                    <a:pt x="32" y="8"/>
                    <a:pt x="31" y="10"/>
                    <a:pt x="29" y="13"/>
                  </a:cubicBezTo>
                  <a:cubicBezTo>
                    <a:pt x="28" y="17"/>
                    <a:pt x="23" y="17"/>
                    <a:pt x="20" y="16"/>
                  </a:cubicBezTo>
                  <a:cubicBezTo>
                    <a:pt x="18" y="15"/>
                    <a:pt x="16" y="17"/>
                    <a:pt x="15" y="18"/>
                  </a:cubicBezTo>
                  <a:cubicBezTo>
                    <a:pt x="14" y="19"/>
                    <a:pt x="11" y="18"/>
                    <a:pt x="10" y="19"/>
                  </a:cubicBezTo>
                  <a:cubicBezTo>
                    <a:pt x="8" y="20"/>
                    <a:pt x="8" y="20"/>
                    <a:pt x="7" y="18"/>
                  </a:cubicBezTo>
                  <a:cubicBezTo>
                    <a:pt x="5" y="17"/>
                    <a:pt x="4" y="16"/>
                    <a:pt x="3" y="14"/>
                  </a:cubicBezTo>
                  <a:cubicBezTo>
                    <a:pt x="2" y="13"/>
                    <a:pt x="0" y="19"/>
                    <a:pt x="0" y="20"/>
                  </a:cubicBezTo>
                  <a:cubicBezTo>
                    <a:pt x="0" y="23"/>
                    <a:pt x="3" y="26"/>
                    <a:pt x="4" y="29"/>
                  </a:cubicBezTo>
                  <a:cubicBezTo>
                    <a:pt x="6" y="32"/>
                    <a:pt x="5" y="35"/>
                    <a:pt x="8" y="37"/>
                  </a:cubicBezTo>
                  <a:cubicBezTo>
                    <a:pt x="10" y="38"/>
                    <a:pt x="12" y="39"/>
                    <a:pt x="13" y="39"/>
                  </a:cubicBezTo>
                  <a:cubicBezTo>
                    <a:pt x="16" y="38"/>
                    <a:pt x="13" y="40"/>
                    <a:pt x="14" y="41"/>
                  </a:cubicBezTo>
                  <a:cubicBezTo>
                    <a:pt x="15" y="41"/>
                    <a:pt x="18" y="41"/>
                    <a:pt x="19" y="41"/>
                  </a:cubicBezTo>
                  <a:cubicBezTo>
                    <a:pt x="20" y="40"/>
                    <a:pt x="20" y="38"/>
                    <a:pt x="21" y="39"/>
                  </a:cubicBezTo>
                  <a:cubicBezTo>
                    <a:pt x="22" y="40"/>
                    <a:pt x="24" y="41"/>
                    <a:pt x="25" y="40"/>
                  </a:cubicBezTo>
                  <a:cubicBezTo>
                    <a:pt x="26" y="40"/>
                    <a:pt x="28" y="39"/>
                    <a:pt x="28" y="40"/>
                  </a:cubicBezTo>
                  <a:cubicBezTo>
                    <a:pt x="29" y="43"/>
                    <a:pt x="27" y="45"/>
                    <a:pt x="31" y="43"/>
                  </a:cubicBezTo>
                  <a:cubicBezTo>
                    <a:pt x="32" y="43"/>
                    <a:pt x="33" y="42"/>
                    <a:pt x="34" y="42"/>
                  </a:cubicBezTo>
                  <a:cubicBezTo>
                    <a:pt x="35" y="42"/>
                    <a:pt x="36" y="43"/>
                    <a:pt x="36" y="43"/>
                  </a:cubicBezTo>
                  <a:cubicBezTo>
                    <a:pt x="37" y="41"/>
                    <a:pt x="35" y="39"/>
                    <a:pt x="37" y="37"/>
                  </a:cubicBezTo>
                  <a:cubicBezTo>
                    <a:pt x="38" y="36"/>
                    <a:pt x="37" y="35"/>
                    <a:pt x="37" y="33"/>
                  </a:cubicBezTo>
                  <a:cubicBezTo>
                    <a:pt x="37" y="32"/>
                    <a:pt x="38" y="31"/>
                    <a:pt x="39" y="30"/>
                  </a:cubicBezTo>
                  <a:cubicBezTo>
                    <a:pt x="41" y="28"/>
                    <a:pt x="43" y="27"/>
                    <a:pt x="42" y="24"/>
                  </a:cubicBezTo>
                  <a:cubicBezTo>
                    <a:pt x="42" y="22"/>
                    <a:pt x="45" y="18"/>
                    <a:pt x="47" y="19"/>
                  </a:cubicBezTo>
                  <a:cubicBezTo>
                    <a:pt x="48" y="20"/>
                    <a:pt x="51" y="19"/>
                    <a:pt x="49" y="18"/>
                  </a:cubicBezTo>
                  <a:cubicBezTo>
                    <a:pt x="48" y="16"/>
                    <a:pt x="45" y="15"/>
                    <a:pt x="45" y="13"/>
                  </a:cubicBezTo>
                  <a:cubicBezTo>
                    <a:pt x="45" y="11"/>
                    <a:pt x="43" y="9"/>
                    <a:pt x="42" y="7"/>
                  </a:cubicBezTo>
                  <a:cubicBezTo>
                    <a:pt x="41" y="4"/>
                    <a:pt x="44" y="7"/>
                    <a:pt x="44" y="6"/>
                  </a:cubicBezTo>
                  <a:cubicBezTo>
                    <a:pt x="45" y="5"/>
                    <a:pt x="41" y="4"/>
                    <a:pt x="44" y="3"/>
                  </a:cubicBezTo>
                  <a:cubicBezTo>
                    <a:pt x="40" y="2"/>
                    <a:pt x="34" y="0"/>
                    <a:pt x="33" y="5"/>
                  </a:cubicBezTo>
                  <a:cubicBezTo>
                    <a:pt x="32" y="7"/>
                    <a:pt x="34" y="3"/>
                    <a:pt x="33" y="5"/>
                  </a:cubicBezTo>
                  <a:close/>
                </a:path>
              </a:pathLst>
            </a:custGeom>
            <a:solidFill>
              <a:srgbClr val="CE1126"/>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dirty="0"/>
            </a:p>
          </p:txBody>
        </p:sp>
        <p:sp>
          <p:nvSpPr>
            <p:cNvPr id="219" name="Freeform 710">
              <a:extLst>
                <a:ext uri="{FF2B5EF4-FFF2-40B4-BE49-F238E27FC236}">
                  <a16:creationId xmlns:a16="http://schemas.microsoft.com/office/drawing/2014/main" id="{0D74A453-F6EF-460A-979B-EE6CBC6D05EF}"/>
                </a:ext>
              </a:extLst>
            </p:cNvPr>
            <p:cNvSpPr>
              <a:spLocks/>
            </p:cNvSpPr>
            <p:nvPr/>
          </p:nvSpPr>
          <p:spPr bwMode="auto">
            <a:xfrm>
              <a:off x="8357051" y="4358851"/>
              <a:ext cx="229360" cy="149721"/>
            </a:xfrm>
            <a:custGeom>
              <a:avLst/>
              <a:gdLst>
                <a:gd name="T0" fmla="*/ 45 w 49"/>
                <a:gd name="T1" fmla="*/ 10 h 32"/>
                <a:gd name="T2" fmla="*/ 47 w 49"/>
                <a:gd name="T3" fmla="*/ 8 h 32"/>
                <a:gd name="T4" fmla="*/ 43 w 49"/>
                <a:gd name="T5" fmla="*/ 7 h 32"/>
                <a:gd name="T6" fmla="*/ 42 w 49"/>
                <a:gd name="T7" fmla="*/ 6 h 32"/>
                <a:gd name="T8" fmla="*/ 41 w 49"/>
                <a:gd name="T9" fmla="*/ 6 h 32"/>
                <a:gd name="T10" fmla="*/ 41 w 49"/>
                <a:gd name="T11" fmla="*/ 4 h 32"/>
                <a:gd name="T12" fmla="*/ 39 w 49"/>
                <a:gd name="T13" fmla="*/ 2 h 32"/>
                <a:gd name="T14" fmla="*/ 37 w 49"/>
                <a:gd name="T15" fmla="*/ 2 h 32"/>
                <a:gd name="T16" fmla="*/ 36 w 49"/>
                <a:gd name="T17" fmla="*/ 1 h 32"/>
                <a:gd name="T18" fmla="*/ 32 w 49"/>
                <a:gd name="T19" fmla="*/ 6 h 32"/>
                <a:gd name="T20" fmla="*/ 30 w 49"/>
                <a:gd name="T21" fmla="*/ 8 h 32"/>
                <a:gd name="T22" fmla="*/ 29 w 49"/>
                <a:gd name="T23" fmla="*/ 9 h 32"/>
                <a:gd name="T24" fmla="*/ 29 w 49"/>
                <a:gd name="T25" fmla="*/ 10 h 32"/>
                <a:gd name="T26" fmla="*/ 25 w 49"/>
                <a:gd name="T27" fmla="*/ 12 h 32"/>
                <a:gd name="T28" fmla="*/ 25 w 49"/>
                <a:gd name="T29" fmla="*/ 15 h 32"/>
                <a:gd name="T30" fmla="*/ 27 w 49"/>
                <a:gd name="T31" fmla="*/ 14 h 32"/>
                <a:gd name="T32" fmla="*/ 29 w 49"/>
                <a:gd name="T33" fmla="*/ 13 h 32"/>
                <a:gd name="T34" fmla="*/ 28 w 49"/>
                <a:gd name="T35" fmla="*/ 11 h 32"/>
                <a:gd name="T36" fmla="*/ 29 w 49"/>
                <a:gd name="T37" fmla="*/ 13 h 32"/>
                <a:gd name="T38" fmla="*/ 26 w 49"/>
                <a:gd name="T39" fmla="*/ 14 h 32"/>
                <a:gd name="T40" fmla="*/ 23 w 49"/>
                <a:gd name="T41" fmla="*/ 13 h 32"/>
                <a:gd name="T42" fmla="*/ 14 w 49"/>
                <a:gd name="T43" fmla="*/ 20 h 32"/>
                <a:gd name="T44" fmla="*/ 9 w 49"/>
                <a:gd name="T45" fmla="*/ 23 h 32"/>
                <a:gd name="T46" fmla="*/ 7 w 49"/>
                <a:gd name="T47" fmla="*/ 26 h 32"/>
                <a:gd name="T48" fmla="*/ 9 w 49"/>
                <a:gd name="T49" fmla="*/ 28 h 32"/>
                <a:gd name="T50" fmla="*/ 0 w 49"/>
                <a:gd name="T51" fmla="*/ 26 h 32"/>
                <a:gd name="T52" fmla="*/ 5 w 49"/>
                <a:gd name="T53" fmla="*/ 32 h 32"/>
                <a:gd name="T54" fmla="*/ 7 w 49"/>
                <a:gd name="T55" fmla="*/ 31 h 32"/>
                <a:gd name="T56" fmla="*/ 12 w 49"/>
                <a:gd name="T57" fmla="*/ 30 h 32"/>
                <a:gd name="T58" fmla="*/ 20 w 49"/>
                <a:gd name="T59" fmla="*/ 29 h 32"/>
                <a:gd name="T60" fmla="*/ 27 w 49"/>
                <a:gd name="T61" fmla="*/ 24 h 32"/>
                <a:gd name="T62" fmla="*/ 30 w 49"/>
                <a:gd name="T63" fmla="*/ 18 h 32"/>
                <a:gd name="T64" fmla="*/ 34 w 49"/>
                <a:gd name="T65" fmla="*/ 14 h 32"/>
                <a:gd name="T66" fmla="*/ 43 w 49"/>
                <a:gd name="T67" fmla="*/ 14 h 32"/>
                <a:gd name="T68" fmla="*/ 45 w 49"/>
                <a:gd name="T69"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 h="32">
                  <a:moveTo>
                    <a:pt x="45" y="10"/>
                  </a:moveTo>
                  <a:cubicBezTo>
                    <a:pt x="48" y="10"/>
                    <a:pt x="49" y="9"/>
                    <a:pt x="47" y="8"/>
                  </a:cubicBezTo>
                  <a:cubicBezTo>
                    <a:pt x="45" y="7"/>
                    <a:pt x="45" y="6"/>
                    <a:pt x="43" y="7"/>
                  </a:cubicBezTo>
                  <a:cubicBezTo>
                    <a:pt x="42" y="8"/>
                    <a:pt x="43" y="7"/>
                    <a:pt x="42" y="6"/>
                  </a:cubicBezTo>
                  <a:cubicBezTo>
                    <a:pt x="42" y="6"/>
                    <a:pt x="41" y="6"/>
                    <a:pt x="41" y="6"/>
                  </a:cubicBezTo>
                  <a:cubicBezTo>
                    <a:pt x="41" y="6"/>
                    <a:pt x="41" y="4"/>
                    <a:pt x="41" y="4"/>
                  </a:cubicBezTo>
                  <a:cubicBezTo>
                    <a:pt x="40" y="3"/>
                    <a:pt x="39" y="2"/>
                    <a:pt x="39" y="2"/>
                  </a:cubicBezTo>
                  <a:cubicBezTo>
                    <a:pt x="37" y="0"/>
                    <a:pt x="38" y="1"/>
                    <a:pt x="37" y="2"/>
                  </a:cubicBezTo>
                  <a:cubicBezTo>
                    <a:pt x="36" y="3"/>
                    <a:pt x="36" y="1"/>
                    <a:pt x="36" y="1"/>
                  </a:cubicBezTo>
                  <a:cubicBezTo>
                    <a:pt x="35" y="1"/>
                    <a:pt x="32" y="5"/>
                    <a:pt x="32" y="6"/>
                  </a:cubicBezTo>
                  <a:cubicBezTo>
                    <a:pt x="31" y="6"/>
                    <a:pt x="30" y="7"/>
                    <a:pt x="30" y="8"/>
                  </a:cubicBezTo>
                  <a:cubicBezTo>
                    <a:pt x="29" y="8"/>
                    <a:pt x="29" y="9"/>
                    <a:pt x="29" y="9"/>
                  </a:cubicBezTo>
                  <a:cubicBezTo>
                    <a:pt x="29" y="10"/>
                    <a:pt x="29" y="10"/>
                    <a:pt x="29" y="10"/>
                  </a:cubicBezTo>
                  <a:cubicBezTo>
                    <a:pt x="29" y="11"/>
                    <a:pt x="26" y="11"/>
                    <a:pt x="25" y="12"/>
                  </a:cubicBezTo>
                  <a:cubicBezTo>
                    <a:pt x="22" y="12"/>
                    <a:pt x="23" y="14"/>
                    <a:pt x="25" y="15"/>
                  </a:cubicBezTo>
                  <a:cubicBezTo>
                    <a:pt x="27" y="17"/>
                    <a:pt x="26" y="15"/>
                    <a:pt x="27" y="14"/>
                  </a:cubicBezTo>
                  <a:cubicBezTo>
                    <a:pt x="27" y="13"/>
                    <a:pt x="29" y="13"/>
                    <a:pt x="29" y="13"/>
                  </a:cubicBezTo>
                  <a:cubicBezTo>
                    <a:pt x="29" y="13"/>
                    <a:pt x="28" y="12"/>
                    <a:pt x="28" y="11"/>
                  </a:cubicBezTo>
                  <a:cubicBezTo>
                    <a:pt x="28" y="12"/>
                    <a:pt x="29" y="13"/>
                    <a:pt x="29" y="13"/>
                  </a:cubicBezTo>
                  <a:cubicBezTo>
                    <a:pt x="29" y="13"/>
                    <a:pt x="27" y="13"/>
                    <a:pt x="26" y="14"/>
                  </a:cubicBezTo>
                  <a:cubicBezTo>
                    <a:pt x="26" y="17"/>
                    <a:pt x="24" y="14"/>
                    <a:pt x="23" y="13"/>
                  </a:cubicBezTo>
                  <a:cubicBezTo>
                    <a:pt x="20" y="16"/>
                    <a:pt x="18" y="19"/>
                    <a:pt x="14" y="20"/>
                  </a:cubicBezTo>
                  <a:cubicBezTo>
                    <a:pt x="12" y="21"/>
                    <a:pt x="10" y="21"/>
                    <a:pt x="9" y="23"/>
                  </a:cubicBezTo>
                  <a:cubicBezTo>
                    <a:pt x="8" y="24"/>
                    <a:pt x="8" y="25"/>
                    <a:pt x="7" y="26"/>
                  </a:cubicBezTo>
                  <a:cubicBezTo>
                    <a:pt x="7" y="27"/>
                    <a:pt x="9" y="28"/>
                    <a:pt x="9" y="28"/>
                  </a:cubicBezTo>
                  <a:cubicBezTo>
                    <a:pt x="8" y="29"/>
                    <a:pt x="1" y="26"/>
                    <a:pt x="0" y="26"/>
                  </a:cubicBezTo>
                  <a:cubicBezTo>
                    <a:pt x="1" y="28"/>
                    <a:pt x="3" y="31"/>
                    <a:pt x="5" y="32"/>
                  </a:cubicBezTo>
                  <a:cubicBezTo>
                    <a:pt x="6" y="32"/>
                    <a:pt x="7" y="31"/>
                    <a:pt x="7" y="31"/>
                  </a:cubicBezTo>
                  <a:cubicBezTo>
                    <a:pt x="9" y="30"/>
                    <a:pt x="12" y="31"/>
                    <a:pt x="12" y="30"/>
                  </a:cubicBezTo>
                  <a:cubicBezTo>
                    <a:pt x="15" y="27"/>
                    <a:pt x="17" y="28"/>
                    <a:pt x="20" y="29"/>
                  </a:cubicBezTo>
                  <a:cubicBezTo>
                    <a:pt x="23" y="29"/>
                    <a:pt x="26" y="27"/>
                    <a:pt x="27" y="24"/>
                  </a:cubicBezTo>
                  <a:cubicBezTo>
                    <a:pt x="28" y="22"/>
                    <a:pt x="29" y="20"/>
                    <a:pt x="30" y="18"/>
                  </a:cubicBezTo>
                  <a:cubicBezTo>
                    <a:pt x="30" y="15"/>
                    <a:pt x="31" y="14"/>
                    <a:pt x="34" y="14"/>
                  </a:cubicBezTo>
                  <a:cubicBezTo>
                    <a:pt x="37" y="14"/>
                    <a:pt x="40" y="15"/>
                    <a:pt x="43" y="14"/>
                  </a:cubicBezTo>
                  <a:cubicBezTo>
                    <a:pt x="47" y="13"/>
                    <a:pt x="40" y="10"/>
                    <a:pt x="45" y="10"/>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20" name="Freeform 711">
              <a:extLst>
                <a:ext uri="{FF2B5EF4-FFF2-40B4-BE49-F238E27FC236}">
                  <a16:creationId xmlns:a16="http://schemas.microsoft.com/office/drawing/2014/main" id="{ACCEAA13-77F6-4E04-8C52-E2F3568D961A}"/>
                </a:ext>
              </a:extLst>
            </p:cNvPr>
            <p:cNvSpPr>
              <a:spLocks/>
            </p:cNvSpPr>
            <p:nvPr/>
          </p:nvSpPr>
          <p:spPr bwMode="auto">
            <a:xfrm>
              <a:off x="7890370" y="3839607"/>
              <a:ext cx="79638" cy="46190"/>
            </a:xfrm>
            <a:custGeom>
              <a:avLst/>
              <a:gdLst>
                <a:gd name="T0" fmla="*/ 2 w 17"/>
                <a:gd name="T1" fmla="*/ 8 h 10"/>
                <a:gd name="T2" fmla="*/ 7 w 17"/>
                <a:gd name="T3" fmla="*/ 9 h 10"/>
                <a:gd name="T4" fmla="*/ 12 w 17"/>
                <a:gd name="T5" fmla="*/ 9 h 10"/>
                <a:gd name="T6" fmla="*/ 16 w 17"/>
                <a:gd name="T7" fmla="*/ 8 h 10"/>
                <a:gd name="T8" fmla="*/ 15 w 17"/>
                <a:gd name="T9" fmla="*/ 3 h 10"/>
                <a:gd name="T10" fmla="*/ 10 w 17"/>
                <a:gd name="T11" fmla="*/ 3 h 10"/>
                <a:gd name="T12" fmla="*/ 6 w 17"/>
                <a:gd name="T13" fmla="*/ 1 h 10"/>
                <a:gd name="T14" fmla="*/ 2 w 17"/>
                <a:gd name="T15" fmla="*/ 8 h 10"/>
                <a:gd name="T16" fmla="*/ 2 w 17"/>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2" y="8"/>
                  </a:moveTo>
                  <a:cubicBezTo>
                    <a:pt x="3" y="9"/>
                    <a:pt x="6" y="10"/>
                    <a:pt x="7" y="9"/>
                  </a:cubicBezTo>
                  <a:cubicBezTo>
                    <a:pt x="9" y="8"/>
                    <a:pt x="10" y="10"/>
                    <a:pt x="12" y="9"/>
                  </a:cubicBezTo>
                  <a:cubicBezTo>
                    <a:pt x="13" y="9"/>
                    <a:pt x="17" y="9"/>
                    <a:pt x="16" y="8"/>
                  </a:cubicBezTo>
                  <a:cubicBezTo>
                    <a:pt x="15" y="6"/>
                    <a:pt x="14" y="5"/>
                    <a:pt x="15" y="3"/>
                  </a:cubicBezTo>
                  <a:cubicBezTo>
                    <a:pt x="13" y="2"/>
                    <a:pt x="11" y="4"/>
                    <a:pt x="10" y="3"/>
                  </a:cubicBezTo>
                  <a:cubicBezTo>
                    <a:pt x="9" y="2"/>
                    <a:pt x="7" y="0"/>
                    <a:pt x="6" y="1"/>
                  </a:cubicBezTo>
                  <a:cubicBezTo>
                    <a:pt x="4" y="3"/>
                    <a:pt x="0" y="6"/>
                    <a:pt x="2" y="8"/>
                  </a:cubicBezTo>
                  <a:cubicBezTo>
                    <a:pt x="3" y="9"/>
                    <a:pt x="1" y="7"/>
                    <a:pt x="2" y="8"/>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21" name="Freeform 712">
              <a:extLst>
                <a:ext uri="{FF2B5EF4-FFF2-40B4-BE49-F238E27FC236}">
                  <a16:creationId xmlns:a16="http://schemas.microsoft.com/office/drawing/2014/main" id="{2AE2A9D1-0AE0-40E0-A07F-15015FB63418}"/>
                </a:ext>
              </a:extLst>
            </p:cNvPr>
            <p:cNvSpPr>
              <a:spLocks/>
            </p:cNvSpPr>
            <p:nvPr/>
          </p:nvSpPr>
          <p:spPr bwMode="auto">
            <a:xfrm>
              <a:off x="7707201" y="3787046"/>
              <a:ext cx="173611" cy="108308"/>
            </a:xfrm>
            <a:custGeom>
              <a:avLst/>
              <a:gdLst>
                <a:gd name="T0" fmla="*/ 1 w 37"/>
                <a:gd name="T1" fmla="*/ 3 h 23"/>
                <a:gd name="T2" fmla="*/ 0 w 37"/>
                <a:gd name="T3" fmla="*/ 9 h 23"/>
                <a:gd name="T4" fmla="*/ 5 w 37"/>
                <a:gd name="T5" fmla="*/ 13 h 23"/>
                <a:gd name="T6" fmla="*/ 7 w 37"/>
                <a:gd name="T7" fmla="*/ 14 h 23"/>
                <a:gd name="T8" fmla="*/ 12 w 37"/>
                <a:gd name="T9" fmla="*/ 15 h 23"/>
                <a:gd name="T10" fmla="*/ 15 w 37"/>
                <a:gd name="T11" fmla="*/ 16 h 23"/>
                <a:gd name="T12" fmla="*/ 19 w 37"/>
                <a:gd name="T13" fmla="*/ 16 h 23"/>
                <a:gd name="T14" fmla="*/ 22 w 37"/>
                <a:gd name="T15" fmla="*/ 19 h 23"/>
                <a:gd name="T16" fmla="*/ 26 w 37"/>
                <a:gd name="T17" fmla="*/ 20 h 23"/>
                <a:gd name="T18" fmla="*/ 29 w 37"/>
                <a:gd name="T19" fmla="*/ 22 h 23"/>
                <a:gd name="T20" fmla="*/ 32 w 37"/>
                <a:gd name="T21" fmla="*/ 20 h 23"/>
                <a:gd name="T22" fmla="*/ 35 w 37"/>
                <a:gd name="T23" fmla="*/ 22 h 23"/>
                <a:gd name="T24" fmla="*/ 37 w 37"/>
                <a:gd name="T25" fmla="*/ 21 h 23"/>
                <a:gd name="T26" fmla="*/ 37 w 37"/>
                <a:gd name="T27" fmla="*/ 18 h 23"/>
                <a:gd name="T28" fmla="*/ 37 w 37"/>
                <a:gd name="T29" fmla="*/ 14 h 23"/>
                <a:gd name="T30" fmla="*/ 32 w 37"/>
                <a:gd name="T31" fmla="*/ 14 h 23"/>
                <a:gd name="T32" fmla="*/ 31 w 37"/>
                <a:gd name="T33" fmla="*/ 13 h 23"/>
                <a:gd name="T34" fmla="*/ 28 w 37"/>
                <a:gd name="T35" fmla="*/ 13 h 23"/>
                <a:gd name="T36" fmla="*/ 26 w 37"/>
                <a:gd name="T37" fmla="*/ 12 h 23"/>
                <a:gd name="T38" fmla="*/ 24 w 37"/>
                <a:gd name="T39" fmla="*/ 12 h 23"/>
                <a:gd name="T40" fmla="*/ 20 w 37"/>
                <a:gd name="T41" fmla="*/ 10 h 23"/>
                <a:gd name="T42" fmla="*/ 18 w 37"/>
                <a:gd name="T43" fmla="*/ 8 h 23"/>
                <a:gd name="T44" fmla="*/ 16 w 37"/>
                <a:gd name="T45" fmla="*/ 7 h 23"/>
                <a:gd name="T46" fmla="*/ 10 w 37"/>
                <a:gd name="T47" fmla="*/ 2 h 23"/>
                <a:gd name="T48" fmla="*/ 8 w 37"/>
                <a:gd name="T49" fmla="*/ 0 h 23"/>
                <a:gd name="T50" fmla="*/ 5 w 37"/>
                <a:gd name="T51" fmla="*/ 2 h 23"/>
                <a:gd name="T52" fmla="*/ 4 w 37"/>
                <a:gd name="T53" fmla="*/ 2 h 23"/>
                <a:gd name="T54" fmla="*/ 1 w 37"/>
                <a:gd name="T55" fmla="*/ 3 h 23"/>
                <a:gd name="T56" fmla="*/ 1 w 37"/>
                <a:gd name="T57"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23">
                  <a:moveTo>
                    <a:pt x="1" y="3"/>
                  </a:moveTo>
                  <a:cubicBezTo>
                    <a:pt x="0" y="4"/>
                    <a:pt x="0" y="8"/>
                    <a:pt x="0" y="9"/>
                  </a:cubicBezTo>
                  <a:cubicBezTo>
                    <a:pt x="1" y="10"/>
                    <a:pt x="4" y="11"/>
                    <a:pt x="5" y="13"/>
                  </a:cubicBezTo>
                  <a:cubicBezTo>
                    <a:pt x="6" y="13"/>
                    <a:pt x="7" y="14"/>
                    <a:pt x="7" y="14"/>
                  </a:cubicBezTo>
                  <a:cubicBezTo>
                    <a:pt x="9" y="15"/>
                    <a:pt x="10" y="14"/>
                    <a:pt x="12" y="15"/>
                  </a:cubicBezTo>
                  <a:cubicBezTo>
                    <a:pt x="13" y="15"/>
                    <a:pt x="14" y="16"/>
                    <a:pt x="15" y="16"/>
                  </a:cubicBezTo>
                  <a:cubicBezTo>
                    <a:pt x="16" y="16"/>
                    <a:pt x="18" y="16"/>
                    <a:pt x="19" y="16"/>
                  </a:cubicBezTo>
                  <a:cubicBezTo>
                    <a:pt x="20" y="17"/>
                    <a:pt x="21" y="18"/>
                    <a:pt x="22" y="19"/>
                  </a:cubicBezTo>
                  <a:cubicBezTo>
                    <a:pt x="23" y="19"/>
                    <a:pt x="25" y="19"/>
                    <a:pt x="26" y="20"/>
                  </a:cubicBezTo>
                  <a:cubicBezTo>
                    <a:pt x="27" y="20"/>
                    <a:pt x="28" y="22"/>
                    <a:pt x="29" y="22"/>
                  </a:cubicBezTo>
                  <a:cubicBezTo>
                    <a:pt x="30" y="22"/>
                    <a:pt x="31" y="20"/>
                    <a:pt x="32" y="20"/>
                  </a:cubicBezTo>
                  <a:cubicBezTo>
                    <a:pt x="33" y="21"/>
                    <a:pt x="33" y="23"/>
                    <a:pt x="35" y="22"/>
                  </a:cubicBezTo>
                  <a:cubicBezTo>
                    <a:pt x="35" y="22"/>
                    <a:pt x="37" y="21"/>
                    <a:pt x="37" y="21"/>
                  </a:cubicBezTo>
                  <a:cubicBezTo>
                    <a:pt x="37" y="20"/>
                    <a:pt x="37" y="19"/>
                    <a:pt x="37" y="18"/>
                  </a:cubicBezTo>
                  <a:cubicBezTo>
                    <a:pt x="36" y="17"/>
                    <a:pt x="37" y="16"/>
                    <a:pt x="37" y="14"/>
                  </a:cubicBezTo>
                  <a:cubicBezTo>
                    <a:pt x="35" y="14"/>
                    <a:pt x="34" y="15"/>
                    <a:pt x="32" y="14"/>
                  </a:cubicBezTo>
                  <a:cubicBezTo>
                    <a:pt x="32" y="14"/>
                    <a:pt x="31" y="13"/>
                    <a:pt x="31" y="13"/>
                  </a:cubicBezTo>
                  <a:cubicBezTo>
                    <a:pt x="30" y="13"/>
                    <a:pt x="29" y="14"/>
                    <a:pt x="28" y="13"/>
                  </a:cubicBezTo>
                  <a:cubicBezTo>
                    <a:pt x="28" y="13"/>
                    <a:pt x="27" y="12"/>
                    <a:pt x="26" y="12"/>
                  </a:cubicBezTo>
                  <a:cubicBezTo>
                    <a:pt x="25" y="12"/>
                    <a:pt x="24" y="14"/>
                    <a:pt x="24" y="12"/>
                  </a:cubicBezTo>
                  <a:cubicBezTo>
                    <a:pt x="22" y="10"/>
                    <a:pt x="21" y="11"/>
                    <a:pt x="20" y="10"/>
                  </a:cubicBezTo>
                  <a:cubicBezTo>
                    <a:pt x="19" y="9"/>
                    <a:pt x="19" y="8"/>
                    <a:pt x="18" y="8"/>
                  </a:cubicBezTo>
                  <a:cubicBezTo>
                    <a:pt x="17" y="7"/>
                    <a:pt x="16" y="7"/>
                    <a:pt x="16" y="7"/>
                  </a:cubicBezTo>
                  <a:cubicBezTo>
                    <a:pt x="14" y="6"/>
                    <a:pt x="11" y="4"/>
                    <a:pt x="10" y="2"/>
                  </a:cubicBezTo>
                  <a:cubicBezTo>
                    <a:pt x="10" y="1"/>
                    <a:pt x="9" y="0"/>
                    <a:pt x="8" y="0"/>
                  </a:cubicBezTo>
                  <a:cubicBezTo>
                    <a:pt x="6" y="0"/>
                    <a:pt x="6" y="1"/>
                    <a:pt x="5" y="2"/>
                  </a:cubicBezTo>
                  <a:cubicBezTo>
                    <a:pt x="5" y="3"/>
                    <a:pt x="4" y="2"/>
                    <a:pt x="4" y="2"/>
                  </a:cubicBezTo>
                  <a:cubicBezTo>
                    <a:pt x="3" y="3"/>
                    <a:pt x="2" y="3"/>
                    <a:pt x="1" y="3"/>
                  </a:cubicBezTo>
                  <a:cubicBezTo>
                    <a:pt x="0" y="4"/>
                    <a:pt x="2" y="3"/>
                    <a:pt x="1" y="3"/>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22" name="Freeform 713">
              <a:extLst>
                <a:ext uri="{FF2B5EF4-FFF2-40B4-BE49-F238E27FC236}">
                  <a16:creationId xmlns:a16="http://schemas.microsoft.com/office/drawing/2014/main" id="{CBE1322D-A3A7-4449-86B2-CE5CC9C182A1}"/>
                </a:ext>
              </a:extLst>
            </p:cNvPr>
            <p:cNvSpPr>
              <a:spLocks/>
            </p:cNvSpPr>
            <p:nvPr/>
          </p:nvSpPr>
          <p:spPr bwMode="auto">
            <a:xfrm>
              <a:off x="8188218" y="4180460"/>
              <a:ext cx="130606" cy="108308"/>
            </a:xfrm>
            <a:custGeom>
              <a:avLst/>
              <a:gdLst>
                <a:gd name="T0" fmla="*/ 14 w 28"/>
                <a:gd name="T1" fmla="*/ 19 h 23"/>
                <a:gd name="T2" fmla="*/ 19 w 28"/>
                <a:gd name="T3" fmla="*/ 18 h 23"/>
                <a:gd name="T4" fmla="*/ 19 w 28"/>
                <a:gd name="T5" fmla="*/ 15 h 23"/>
                <a:gd name="T6" fmla="*/ 21 w 28"/>
                <a:gd name="T7" fmla="*/ 14 h 23"/>
                <a:gd name="T8" fmla="*/ 24 w 28"/>
                <a:gd name="T9" fmla="*/ 12 h 23"/>
                <a:gd name="T10" fmla="*/ 27 w 28"/>
                <a:gd name="T11" fmla="*/ 9 h 23"/>
                <a:gd name="T12" fmla="*/ 26 w 28"/>
                <a:gd name="T13" fmla="*/ 1 h 23"/>
                <a:gd name="T14" fmla="*/ 22 w 28"/>
                <a:gd name="T15" fmla="*/ 1 h 23"/>
                <a:gd name="T16" fmla="*/ 19 w 28"/>
                <a:gd name="T17" fmla="*/ 2 h 23"/>
                <a:gd name="T18" fmla="*/ 17 w 28"/>
                <a:gd name="T19" fmla="*/ 2 h 23"/>
                <a:gd name="T20" fmla="*/ 3 w 28"/>
                <a:gd name="T21" fmla="*/ 3 h 23"/>
                <a:gd name="T22" fmla="*/ 0 w 28"/>
                <a:gd name="T23" fmla="*/ 7 h 23"/>
                <a:gd name="T24" fmla="*/ 1 w 28"/>
                <a:gd name="T25" fmla="*/ 10 h 23"/>
                <a:gd name="T26" fmla="*/ 3 w 28"/>
                <a:gd name="T27" fmla="*/ 14 h 23"/>
                <a:gd name="T28" fmla="*/ 5 w 28"/>
                <a:gd name="T29" fmla="*/ 18 h 23"/>
                <a:gd name="T30" fmla="*/ 6 w 28"/>
                <a:gd name="T31" fmla="*/ 19 h 23"/>
                <a:gd name="T32" fmla="*/ 7 w 28"/>
                <a:gd name="T33" fmla="*/ 21 h 23"/>
                <a:gd name="T34" fmla="*/ 8 w 28"/>
                <a:gd name="T35" fmla="*/ 23 h 23"/>
                <a:gd name="T36" fmla="*/ 14 w 28"/>
                <a:gd name="T37" fmla="*/ 19 h 23"/>
                <a:gd name="T38" fmla="*/ 14 w 28"/>
                <a:gd name="T39"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23">
                  <a:moveTo>
                    <a:pt x="14" y="19"/>
                  </a:moveTo>
                  <a:cubicBezTo>
                    <a:pt x="14" y="18"/>
                    <a:pt x="20" y="20"/>
                    <a:pt x="19" y="18"/>
                  </a:cubicBezTo>
                  <a:cubicBezTo>
                    <a:pt x="19" y="18"/>
                    <a:pt x="18" y="15"/>
                    <a:pt x="19" y="15"/>
                  </a:cubicBezTo>
                  <a:cubicBezTo>
                    <a:pt x="20" y="15"/>
                    <a:pt x="21" y="16"/>
                    <a:pt x="21" y="14"/>
                  </a:cubicBezTo>
                  <a:cubicBezTo>
                    <a:pt x="21" y="12"/>
                    <a:pt x="23" y="13"/>
                    <a:pt x="24" y="12"/>
                  </a:cubicBezTo>
                  <a:cubicBezTo>
                    <a:pt x="26" y="12"/>
                    <a:pt x="26" y="10"/>
                    <a:pt x="27" y="9"/>
                  </a:cubicBezTo>
                  <a:cubicBezTo>
                    <a:pt x="28" y="7"/>
                    <a:pt x="25" y="2"/>
                    <a:pt x="26" y="1"/>
                  </a:cubicBezTo>
                  <a:cubicBezTo>
                    <a:pt x="24" y="2"/>
                    <a:pt x="24" y="2"/>
                    <a:pt x="22" y="1"/>
                  </a:cubicBezTo>
                  <a:cubicBezTo>
                    <a:pt x="21" y="0"/>
                    <a:pt x="19" y="2"/>
                    <a:pt x="19" y="2"/>
                  </a:cubicBezTo>
                  <a:cubicBezTo>
                    <a:pt x="19" y="4"/>
                    <a:pt x="17" y="2"/>
                    <a:pt x="17" y="2"/>
                  </a:cubicBezTo>
                  <a:cubicBezTo>
                    <a:pt x="13" y="1"/>
                    <a:pt x="6" y="0"/>
                    <a:pt x="3" y="3"/>
                  </a:cubicBezTo>
                  <a:cubicBezTo>
                    <a:pt x="2" y="4"/>
                    <a:pt x="0" y="5"/>
                    <a:pt x="0" y="7"/>
                  </a:cubicBezTo>
                  <a:cubicBezTo>
                    <a:pt x="0" y="8"/>
                    <a:pt x="1" y="9"/>
                    <a:pt x="1" y="10"/>
                  </a:cubicBezTo>
                  <a:cubicBezTo>
                    <a:pt x="3" y="11"/>
                    <a:pt x="3" y="13"/>
                    <a:pt x="3" y="14"/>
                  </a:cubicBezTo>
                  <a:cubicBezTo>
                    <a:pt x="4" y="16"/>
                    <a:pt x="4" y="17"/>
                    <a:pt x="5" y="18"/>
                  </a:cubicBezTo>
                  <a:cubicBezTo>
                    <a:pt x="5" y="19"/>
                    <a:pt x="6" y="18"/>
                    <a:pt x="6" y="19"/>
                  </a:cubicBezTo>
                  <a:cubicBezTo>
                    <a:pt x="7" y="19"/>
                    <a:pt x="6" y="20"/>
                    <a:pt x="7" y="21"/>
                  </a:cubicBezTo>
                  <a:cubicBezTo>
                    <a:pt x="9" y="21"/>
                    <a:pt x="8" y="22"/>
                    <a:pt x="8" y="23"/>
                  </a:cubicBezTo>
                  <a:cubicBezTo>
                    <a:pt x="8" y="22"/>
                    <a:pt x="14" y="20"/>
                    <a:pt x="14" y="19"/>
                  </a:cubicBezTo>
                  <a:cubicBezTo>
                    <a:pt x="14" y="19"/>
                    <a:pt x="14" y="20"/>
                    <a:pt x="14" y="19"/>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23" name="Freeform 714">
              <a:extLst>
                <a:ext uri="{FF2B5EF4-FFF2-40B4-BE49-F238E27FC236}">
                  <a16:creationId xmlns:a16="http://schemas.microsoft.com/office/drawing/2014/main" id="{4E12DF04-7CB3-4F0F-8D8A-3F837B858D86}"/>
                </a:ext>
              </a:extLst>
            </p:cNvPr>
            <p:cNvSpPr>
              <a:spLocks/>
            </p:cNvSpPr>
            <p:nvPr/>
          </p:nvSpPr>
          <p:spPr bwMode="auto">
            <a:xfrm>
              <a:off x="8137249" y="4371593"/>
              <a:ext cx="103530" cy="122645"/>
            </a:xfrm>
            <a:custGeom>
              <a:avLst/>
              <a:gdLst>
                <a:gd name="T0" fmla="*/ 10 w 22"/>
                <a:gd name="T1" fmla="*/ 3 h 26"/>
                <a:gd name="T2" fmla="*/ 7 w 22"/>
                <a:gd name="T3" fmla="*/ 4 h 26"/>
                <a:gd name="T4" fmla="*/ 6 w 22"/>
                <a:gd name="T5" fmla="*/ 4 h 26"/>
                <a:gd name="T6" fmla="*/ 5 w 22"/>
                <a:gd name="T7" fmla="*/ 1 h 26"/>
                <a:gd name="T8" fmla="*/ 0 w 22"/>
                <a:gd name="T9" fmla="*/ 0 h 26"/>
                <a:gd name="T10" fmla="*/ 1 w 22"/>
                <a:gd name="T11" fmla="*/ 6 h 26"/>
                <a:gd name="T12" fmla="*/ 4 w 22"/>
                <a:gd name="T13" fmla="*/ 14 h 26"/>
                <a:gd name="T14" fmla="*/ 9 w 22"/>
                <a:gd name="T15" fmla="*/ 21 h 26"/>
                <a:gd name="T16" fmla="*/ 19 w 22"/>
                <a:gd name="T17" fmla="*/ 26 h 26"/>
                <a:gd name="T18" fmla="*/ 20 w 22"/>
                <a:gd name="T19" fmla="*/ 23 h 26"/>
                <a:gd name="T20" fmla="*/ 16 w 22"/>
                <a:gd name="T21" fmla="*/ 14 h 26"/>
                <a:gd name="T22" fmla="*/ 16 w 22"/>
                <a:gd name="T23" fmla="*/ 6 h 26"/>
                <a:gd name="T24" fmla="*/ 10 w 22"/>
                <a:gd name="T25" fmla="*/ 3 h 26"/>
                <a:gd name="T26" fmla="*/ 10 w 22"/>
                <a:gd name="T2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6">
                  <a:moveTo>
                    <a:pt x="10" y="3"/>
                  </a:moveTo>
                  <a:cubicBezTo>
                    <a:pt x="9" y="3"/>
                    <a:pt x="8" y="4"/>
                    <a:pt x="7" y="4"/>
                  </a:cubicBezTo>
                  <a:cubicBezTo>
                    <a:pt x="7" y="3"/>
                    <a:pt x="6" y="4"/>
                    <a:pt x="6" y="4"/>
                  </a:cubicBezTo>
                  <a:cubicBezTo>
                    <a:pt x="5" y="4"/>
                    <a:pt x="5" y="2"/>
                    <a:pt x="5" y="1"/>
                  </a:cubicBezTo>
                  <a:cubicBezTo>
                    <a:pt x="4" y="0"/>
                    <a:pt x="2" y="0"/>
                    <a:pt x="0" y="0"/>
                  </a:cubicBezTo>
                  <a:cubicBezTo>
                    <a:pt x="1" y="1"/>
                    <a:pt x="1" y="4"/>
                    <a:pt x="1" y="6"/>
                  </a:cubicBezTo>
                  <a:cubicBezTo>
                    <a:pt x="2" y="8"/>
                    <a:pt x="3" y="11"/>
                    <a:pt x="4" y="14"/>
                  </a:cubicBezTo>
                  <a:cubicBezTo>
                    <a:pt x="6" y="16"/>
                    <a:pt x="7" y="19"/>
                    <a:pt x="9" y="21"/>
                  </a:cubicBezTo>
                  <a:cubicBezTo>
                    <a:pt x="12" y="22"/>
                    <a:pt x="15" y="26"/>
                    <a:pt x="19" y="26"/>
                  </a:cubicBezTo>
                  <a:cubicBezTo>
                    <a:pt x="22" y="26"/>
                    <a:pt x="21" y="25"/>
                    <a:pt x="20" y="23"/>
                  </a:cubicBezTo>
                  <a:cubicBezTo>
                    <a:pt x="18" y="20"/>
                    <a:pt x="16" y="18"/>
                    <a:pt x="16" y="14"/>
                  </a:cubicBezTo>
                  <a:cubicBezTo>
                    <a:pt x="16" y="11"/>
                    <a:pt x="18" y="9"/>
                    <a:pt x="16" y="6"/>
                  </a:cubicBezTo>
                  <a:cubicBezTo>
                    <a:pt x="15" y="5"/>
                    <a:pt x="11" y="0"/>
                    <a:pt x="10" y="3"/>
                  </a:cubicBezTo>
                  <a:cubicBezTo>
                    <a:pt x="9" y="4"/>
                    <a:pt x="10" y="2"/>
                    <a:pt x="10" y="3"/>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24" name="Freeform 715">
              <a:extLst>
                <a:ext uri="{FF2B5EF4-FFF2-40B4-BE49-F238E27FC236}">
                  <a16:creationId xmlns:a16="http://schemas.microsoft.com/office/drawing/2014/main" id="{2E7D1F57-ACA5-48E6-8FAF-0ED0B34C4D73}"/>
                </a:ext>
              </a:extLst>
            </p:cNvPr>
            <p:cNvSpPr>
              <a:spLocks/>
            </p:cNvSpPr>
            <p:nvPr/>
          </p:nvSpPr>
          <p:spPr bwMode="auto">
            <a:xfrm>
              <a:off x="7554294" y="3132416"/>
              <a:ext cx="1400048" cy="912659"/>
            </a:xfrm>
            <a:custGeom>
              <a:avLst/>
              <a:gdLst>
                <a:gd name="T0" fmla="*/ 279 w 300"/>
                <a:gd name="T1" fmla="*/ 37 h 195"/>
                <a:gd name="T2" fmla="*/ 244 w 300"/>
                <a:gd name="T3" fmla="*/ 1 h 195"/>
                <a:gd name="T4" fmla="*/ 223 w 300"/>
                <a:gd name="T5" fmla="*/ 18 h 195"/>
                <a:gd name="T6" fmla="*/ 214 w 300"/>
                <a:gd name="T7" fmla="*/ 27 h 195"/>
                <a:gd name="T8" fmla="*/ 205 w 300"/>
                <a:gd name="T9" fmla="*/ 39 h 195"/>
                <a:gd name="T10" fmla="*/ 224 w 300"/>
                <a:gd name="T11" fmla="*/ 46 h 195"/>
                <a:gd name="T12" fmla="*/ 197 w 300"/>
                <a:gd name="T13" fmla="*/ 55 h 195"/>
                <a:gd name="T14" fmla="*/ 180 w 300"/>
                <a:gd name="T15" fmla="*/ 66 h 195"/>
                <a:gd name="T16" fmla="*/ 146 w 300"/>
                <a:gd name="T17" fmla="*/ 75 h 195"/>
                <a:gd name="T18" fmla="*/ 121 w 300"/>
                <a:gd name="T19" fmla="*/ 70 h 195"/>
                <a:gd name="T20" fmla="*/ 94 w 300"/>
                <a:gd name="T21" fmla="*/ 56 h 195"/>
                <a:gd name="T22" fmla="*/ 66 w 300"/>
                <a:gd name="T23" fmla="*/ 30 h 195"/>
                <a:gd name="T24" fmla="*/ 56 w 300"/>
                <a:gd name="T25" fmla="*/ 44 h 195"/>
                <a:gd name="T26" fmla="*/ 44 w 300"/>
                <a:gd name="T27" fmla="*/ 51 h 195"/>
                <a:gd name="T28" fmla="*/ 34 w 300"/>
                <a:gd name="T29" fmla="*/ 63 h 195"/>
                <a:gd name="T30" fmla="*/ 28 w 300"/>
                <a:gd name="T31" fmla="*/ 76 h 195"/>
                <a:gd name="T32" fmla="*/ 11 w 300"/>
                <a:gd name="T33" fmla="*/ 84 h 195"/>
                <a:gd name="T34" fmla="*/ 1 w 300"/>
                <a:gd name="T35" fmla="*/ 91 h 195"/>
                <a:gd name="T36" fmla="*/ 7 w 300"/>
                <a:gd name="T37" fmla="*/ 103 h 195"/>
                <a:gd name="T38" fmla="*/ 23 w 300"/>
                <a:gd name="T39" fmla="*/ 111 h 195"/>
                <a:gd name="T40" fmla="*/ 27 w 300"/>
                <a:gd name="T41" fmla="*/ 121 h 195"/>
                <a:gd name="T42" fmla="*/ 27 w 300"/>
                <a:gd name="T43" fmla="*/ 135 h 195"/>
                <a:gd name="T44" fmla="*/ 40 w 300"/>
                <a:gd name="T45" fmla="*/ 140 h 195"/>
                <a:gd name="T46" fmla="*/ 62 w 300"/>
                <a:gd name="T47" fmla="*/ 154 h 195"/>
                <a:gd name="T48" fmla="*/ 74 w 300"/>
                <a:gd name="T49" fmla="*/ 156 h 195"/>
                <a:gd name="T50" fmla="*/ 92 w 300"/>
                <a:gd name="T51" fmla="*/ 151 h 195"/>
                <a:gd name="T52" fmla="*/ 106 w 300"/>
                <a:gd name="T53" fmla="*/ 146 h 195"/>
                <a:gd name="T54" fmla="*/ 116 w 300"/>
                <a:gd name="T55" fmla="*/ 155 h 195"/>
                <a:gd name="T56" fmla="*/ 117 w 300"/>
                <a:gd name="T57" fmla="*/ 166 h 195"/>
                <a:gd name="T58" fmla="*/ 119 w 300"/>
                <a:gd name="T59" fmla="*/ 178 h 195"/>
                <a:gd name="T60" fmla="*/ 125 w 300"/>
                <a:gd name="T61" fmla="*/ 187 h 195"/>
                <a:gd name="T62" fmla="*/ 134 w 300"/>
                <a:gd name="T63" fmla="*/ 186 h 195"/>
                <a:gd name="T64" fmla="*/ 143 w 300"/>
                <a:gd name="T65" fmla="*/ 182 h 195"/>
                <a:gd name="T66" fmla="*/ 155 w 300"/>
                <a:gd name="T67" fmla="*/ 180 h 195"/>
                <a:gd name="T68" fmla="*/ 168 w 300"/>
                <a:gd name="T69" fmla="*/ 186 h 195"/>
                <a:gd name="T70" fmla="*/ 175 w 300"/>
                <a:gd name="T71" fmla="*/ 195 h 195"/>
                <a:gd name="T72" fmla="*/ 189 w 300"/>
                <a:gd name="T73" fmla="*/ 186 h 195"/>
                <a:gd name="T74" fmla="*/ 202 w 300"/>
                <a:gd name="T75" fmla="*/ 182 h 195"/>
                <a:gd name="T76" fmla="*/ 215 w 300"/>
                <a:gd name="T77" fmla="*/ 173 h 195"/>
                <a:gd name="T78" fmla="*/ 221 w 300"/>
                <a:gd name="T79" fmla="*/ 164 h 195"/>
                <a:gd name="T80" fmla="*/ 228 w 300"/>
                <a:gd name="T81" fmla="*/ 156 h 195"/>
                <a:gd name="T82" fmla="*/ 232 w 300"/>
                <a:gd name="T83" fmla="*/ 149 h 195"/>
                <a:gd name="T84" fmla="*/ 236 w 300"/>
                <a:gd name="T85" fmla="*/ 143 h 195"/>
                <a:gd name="T86" fmla="*/ 231 w 300"/>
                <a:gd name="T87" fmla="*/ 139 h 195"/>
                <a:gd name="T88" fmla="*/ 229 w 300"/>
                <a:gd name="T89" fmla="*/ 132 h 195"/>
                <a:gd name="T90" fmla="*/ 221 w 300"/>
                <a:gd name="T91" fmla="*/ 115 h 195"/>
                <a:gd name="T92" fmla="*/ 229 w 300"/>
                <a:gd name="T93" fmla="*/ 106 h 195"/>
                <a:gd name="T94" fmla="*/ 238 w 300"/>
                <a:gd name="T95" fmla="*/ 102 h 195"/>
                <a:gd name="T96" fmla="*/ 220 w 300"/>
                <a:gd name="T97" fmla="*/ 102 h 195"/>
                <a:gd name="T98" fmla="*/ 221 w 300"/>
                <a:gd name="T99" fmla="*/ 90 h 195"/>
                <a:gd name="T100" fmla="*/ 234 w 300"/>
                <a:gd name="T101" fmla="*/ 87 h 195"/>
                <a:gd name="T102" fmla="*/ 238 w 300"/>
                <a:gd name="T103" fmla="*/ 89 h 195"/>
                <a:gd name="T104" fmla="*/ 259 w 300"/>
                <a:gd name="T105" fmla="*/ 77 h 195"/>
                <a:gd name="T106" fmla="*/ 271 w 300"/>
                <a:gd name="T107" fmla="*/ 72 h 195"/>
                <a:gd name="T108" fmla="*/ 281 w 300"/>
                <a:gd name="T109" fmla="*/ 60 h 195"/>
                <a:gd name="T110" fmla="*/ 295 w 300"/>
                <a:gd name="T111" fmla="*/ 4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0" h="195">
                  <a:moveTo>
                    <a:pt x="298" y="37"/>
                  </a:moveTo>
                  <a:cubicBezTo>
                    <a:pt x="298" y="35"/>
                    <a:pt x="294" y="36"/>
                    <a:pt x="293" y="37"/>
                  </a:cubicBezTo>
                  <a:cubicBezTo>
                    <a:pt x="291" y="37"/>
                    <a:pt x="290" y="38"/>
                    <a:pt x="288" y="39"/>
                  </a:cubicBezTo>
                  <a:cubicBezTo>
                    <a:pt x="286" y="40"/>
                    <a:pt x="279" y="40"/>
                    <a:pt x="279" y="37"/>
                  </a:cubicBezTo>
                  <a:cubicBezTo>
                    <a:pt x="277" y="33"/>
                    <a:pt x="276" y="31"/>
                    <a:pt x="272" y="29"/>
                  </a:cubicBezTo>
                  <a:cubicBezTo>
                    <a:pt x="269" y="28"/>
                    <a:pt x="263" y="28"/>
                    <a:pt x="262" y="24"/>
                  </a:cubicBezTo>
                  <a:cubicBezTo>
                    <a:pt x="261" y="18"/>
                    <a:pt x="259" y="11"/>
                    <a:pt x="255" y="6"/>
                  </a:cubicBezTo>
                  <a:cubicBezTo>
                    <a:pt x="252" y="3"/>
                    <a:pt x="248" y="3"/>
                    <a:pt x="244" y="1"/>
                  </a:cubicBezTo>
                  <a:cubicBezTo>
                    <a:pt x="240" y="0"/>
                    <a:pt x="233" y="1"/>
                    <a:pt x="229" y="3"/>
                  </a:cubicBezTo>
                  <a:cubicBezTo>
                    <a:pt x="228" y="4"/>
                    <a:pt x="226" y="5"/>
                    <a:pt x="225" y="6"/>
                  </a:cubicBezTo>
                  <a:cubicBezTo>
                    <a:pt x="225" y="7"/>
                    <a:pt x="228" y="7"/>
                    <a:pt x="228" y="8"/>
                  </a:cubicBezTo>
                  <a:cubicBezTo>
                    <a:pt x="229" y="12"/>
                    <a:pt x="224" y="15"/>
                    <a:pt x="223" y="18"/>
                  </a:cubicBezTo>
                  <a:cubicBezTo>
                    <a:pt x="222" y="19"/>
                    <a:pt x="222" y="20"/>
                    <a:pt x="222" y="21"/>
                  </a:cubicBezTo>
                  <a:cubicBezTo>
                    <a:pt x="222" y="22"/>
                    <a:pt x="222" y="22"/>
                    <a:pt x="222" y="23"/>
                  </a:cubicBezTo>
                  <a:cubicBezTo>
                    <a:pt x="222" y="25"/>
                    <a:pt x="219" y="25"/>
                    <a:pt x="217" y="26"/>
                  </a:cubicBezTo>
                  <a:cubicBezTo>
                    <a:pt x="216" y="26"/>
                    <a:pt x="215" y="27"/>
                    <a:pt x="214" y="27"/>
                  </a:cubicBezTo>
                  <a:cubicBezTo>
                    <a:pt x="213" y="27"/>
                    <a:pt x="208" y="25"/>
                    <a:pt x="208" y="25"/>
                  </a:cubicBezTo>
                  <a:cubicBezTo>
                    <a:pt x="207" y="27"/>
                    <a:pt x="206" y="30"/>
                    <a:pt x="205" y="32"/>
                  </a:cubicBezTo>
                  <a:cubicBezTo>
                    <a:pt x="205" y="33"/>
                    <a:pt x="204" y="34"/>
                    <a:pt x="204" y="35"/>
                  </a:cubicBezTo>
                  <a:cubicBezTo>
                    <a:pt x="204" y="35"/>
                    <a:pt x="202" y="41"/>
                    <a:pt x="205" y="39"/>
                  </a:cubicBezTo>
                  <a:cubicBezTo>
                    <a:pt x="206" y="38"/>
                    <a:pt x="206" y="38"/>
                    <a:pt x="208" y="38"/>
                  </a:cubicBezTo>
                  <a:cubicBezTo>
                    <a:pt x="209" y="38"/>
                    <a:pt x="211" y="40"/>
                    <a:pt x="212" y="39"/>
                  </a:cubicBezTo>
                  <a:cubicBezTo>
                    <a:pt x="216" y="36"/>
                    <a:pt x="219" y="38"/>
                    <a:pt x="222" y="42"/>
                  </a:cubicBezTo>
                  <a:cubicBezTo>
                    <a:pt x="223" y="43"/>
                    <a:pt x="225" y="45"/>
                    <a:pt x="224" y="46"/>
                  </a:cubicBezTo>
                  <a:cubicBezTo>
                    <a:pt x="224" y="46"/>
                    <a:pt x="220" y="45"/>
                    <a:pt x="219" y="45"/>
                  </a:cubicBezTo>
                  <a:cubicBezTo>
                    <a:pt x="216" y="46"/>
                    <a:pt x="212" y="46"/>
                    <a:pt x="209" y="47"/>
                  </a:cubicBezTo>
                  <a:cubicBezTo>
                    <a:pt x="206" y="48"/>
                    <a:pt x="206" y="54"/>
                    <a:pt x="202" y="54"/>
                  </a:cubicBezTo>
                  <a:cubicBezTo>
                    <a:pt x="200" y="54"/>
                    <a:pt x="198" y="53"/>
                    <a:pt x="197" y="55"/>
                  </a:cubicBezTo>
                  <a:cubicBezTo>
                    <a:pt x="196" y="56"/>
                    <a:pt x="194" y="58"/>
                    <a:pt x="192" y="58"/>
                  </a:cubicBezTo>
                  <a:cubicBezTo>
                    <a:pt x="189" y="57"/>
                    <a:pt x="183" y="53"/>
                    <a:pt x="182" y="59"/>
                  </a:cubicBezTo>
                  <a:cubicBezTo>
                    <a:pt x="182" y="61"/>
                    <a:pt x="184" y="62"/>
                    <a:pt x="184" y="63"/>
                  </a:cubicBezTo>
                  <a:cubicBezTo>
                    <a:pt x="184" y="65"/>
                    <a:pt x="181" y="65"/>
                    <a:pt x="180" y="66"/>
                  </a:cubicBezTo>
                  <a:cubicBezTo>
                    <a:pt x="177" y="69"/>
                    <a:pt x="176" y="72"/>
                    <a:pt x="172" y="72"/>
                  </a:cubicBezTo>
                  <a:cubicBezTo>
                    <a:pt x="167" y="72"/>
                    <a:pt x="162" y="72"/>
                    <a:pt x="157" y="73"/>
                  </a:cubicBezTo>
                  <a:cubicBezTo>
                    <a:pt x="155" y="74"/>
                    <a:pt x="151" y="78"/>
                    <a:pt x="150" y="77"/>
                  </a:cubicBezTo>
                  <a:cubicBezTo>
                    <a:pt x="148" y="77"/>
                    <a:pt x="147" y="75"/>
                    <a:pt x="146" y="75"/>
                  </a:cubicBezTo>
                  <a:cubicBezTo>
                    <a:pt x="144" y="75"/>
                    <a:pt x="143" y="75"/>
                    <a:pt x="141" y="75"/>
                  </a:cubicBezTo>
                  <a:cubicBezTo>
                    <a:pt x="139" y="74"/>
                    <a:pt x="137" y="74"/>
                    <a:pt x="135" y="72"/>
                  </a:cubicBezTo>
                  <a:cubicBezTo>
                    <a:pt x="133" y="71"/>
                    <a:pt x="132" y="71"/>
                    <a:pt x="131" y="70"/>
                  </a:cubicBezTo>
                  <a:cubicBezTo>
                    <a:pt x="127" y="70"/>
                    <a:pt x="125" y="70"/>
                    <a:pt x="121" y="70"/>
                  </a:cubicBezTo>
                  <a:cubicBezTo>
                    <a:pt x="118" y="70"/>
                    <a:pt x="113" y="71"/>
                    <a:pt x="109" y="70"/>
                  </a:cubicBezTo>
                  <a:cubicBezTo>
                    <a:pt x="108" y="70"/>
                    <a:pt x="107" y="68"/>
                    <a:pt x="107" y="67"/>
                  </a:cubicBezTo>
                  <a:cubicBezTo>
                    <a:pt x="105" y="65"/>
                    <a:pt x="104" y="63"/>
                    <a:pt x="102" y="61"/>
                  </a:cubicBezTo>
                  <a:cubicBezTo>
                    <a:pt x="99" y="59"/>
                    <a:pt x="97" y="56"/>
                    <a:pt x="94" y="56"/>
                  </a:cubicBezTo>
                  <a:cubicBezTo>
                    <a:pt x="92" y="56"/>
                    <a:pt x="81" y="56"/>
                    <a:pt x="83" y="52"/>
                  </a:cubicBezTo>
                  <a:cubicBezTo>
                    <a:pt x="85" y="48"/>
                    <a:pt x="84" y="41"/>
                    <a:pt x="79" y="38"/>
                  </a:cubicBezTo>
                  <a:cubicBezTo>
                    <a:pt x="75" y="35"/>
                    <a:pt x="70" y="35"/>
                    <a:pt x="69" y="29"/>
                  </a:cubicBezTo>
                  <a:cubicBezTo>
                    <a:pt x="68" y="30"/>
                    <a:pt x="67" y="29"/>
                    <a:pt x="66" y="30"/>
                  </a:cubicBezTo>
                  <a:cubicBezTo>
                    <a:pt x="65" y="31"/>
                    <a:pt x="65" y="31"/>
                    <a:pt x="65" y="32"/>
                  </a:cubicBezTo>
                  <a:cubicBezTo>
                    <a:pt x="63" y="35"/>
                    <a:pt x="60" y="34"/>
                    <a:pt x="59" y="37"/>
                  </a:cubicBezTo>
                  <a:cubicBezTo>
                    <a:pt x="59" y="39"/>
                    <a:pt x="61" y="41"/>
                    <a:pt x="60" y="42"/>
                  </a:cubicBezTo>
                  <a:cubicBezTo>
                    <a:pt x="59" y="43"/>
                    <a:pt x="57" y="44"/>
                    <a:pt x="56" y="44"/>
                  </a:cubicBezTo>
                  <a:cubicBezTo>
                    <a:pt x="55" y="45"/>
                    <a:pt x="54" y="43"/>
                    <a:pt x="53" y="44"/>
                  </a:cubicBezTo>
                  <a:cubicBezTo>
                    <a:pt x="51" y="44"/>
                    <a:pt x="50" y="43"/>
                    <a:pt x="48" y="42"/>
                  </a:cubicBezTo>
                  <a:cubicBezTo>
                    <a:pt x="47" y="41"/>
                    <a:pt x="46" y="46"/>
                    <a:pt x="45" y="47"/>
                  </a:cubicBezTo>
                  <a:cubicBezTo>
                    <a:pt x="45" y="48"/>
                    <a:pt x="44" y="50"/>
                    <a:pt x="44" y="51"/>
                  </a:cubicBezTo>
                  <a:cubicBezTo>
                    <a:pt x="44" y="53"/>
                    <a:pt x="45" y="53"/>
                    <a:pt x="45" y="54"/>
                  </a:cubicBezTo>
                  <a:cubicBezTo>
                    <a:pt x="45" y="56"/>
                    <a:pt x="39" y="54"/>
                    <a:pt x="39" y="54"/>
                  </a:cubicBezTo>
                  <a:cubicBezTo>
                    <a:pt x="37" y="55"/>
                    <a:pt x="33" y="55"/>
                    <a:pt x="32" y="56"/>
                  </a:cubicBezTo>
                  <a:cubicBezTo>
                    <a:pt x="33" y="55"/>
                    <a:pt x="34" y="62"/>
                    <a:pt x="34" y="63"/>
                  </a:cubicBezTo>
                  <a:cubicBezTo>
                    <a:pt x="35" y="64"/>
                    <a:pt x="36" y="65"/>
                    <a:pt x="37" y="66"/>
                  </a:cubicBezTo>
                  <a:cubicBezTo>
                    <a:pt x="37" y="67"/>
                    <a:pt x="34" y="69"/>
                    <a:pt x="33" y="70"/>
                  </a:cubicBezTo>
                  <a:cubicBezTo>
                    <a:pt x="32" y="71"/>
                    <a:pt x="33" y="74"/>
                    <a:pt x="32" y="74"/>
                  </a:cubicBezTo>
                  <a:cubicBezTo>
                    <a:pt x="31" y="75"/>
                    <a:pt x="29" y="75"/>
                    <a:pt x="28" y="76"/>
                  </a:cubicBezTo>
                  <a:cubicBezTo>
                    <a:pt x="26" y="77"/>
                    <a:pt x="25" y="78"/>
                    <a:pt x="24" y="79"/>
                  </a:cubicBezTo>
                  <a:cubicBezTo>
                    <a:pt x="22" y="79"/>
                    <a:pt x="21" y="79"/>
                    <a:pt x="19" y="80"/>
                  </a:cubicBezTo>
                  <a:cubicBezTo>
                    <a:pt x="17" y="80"/>
                    <a:pt x="16" y="81"/>
                    <a:pt x="15" y="83"/>
                  </a:cubicBezTo>
                  <a:cubicBezTo>
                    <a:pt x="15" y="83"/>
                    <a:pt x="11" y="84"/>
                    <a:pt x="11" y="84"/>
                  </a:cubicBezTo>
                  <a:cubicBezTo>
                    <a:pt x="11" y="84"/>
                    <a:pt x="11" y="83"/>
                    <a:pt x="11" y="83"/>
                  </a:cubicBezTo>
                  <a:cubicBezTo>
                    <a:pt x="10" y="83"/>
                    <a:pt x="9" y="83"/>
                    <a:pt x="7" y="83"/>
                  </a:cubicBezTo>
                  <a:cubicBezTo>
                    <a:pt x="6" y="83"/>
                    <a:pt x="3" y="85"/>
                    <a:pt x="3" y="86"/>
                  </a:cubicBezTo>
                  <a:cubicBezTo>
                    <a:pt x="2" y="88"/>
                    <a:pt x="1" y="90"/>
                    <a:pt x="1" y="91"/>
                  </a:cubicBezTo>
                  <a:cubicBezTo>
                    <a:pt x="0" y="93"/>
                    <a:pt x="3" y="95"/>
                    <a:pt x="4" y="95"/>
                  </a:cubicBezTo>
                  <a:cubicBezTo>
                    <a:pt x="7" y="95"/>
                    <a:pt x="6" y="95"/>
                    <a:pt x="7" y="98"/>
                  </a:cubicBezTo>
                  <a:cubicBezTo>
                    <a:pt x="7" y="99"/>
                    <a:pt x="8" y="99"/>
                    <a:pt x="8" y="101"/>
                  </a:cubicBezTo>
                  <a:cubicBezTo>
                    <a:pt x="8" y="101"/>
                    <a:pt x="7" y="103"/>
                    <a:pt x="7" y="103"/>
                  </a:cubicBezTo>
                  <a:cubicBezTo>
                    <a:pt x="9" y="104"/>
                    <a:pt x="10" y="104"/>
                    <a:pt x="11" y="105"/>
                  </a:cubicBezTo>
                  <a:cubicBezTo>
                    <a:pt x="13" y="107"/>
                    <a:pt x="12" y="109"/>
                    <a:pt x="14" y="110"/>
                  </a:cubicBezTo>
                  <a:cubicBezTo>
                    <a:pt x="16" y="111"/>
                    <a:pt x="18" y="112"/>
                    <a:pt x="20" y="113"/>
                  </a:cubicBezTo>
                  <a:cubicBezTo>
                    <a:pt x="21" y="113"/>
                    <a:pt x="22" y="112"/>
                    <a:pt x="23" y="111"/>
                  </a:cubicBezTo>
                  <a:cubicBezTo>
                    <a:pt x="26" y="109"/>
                    <a:pt x="31" y="110"/>
                    <a:pt x="33" y="113"/>
                  </a:cubicBezTo>
                  <a:cubicBezTo>
                    <a:pt x="34" y="115"/>
                    <a:pt x="32" y="116"/>
                    <a:pt x="31" y="117"/>
                  </a:cubicBezTo>
                  <a:cubicBezTo>
                    <a:pt x="30" y="118"/>
                    <a:pt x="30" y="118"/>
                    <a:pt x="30" y="119"/>
                  </a:cubicBezTo>
                  <a:cubicBezTo>
                    <a:pt x="29" y="121"/>
                    <a:pt x="28" y="121"/>
                    <a:pt x="27" y="121"/>
                  </a:cubicBezTo>
                  <a:cubicBezTo>
                    <a:pt x="24" y="123"/>
                    <a:pt x="32" y="126"/>
                    <a:pt x="29" y="128"/>
                  </a:cubicBezTo>
                  <a:cubicBezTo>
                    <a:pt x="28" y="130"/>
                    <a:pt x="27" y="129"/>
                    <a:pt x="25" y="129"/>
                  </a:cubicBezTo>
                  <a:cubicBezTo>
                    <a:pt x="21" y="128"/>
                    <a:pt x="26" y="132"/>
                    <a:pt x="26" y="132"/>
                  </a:cubicBezTo>
                  <a:cubicBezTo>
                    <a:pt x="26" y="134"/>
                    <a:pt x="25" y="135"/>
                    <a:pt x="27" y="135"/>
                  </a:cubicBezTo>
                  <a:cubicBezTo>
                    <a:pt x="29" y="136"/>
                    <a:pt x="29" y="137"/>
                    <a:pt x="31" y="138"/>
                  </a:cubicBezTo>
                  <a:cubicBezTo>
                    <a:pt x="33" y="138"/>
                    <a:pt x="34" y="140"/>
                    <a:pt x="36" y="141"/>
                  </a:cubicBezTo>
                  <a:cubicBezTo>
                    <a:pt x="36" y="141"/>
                    <a:pt x="37" y="142"/>
                    <a:pt x="38" y="142"/>
                  </a:cubicBezTo>
                  <a:cubicBezTo>
                    <a:pt x="39" y="142"/>
                    <a:pt x="38" y="140"/>
                    <a:pt x="40" y="140"/>
                  </a:cubicBezTo>
                  <a:cubicBezTo>
                    <a:pt x="44" y="140"/>
                    <a:pt x="46" y="147"/>
                    <a:pt x="50" y="147"/>
                  </a:cubicBezTo>
                  <a:cubicBezTo>
                    <a:pt x="52" y="147"/>
                    <a:pt x="52" y="150"/>
                    <a:pt x="54" y="150"/>
                  </a:cubicBezTo>
                  <a:cubicBezTo>
                    <a:pt x="56" y="151"/>
                    <a:pt x="57" y="153"/>
                    <a:pt x="58" y="153"/>
                  </a:cubicBezTo>
                  <a:cubicBezTo>
                    <a:pt x="60" y="151"/>
                    <a:pt x="60" y="154"/>
                    <a:pt x="62" y="154"/>
                  </a:cubicBezTo>
                  <a:cubicBezTo>
                    <a:pt x="63" y="154"/>
                    <a:pt x="63" y="153"/>
                    <a:pt x="64" y="153"/>
                  </a:cubicBezTo>
                  <a:cubicBezTo>
                    <a:pt x="65" y="153"/>
                    <a:pt x="65" y="154"/>
                    <a:pt x="66" y="155"/>
                  </a:cubicBezTo>
                  <a:cubicBezTo>
                    <a:pt x="68" y="155"/>
                    <a:pt x="70" y="155"/>
                    <a:pt x="72" y="154"/>
                  </a:cubicBezTo>
                  <a:cubicBezTo>
                    <a:pt x="75" y="153"/>
                    <a:pt x="73" y="155"/>
                    <a:pt x="74" y="156"/>
                  </a:cubicBezTo>
                  <a:cubicBezTo>
                    <a:pt x="74" y="156"/>
                    <a:pt x="76" y="153"/>
                    <a:pt x="77" y="153"/>
                  </a:cubicBezTo>
                  <a:cubicBezTo>
                    <a:pt x="78" y="152"/>
                    <a:pt x="80" y="152"/>
                    <a:pt x="81" y="153"/>
                  </a:cubicBezTo>
                  <a:cubicBezTo>
                    <a:pt x="83" y="155"/>
                    <a:pt x="85" y="153"/>
                    <a:pt x="87" y="154"/>
                  </a:cubicBezTo>
                  <a:cubicBezTo>
                    <a:pt x="89" y="155"/>
                    <a:pt x="91" y="153"/>
                    <a:pt x="92" y="151"/>
                  </a:cubicBezTo>
                  <a:cubicBezTo>
                    <a:pt x="93" y="151"/>
                    <a:pt x="93" y="150"/>
                    <a:pt x="94" y="150"/>
                  </a:cubicBezTo>
                  <a:cubicBezTo>
                    <a:pt x="95" y="149"/>
                    <a:pt x="96" y="150"/>
                    <a:pt x="97" y="149"/>
                  </a:cubicBezTo>
                  <a:cubicBezTo>
                    <a:pt x="98" y="148"/>
                    <a:pt x="99" y="146"/>
                    <a:pt x="101" y="147"/>
                  </a:cubicBezTo>
                  <a:cubicBezTo>
                    <a:pt x="103" y="148"/>
                    <a:pt x="103" y="148"/>
                    <a:pt x="106" y="146"/>
                  </a:cubicBezTo>
                  <a:cubicBezTo>
                    <a:pt x="107" y="145"/>
                    <a:pt x="109" y="148"/>
                    <a:pt x="109" y="149"/>
                  </a:cubicBezTo>
                  <a:cubicBezTo>
                    <a:pt x="108" y="151"/>
                    <a:pt x="106" y="152"/>
                    <a:pt x="108" y="152"/>
                  </a:cubicBezTo>
                  <a:cubicBezTo>
                    <a:pt x="111" y="152"/>
                    <a:pt x="111" y="152"/>
                    <a:pt x="114" y="151"/>
                  </a:cubicBezTo>
                  <a:cubicBezTo>
                    <a:pt x="115" y="151"/>
                    <a:pt x="116" y="154"/>
                    <a:pt x="116" y="155"/>
                  </a:cubicBezTo>
                  <a:cubicBezTo>
                    <a:pt x="116" y="155"/>
                    <a:pt x="116" y="157"/>
                    <a:pt x="117" y="156"/>
                  </a:cubicBezTo>
                  <a:cubicBezTo>
                    <a:pt x="117" y="156"/>
                    <a:pt x="119" y="156"/>
                    <a:pt x="119" y="157"/>
                  </a:cubicBezTo>
                  <a:cubicBezTo>
                    <a:pt x="119" y="158"/>
                    <a:pt x="117" y="159"/>
                    <a:pt x="118" y="160"/>
                  </a:cubicBezTo>
                  <a:cubicBezTo>
                    <a:pt x="119" y="162"/>
                    <a:pt x="118" y="165"/>
                    <a:pt x="117" y="166"/>
                  </a:cubicBezTo>
                  <a:cubicBezTo>
                    <a:pt x="116" y="168"/>
                    <a:pt x="114" y="169"/>
                    <a:pt x="113" y="170"/>
                  </a:cubicBezTo>
                  <a:cubicBezTo>
                    <a:pt x="113" y="171"/>
                    <a:pt x="113" y="176"/>
                    <a:pt x="112" y="175"/>
                  </a:cubicBezTo>
                  <a:cubicBezTo>
                    <a:pt x="113" y="176"/>
                    <a:pt x="119" y="173"/>
                    <a:pt x="120" y="175"/>
                  </a:cubicBezTo>
                  <a:cubicBezTo>
                    <a:pt x="120" y="175"/>
                    <a:pt x="118" y="176"/>
                    <a:pt x="119" y="178"/>
                  </a:cubicBezTo>
                  <a:cubicBezTo>
                    <a:pt x="120" y="180"/>
                    <a:pt x="123" y="180"/>
                    <a:pt x="122" y="181"/>
                  </a:cubicBezTo>
                  <a:cubicBezTo>
                    <a:pt x="122" y="182"/>
                    <a:pt x="121" y="184"/>
                    <a:pt x="121" y="185"/>
                  </a:cubicBezTo>
                  <a:cubicBezTo>
                    <a:pt x="122" y="186"/>
                    <a:pt x="125" y="185"/>
                    <a:pt x="125" y="186"/>
                  </a:cubicBezTo>
                  <a:cubicBezTo>
                    <a:pt x="125" y="186"/>
                    <a:pt x="125" y="187"/>
                    <a:pt x="125" y="187"/>
                  </a:cubicBezTo>
                  <a:cubicBezTo>
                    <a:pt x="125" y="189"/>
                    <a:pt x="126" y="188"/>
                    <a:pt x="127" y="188"/>
                  </a:cubicBezTo>
                  <a:cubicBezTo>
                    <a:pt x="128" y="188"/>
                    <a:pt x="129" y="187"/>
                    <a:pt x="130" y="188"/>
                  </a:cubicBezTo>
                  <a:cubicBezTo>
                    <a:pt x="131" y="188"/>
                    <a:pt x="132" y="189"/>
                    <a:pt x="133" y="190"/>
                  </a:cubicBezTo>
                  <a:cubicBezTo>
                    <a:pt x="135" y="191"/>
                    <a:pt x="134" y="187"/>
                    <a:pt x="134" y="186"/>
                  </a:cubicBezTo>
                  <a:cubicBezTo>
                    <a:pt x="132" y="182"/>
                    <a:pt x="134" y="184"/>
                    <a:pt x="136" y="182"/>
                  </a:cubicBezTo>
                  <a:cubicBezTo>
                    <a:pt x="138" y="181"/>
                    <a:pt x="137" y="182"/>
                    <a:pt x="139" y="183"/>
                  </a:cubicBezTo>
                  <a:cubicBezTo>
                    <a:pt x="139" y="183"/>
                    <a:pt x="141" y="182"/>
                    <a:pt x="141" y="182"/>
                  </a:cubicBezTo>
                  <a:cubicBezTo>
                    <a:pt x="141" y="183"/>
                    <a:pt x="143" y="181"/>
                    <a:pt x="143" y="182"/>
                  </a:cubicBezTo>
                  <a:cubicBezTo>
                    <a:pt x="144" y="183"/>
                    <a:pt x="144" y="184"/>
                    <a:pt x="146" y="182"/>
                  </a:cubicBezTo>
                  <a:cubicBezTo>
                    <a:pt x="147" y="181"/>
                    <a:pt x="147" y="182"/>
                    <a:pt x="148" y="181"/>
                  </a:cubicBezTo>
                  <a:cubicBezTo>
                    <a:pt x="149" y="180"/>
                    <a:pt x="149" y="178"/>
                    <a:pt x="151" y="178"/>
                  </a:cubicBezTo>
                  <a:cubicBezTo>
                    <a:pt x="152" y="178"/>
                    <a:pt x="153" y="180"/>
                    <a:pt x="155" y="180"/>
                  </a:cubicBezTo>
                  <a:cubicBezTo>
                    <a:pt x="155" y="180"/>
                    <a:pt x="159" y="181"/>
                    <a:pt x="159" y="181"/>
                  </a:cubicBezTo>
                  <a:cubicBezTo>
                    <a:pt x="159" y="182"/>
                    <a:pt x="157" y="183"/>
                    <a:pt x="157" y="184"/>
                  </a:cubicBezTo>
                  <a:cubicBezTo>
                    <a:pt x="158" y="185"/>
                    <a:pt x="160" y="186"/>
                    <a:pt x="161" y="187"/>
                  </a:cubicBezTo>
                  <a:cubicBezTo>
                    <a:pt x="163" y="188"/>
                    <a:pt x="167" y="189"/>
                    <a:pt x="168" y="186"/>
                  </a:cubicBezTo>
                  <a:cubicBezTo>
                    <a:pt x="168" y="186"/>
                    <a:pt x="170" y="188"/>
                    <a:pt x="170" y="188"/>
                  </a:cubicBezTo>
                  <a:cubicBezTo>
                    <a:pt x="171" y="189"/>
                    <a:pt x="172" y="187"/>
                    <a:pt x="174" y="188"/>
                  </a:cubicBezTo>
                  <a:cubicBezTo>
                    <a:pt x="175" y="189"/>
                    <a:pt x="173" y="190"/>
                    <a:pt x="173" y="191"/>
                  </a:cubicBezTo>
                  <a:cubicBezTo>
                    <a:pt x="173" y="192"/>
                    <a:pt x="175" y="194"/>
                    <a:pt x="175" y="195"/>
                  </a:cubicBezTo>
                  <a:cubicBezTo>
                    <a:pt x="176" y="195"/>
                    <a:pt x="177" y="194"/>
                    <a:pt x="178" y="194"/>
                  </a:cubicBezTo>
                  <a:cubicBezTo>
                    <a:pt x="178" y="193"/>
                    <a:pt x="175" y="192"/>
                    <a:pt x="176" y="191"/>
                  </a:cubicBezTo>
                  <a:cubicBezTo>
                    <a:pt x="178" y="188"/>
                    <a:pt x="180" y="188"/>
                    <a:pt x="183" y="187"/>
                  </a:cubicBezTo>
                  <a:cubicBezTo>
                    <a:pt x="185" y="186"/>
                    <a:pt x="187" y="186"/>
                    <a:pt x="189" y="186"/>
                  </a:cubicBezTo>
                  <a:cubicBezTo>
                    <a:pt x="190" y="186"/>
                    <a:pt x="190" y="184"/>
                    <a:pt x="191" y="184"/>
                  </a:cubicBezTo>
                  <a:cubicBezTo>
                    <a:pt x="193" y="184"/>
                    <a:pt x="192" y="183"/>
                    <a:pt x="192" y="182"/>
                  </a:cubicBezTo>
                  <a:cubicBezTo>
                    <a:pt x="192" y="183"/>
                    <a:pt x="196" y="182"/>
                    <a:pt x="196" y="182"/>
                  </a:cubicBezTo>
                  <a:cubicBezTo>
                    <a:pt x="198" y="181"/>
                    <a:pt x="200" y="182"/>
                    <a:pt x="202" y="182"/>
                  </a:cubicBezTo>
                  <a:cubicBezTo>
                    <a:pt x="204" y="182"/>
                    <a:pt x="205" y="181"/>
                    <a:pt x="207" y="180"/>
                  </a:cubicBezTo>
                  <a:cubicBezTo>
                    <a:pt x="208" y="180"/>
                    <a:pt x="208" y="177"/>
                    <a:pt x="209" y="177"/>
                  </a:cubicBezTo>
                  <a:cubicBezTo>
                    <a:pt x="211" y="177"/>
                    <a:pt x="212" y="176"/>
                    <a:pt x="213" y="175"/>
                  </a:cubicBezTo>
                  <a:cubicBezTo>
                    <a:pt x="214" y="175"/>
                    <a:pt x="215" y="174"/>
                    <a:pt x="215" y="173"/>
                  </a:cubicBezTo>
                  <a:cubicBezTo>
                    <a:pt x="214" y="173"/>
                    <a:pt x="218" y="172"/>
                    <a:pt x="218" y="172"/>
                  </a:cubicBezTo>
                  <a:cubicBezTo>
                    <a:pt x="219" y="171"/>
                    <a:pt x="220" y="169"/>
                    <a:pt x="221" y="168"/>
                  </a:cubicBezTo>
                  <a:cubicBezTo>
                    <a:pt x="222" y="167"/>
                    <a:pt x="222" y="167"/>
                    <a:pt x="222" y="166"/>
                  </a:cubicBezTo>
                  <a:cubicBezTo>
                    <a:pt x="223" y="164"/>
                    <a:pt x="221" y="165"/>
                    <a:pt x="221" y="164"/>
                  </a:cubicBezTo>
                  <a:cubicBezTo>
                    <a:pt x="221" y="164"/>
                    <a:pt x="226" y="164"/>
                    <a:pt x="223" y="162"/>
                  </a:cubicBezTo>
                  <a:cubicBezTo>
                    <a:pt x="222" y="161"/>
                    <a:pt x="223" y="161"/>
                    <a:pt x="224" y="161"/>
                  </a:cubicBezTo>
                  <a:cubicBezTo>
                    <a:pt x="225" y="161"/>
                    <a:pt x="225" y="160"/>
                    <a:pt x="226" y="159"/>
                  </a:cubicBezTo>
                  <a:cubicBezTo>
                    <a:pt x="227" y="158"/>
                    <a:pt x="227" y="157"/>
                    <a:pt x="228" y="156"/>
                  </a:cubicBezTo>
                  <a:cubicBezTo>
                    <a:pt x="228" y="156"/>
                    <a:pt x="228" y="154"/>
                    <a:pt x="228" y="154"/>
                  </a:cubicBezTo>
                  <a:cubicBezTo>
                    <a:pt x="229" y="153"/>
                    <a:pt x="230" y="153"/>
                    <a:pt x="231" y="152"/>
                  </a:cubicBezTo>
                  <a:cubicBezTo>
                    <a:pt x="232" y="151"/>
                    <a:pt x="231" y="150"/>
                    <a:pt x="231" y="150"/>
                  </a:cubicBezTo>
                  <a:cubicBezTo>
                    <a:pt x="231" y="149"/>
                    <a:pt x="232" y="149"/>
                    <a:pt x="232" y="149"/>
                  </a:cubicBezTo>
                  <a:cubicBezTo>
                    <a:pt x="233" y="149"/>
                    <a:pt x="232" y="147"/>
                    <a:pt x="232" y="147"/>
                  </a:cubicBezTo>
                  <a:cubicBezTo>
                    <a:pt x="232" y="147"/>
                    <a:pt x="234" y="148"/>
                    <a:pt x="234" y="147"/>
                  </a:cubicBezTo>
                  <a:cubicBezTo>
                    <a:pt x="236" y="146"/>
                    <a:pt x="234" y="146"/>
                    <a:pt x="233" y="145"/>
                  </a:cubicBezTo>
                  <a:cubicBezTo>
                    <a:pt x="233" y="145"/>
                    <a:pt x="236" y="143"/>
                    <a:pt x="236" y="143"/>
                  </a:cubicBezTo>
                  <a:cubicBezTo>
                    <a:pt x="235" y="145"/>
                    <a:pt x="232" y="142"/>
                    <a:pt x="231" y="141"/>
                  </a:cubicBezTo>
                  <a:cubicBezTo>
                    <a:pt x="231" y="141"/>
                    <a:pt x="230" y="142"/>
                    <a:pt x="229" y="142"/>
                  </a:cubicBezTo>
                  <a:cubicBezTo>
                    <a:pt x="228" y="143"/>
                    <a:pt x="227" y="141"/>
                    <a:pt x="226" y="142"/>
                  </a:cubicBezTo>
                  <a:cubicBezTo>
                    <a:pt x="228" y="141"/>
                    <a:pt x="230" y="140"/>
                    <a:pt x="231" y="139"/>
                  </a:cubicBezTo>
                  <a:cubicBezTo>
                    <a:pt x="232" y="138"/>
                    <a:pt x="235" y="138"/>
                    <a:pt x="233" y="136"/>
                  </a:cubicBezTo>
                  <a:cubicBezTo>
                    <a:pt x="231" y="135"/>
                    <a:pt x="230" y="134"/>
                    <a:pt x="228" y="132"/>
                  </a:cubicBezTo>
                  <a:cubicBezTo>
                    <a:pt x="228" y="131"/>
                    <a:pt x="223" y="133"/>
                    <a:pt x="223" y="130"/>
                  </a:cubicBezTo>
                  <a:cubicBezTo>
                    <a:pt x="223" y="132"/>
                    <a:pt x="228" y="132"/>
                    <a:pt x="229" y="132"/>
                  </a:cubicBezTo>
                  <a:cubicBezTo>
                    <a:pt x="230" y="132"/>
                    <a:pt x="233" y="135"/>
                    <a:pt x="234" y="133"/>
                  </a:cubicBezTo>
                  <a:cubicBezTo>
                    <a:pt x="235" y="131"/>
                    <a:pt x="229" y="129"/>
                    <a:pt x="229" y="127"/>
                  </a:cubicBezTo>
                  <a:cubicBezTo>
                    <a:pt x="228" y="125"/>
                    <a:pt x="228" y="121"/>
                    <a:pt x="226" y="120"/>
                  </a:cubicBezTo>
                  <a:cubicBezTo>
                    <a:pt x="225" y="118"/>
                    <a:pt x="219" y="118"/>
                    <a:pt x="221" y="115"/>
                  </a:cubicBezTo>
                  <a:cubicBezTo>
                    <a:pt x="222" y="113"/>
                    <a:pt x="223" y="112"/>
                    <a:pt x="224" y="111"/>
                  </a:cubicBezTo>
                  <a:cubicBezTo>
                    <a:pt x="226" y="109"/>
                    <a:pt x="224" y="110"/>
                    <a:pt x="225" y="109"/>
                  </a:cubicBezTo>
                  <a:cubicBezTo>
                    <a:pt x="225" y="108"/>
                    <a:pt x="228" y="109"/>
                    <a:pt x="228" y="109"/>
                  </a:cubicBezTo>
                  <a:cubicBezTo>
                    <a:pt x="229" y="108"/>
                    <a:pt x="227" y="107"/>
                    <a:pt x="229" y="106"/>
                  </a:cubicBezTo>
                  <a:cubicBezTo>
                    <a:pt x="231" y="106"/>
                    <a:pt x="232" y="105"/>
                    <a:pt x="233" y="104"/>
                  </a:cubicBezTo>
                  <a:cubicBezTo>
                    <a:pt x="234" y="104"/>
                    <a:pt x="235" y="104"/>
                    <a:pt x="235" y="104"/>
                  </a:cubicBezTo>
                  <a:cubicBezTo>
                    <a:pt x="236" y="104"/>
                    <a:pt x="235" y="105"/>
                    <a:pt x="236" y="105"/>
                  </a:cubicBezTo>
                  <a:cubicBezTo>
                    <a:pt x="237" y="106"/>
                    <a:pt x="238" y="103"/>
                    <a:pt x="238" y="102"/>
                  </a:cubicBezTo>
                  <a:cubicBezTo>
                    <a:pt x="236" y="100"/>
                    <a:pt x="234" y="101"/>
                    <a:pt x="233" y="101"/>
                  </a:cubicBezTo>
                  <a:cubicBezTo>
                    <a:pt x="231" y="101"/>
                    <a:pt x="230" y="99"/>
                    <a:pt x="228" y="100"/>
                  </a:cubicBezTo>
                  <a:cubicBezTo>
                    <a:pt x="227" y="100"/>
                    <a:pt x="226" y="102"/>
                    <a:pt x="224" y="102"/>
                  </a:cubicBezTo>
                  <a:cubicBezTo>
                    <a:pt x="223" y="103"/>
                    <a:pt x="221" y="103"/>
                    <a:pt x="220" y="102"/>
                  </a:cubicBezTo>
                  <a:cubicBezTo>
                    <a:pt x="219" y="101"/>
                    <a:pt x="221" y="99"/>
                    <a:pt x="220" y="98"/>
                  </a:cubicBezTo>
                  <a:cubicBezTo>
                    <a:pt x="218" y="97"/>
                    <a:pt x="210" y="97"/>
                    <a:pt x="213" y="92"/>
                  </a:cubicBezTo>
                  <a:cubicBezTo>
                    <a:pt x="214" y="91"/>
                    <a:pt x="215" y="92"/>
                    <a:pt x="217" y="92"/>
                  </a:cubicBezTo>
                  <a:cubicBezTo>
                    <a:pt x="218" y="92"/>
                    <a:pt x="220" y="91"/>
                    <a:pt x="221" y="90"/>
                  </a:cubicBezTo>
                  <a:cubicBezTo>
                    <a:pt x="223" y="87"/>
                    <a:pt x="226" y="85"/>
                    <a:pt x="229" y="83"/>
                  </a:cubicBezTo>
                  <a:cubicBezTo>
                    <a:pt x="230" y="81"/>
                    <a:pt x="231" y="81"/>
                    <a:pt x="233" y="81"/>
                  </a:cubicBezTo>
                  <a:cubicBezTo>
                    <a:pt x="233" y="82"/>
                    <a:pt x="236" y="82"/>
                    <a:pt x="236" y="83"/>
                  </a:cubicBezTo>
                  <a:cubicBezTo>
                    <a:pt x="235" y="84"/>
                    <a:pt x="235" y="86"/>
                    <a:pt x="234" y="87"/>
                  </a:cubicBezTo>
                  <a:cubicBezTo>
                    <a:pt x="233" y="87"/>
                    <a:pt x="231" y="88"/>
                    <a:pt x="231" y="89"/>
                  </a:cubicBezTo>
                  <a:cubicBezTo>
                    <a:pt x="231" y="90"/>
                    <a:pt x="234" y="90"/>
                    <a:pt x="234" y="90"/>
                  </a:cubicBezTo>
                  <a:cubicBezTo>
                    <a:pt x="234" y="90"/>
                    <a:pt x="230" y="93"/>
                    <a:pt x="231" y="93"/>
                  </a:cubicBezTo>
                  <a:cubicBezTo>
                    <a:pt x="232" y="94"/>
                    <a:pt x="237" y="89"/>
                    <a:pt x="238" y="89"/>
                  </a:cubicBezTo>
                  <a:cubicBezTo>
                    <a:pt x="240" y="88"/>
                    <a:pt x="242" y="87"/>
                    <a:pt x="244" y="87"/>
                  </a:cubicBezTo>
                  <a:cubicBezTo>
                    <a:pt x="246" y="87"/>
                    <a:pt x="246" y="87"/>
                    <a:pt x="247" y="85"/>
                  </a:cubicBezTo>
                  <a:cubicBezTo>
                    <a:pt x="249" y="84"/>
                    <a:pt x="252" y="83"/>
                    <a:pt x="254" y="81"/>
                  </a:cubicBezTo>
                  <a:cubicBezTo>
                    <a:pt x="255" y="80"/>
                    <a:pt x="257" y="77"/>
                    <a:pt x="259" y="77"/>
                  </a:cubicBezTo>
                  <a:cubicBezTo>
                    <a:pt x="260" y="76"/>
                    <a:pt x="266" y="80"/>
                    <a:pt x="266" y="77"/>
                  </a:cubicBezTo>
                  <a:cubicBezTo>
                    <a:pt x="266" y="76"/>
                    <a:pt x="265" y="75"/>
                    <a:pt x="266" y="74"/>
                  </a:cubicBezTo>
                  <a:cubicBezTo>
                    <a:pt x="267" y="74"/>
                    <a:pt x="268" y="74"/>
                    <a:pt x="269" y="74"/>
                  </a:cubicBezTo>
                  <a:cubicBezTo>
                    <a:pt x="271" y="74"/>
                    <a:pt x="270" y="73"/>
                    <a:pt x="271" y="72"/>
                  </a:cubicBezTo>
                  <a:cubicBezTo>
                    <a:pt x="273" y="71"/>
                    <a:pt x="274" y="72"/>
                    <a:pt x="274" y="70"/>
                  </a:cubicBezTo>
                  <a:cubicBezTo>
                    <a:pt x="274" y="67"/>
                    <a:pt x="277" y="70"/>
                    <a:pt x="278" y="71"/>
                  </a:cubicBezTo>
                  <a:cubicBezTo>
                    <a:pt x="278" y="69"/>
                    <a:pt x="281" y="69"/>
                    <a:pt x="281" y="67"/>
                  </a:cubicBezTo>
                  <a:cubicBezTo>
                    <a:pt x="281" y="65"/>
                    <a:pt x="282" y="62"/>
                    <a:pt x="281" y="60"/>
                  </a:cubicBezTo>
                  <a:cubicBezTo>
                    <a:pt x="279" y="57"/>
                    <a:pt x="280" y="58"/>
                    <a:pt x="282" y="56"/>
                  </a:cubicBezTo>
                  <a:cubicBezTo>
                    <a:pt x="284" y="55"/>
                    <a:pt x="285" y="54"/>
                    <a:pt x="287" y="55"/>
                  </a:cubicBezTo>
                  <a:cubicBezTo>
                    <a:pt x="290" y="56"/>
                    <a:pt x="290" y="56"/>
                    <a:pt x="291" y="53"/>
                  </a:cubicBezTo>
                  <a:cubicBezTo>
                    <a:pt x="292" y="51"/>
                    <a:pt x="294" y="50"/>
                    <a:pt x="295" y="47"/>
                  </a:cubicBezTo>
                  <a:cubicBezTo>
                    <a:pt x="295" y="45"/>
                    <a:pt x="296" y="43"/>
                    <a:pt x="298" y="41"/>
                  </a:cubicBezTo>
                  <a:cubicBezTo>
                    <a:pt x="300" y="39"/>
                    <a:pt x="298" y="39"/>
                    <a:pt x="298" y="37"/>
                  </a:cubicBezTo>
                  <a:close/>
                </a:path>
              </a:pathLst>
            </a:custGeom>
            <a:solidFill>
              <a:srgbClr val="DE2910"/>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dirty="0"/>
            </a:p>
          </p:txBody>
        </p:sp>
        <p:sp>
          <p:nvSpPr>
            <p:cNvPr id="225" name="Freeform 716">
              <a:extLst>
                <a:ext uri="{FF2B5EF4-FFF2-40B4-BE49-F238E27FC236}">
                  <a16:creationId xmlns:a16="http://schemas.microsoft.com/office/drawing/2014/main" id="{0DFEDA33-BCFE-4170-8013-415081608E99}"/>
                </a:ext>
              </a:extLst>
            </p:cNvPr>
            <p:cNvSpPr>
              <a:spLocks/>
            </p:cNvSpPr>
            <p:nvPr/>
          </p:nvSpPr>
          <p:spPr bwMode="auto">
            <a:xfrm>
              <a:off x="7876034" y="3178607"/>
              <a:ext cx="732675" cy="318553"/>
            </a:xfrm>
            <a:custGeom>
              <a:avLst/>
              <a:gdLst>
                <a:gd name="T0" fmla="*/ 0 w 157"/>
                <a:gd name="T1" fmla="*/ 19 h 68"/>
                <a:gd name="T2" fmla="*/ 7 w 157"/>
                <a:gd name="T3" fmla="*/ 26 h 68"/>
                <a:gd name="T4" fmla="*/ 12 w 157"/>
                <a:gd name="T5" fmla="*/ 29 h 68"/>
                <a:gd name="T6" fmla="*/ 15 w 157"/>
                <a:gd name="T7" fmla="*/ 36 h 68"/>
                <a:gd name="T8" fmla="*/ 15 w 157"/>
                <a:gd name="T9" fmla="*/ 38 h 68"/>
                <a:gd name="T10" fmla="*/ 15 w 157"/>
                <a:gd name="T11" fmla="*/ 40 h 68"/>
                <a:gd name="T12" fmla="*/ 16 w 157"/>
                <a:gd name="T13" fmla="*/ 45 h 68"/>
                <a:gd name="T14" fmla="*/ 28 w 157"/>
                <a:gd name="T15" fmla="*/ 47 h 68"/>
                <a:gd name="T16" fmla="*/ 36 w 157"/>
                <a:gd name="T17" fmla="*/ 54 h 68"/>
                <a:gd name="T18" fmla="*/ 39 w 157"/>
                <a:gd name="T19" fmla="*/ 59 h 68"/>
                <a:gd name="T20" fmla="*/ 44 w 157"/>
                <a:gd name="T21" fmla="*/ 60 h 68"/>
                <a:gd name="T22" fmla="*/ 56 w 157"/>
                <a:gd name="T23" fmla="*/ 60 h 68"/>
                <a:gd name="T24" fmla="*/ 64 w 157"/>
                <a:gd name="T25" fmla="*/ 61 h 68"/>
                <a:gd name="T26" fmla="*/ 69 w 157"/>
                <a:gd name="T27" fmla="*/ 64 h 68"/>
                <a:gd name="T28" fmla="*/ 76 w 157"/>
                <a:gd name="T29" fmla="*/ 66 h 68"/>
                <a:gd name="T30" fmla="*/ 81 w 157"/>
                <a:gd name="T31" fmla="*/ 67 h 68"/>
                <a:gd name="T32" fmla="*/ 93 w 157"/>
                <a:gd name="T33" fmla="*/ 62 h 68"/>
                <a:gd name="T34" fmla="*/ 106 w 157"/>
                <a:gd name="T35" fmla="*/ 61 h 68"/>
                <a:gd name="T36" fmla="*/ 113 w 157"/>
                <a:gd name="T37" fmla="*/ 55 h 68"/>
                <a:gd name="T38" fmla="*/ 114 w 157"/>
                <a:gd name="T39" fmla="*/ 51 h 68"/>
                <a:gd name="T40" fmla="*/ 115 w 157"/>
                <a:gd name="T41" fmla="*/ 47 h 68"/>
                <a:gd name="T42" fmla="*/ 126 w 157"/>
                <a:gd name="T43" fmla="*/ 46 h 68"/>
                <a:gd name="T44" fmla="*/ 130 w 157"/>
                <a:gd name="T45" fmla="*/ 44 h 68"/>
                <a:gd name="T46" fmla="*/ 137 w 157"/>
                <a:gd name="T47" fmla="*/ 42 h 68"/>
                <a:gd name="T48" fmla="*/ 139 w 157"/>
                <a:gd name="T49" fmla="*/ 38 h 68"/>
                <a:gd name="T50" fmla="*/ 143 w 157"/>
                <a:gd name="T51" fmla="*/ 37 h 68"/>
                <a:gd name="T52" fmla="*/ 154 w 157"/>
                <a:gd name="T53" fmla="*/ 36 h 68"/>
                <a:gd name="T54" fmla="*/ 150 w 157"/>
                <a:gd name="T55" fmla="*/ 29 h 68"/>
                <a:gd name="T56" fmla="*/ 145 w 157"/>
                <a:gd name="T57" fmla="*/ 28 h 68"/>
                <a:gd name="T58" fmla="*/ 141 w 157"/>
                <a:gd name="T59" fmla="*/ 29 h 68"/>
                <a:gd name="T60" fmla="*/ 136 w 157"/>
                <a:gd name="T61" fmla="*/ 28 h 68"/>
                <a:gd name="T62" fmla="*/ 134 w 157"/>
                <a:gd name="T63" fmla="*/ 27 h 68"/>
                <a:gd name="T64" fmla="*/ 137 w 157"/>
                <a:gd name="T65" fmla="*/ 19 h 68"/>
                <a:gd name="T66" fmla="*/ 137 w 157"/>
                <a:gd name="T67" fmla="*/ 14 h 68"/>
                <a:gd name="T68" fmla="*/ 131 w 157"/>
                <a:gd name="T69" fmla="*/ 14 h 68"/>
                <a:gd name="T70" fmla="*/ 124 w 157"/>
                <a:gd name="T71" fmla="*/ 15 h 68"/>
                <a:gd name="T72" fmla="*/ 114 w 157"/>
                <a:gd name="T73" fmla="*/ 19 h 68"/>
                <a:gd name="T74" fmla="*/ 103 w 157"/>
                <a:gd name="T75" fmla="*/ 19 h 68"/>
                <a:gd name="T76" fmla="*/ 98 w 157"/>
                <a:gd name="T77" fmla="*/ 17 h 68"/>
                <a:gd name="T78" fmla="*/ 94 w 157"/>
                <a:gd name="T79" fmla="*/ 15 h 68"/>
                <a:gd name="T80" fmla="*/ 83 w 157"/>
                <a:gd name="T81" fmla="*/ 11 h 68"/>
                <a:gd name="T82" fmla="*/ 77 w 157"/>
                <a:gd name="T83" fmla="*/ 13 h 68"/>
                <a:gd name="T84" fmla="*/ 71 w 157"/>
                <a:gd name="T85" fmla="*/ 12 h 68"/>
                <a:gd name="T86" fmla="*/ 68 w 157"/>
                <a:gd name="T87" fmla="*/ 8 h 68"/>
                <a:gd name="T88" fmla="*/ 64 w 157"/>
                <a:gd name="T89" fmla="*/ 5 h 68"/>
                <a:gd name="T90" fmla="*/ 58 w 157"/>
                <a:gd name="T91" fmla="*/ 3 h 68"/>
                <a:gd name="T92" fmla="*/ 52 w 157"/>
                <a:gd name="T93" fmla="*/ 1 h 68"/>
                <a:gd name="T94" fmla="*/ 45 w 157"/>
                <a:gd name="T95" fmla="*/ 7 h 68"/>
                <a:gd name="T96" fmla="*/ 47 w 157"/>
                <a:gd name="T97" fmla="*/ 13 h 68"/>
                <a:gd name="T98" fmla="*/ 41 w 157"/>
                <a:gd name="T99" fmla="*/ 15 h 68"/>
                <a:gd name="T100" fmla="*/ 37 w 157"/>
                <a:gd name="T101" fmla="*/ 14 h 68"/>
                <a:gd name="T102" fmla="*/ 34 w 157"/>
                <a:gd name="T103" fmla="*/ 14 h 68"/>
                <a:gd name="T104" fmla="*/ 28 w 157"/>
                <a:gd name="T105" fmla="*/ 10 h 68"/>
                <a:gd name="T106" fmla="*/ 21 w 157"/>
                <a:gd name="T107" fmla="*/ 9 h 68"/>
                <a:gd name="T108" fmla="*/ 13 w 157"/>
                <a:gd name="T109" fmla="*/ 13 h 68"/>
                <a:gd name="T110" fmla="*/ 7 w 157"/>
                <a:gd name="T111" fmla="*/ 17 h 68"/>
                <a:gd name="T112" fmla="*/ 0 w 157"/>
                <a:gd name="T113" fmla="*/ 1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7" h="68">
                  <a:moveTo>
                    <a:pt x="0" y="19"/>
                  </a:moveTo>
                  <a:cubicBezTo>
                    <a:pt x="1" y="23"/>
                    <a:pt x="3" y="25"/>
                    <a:pt x="7" y="26"/>
                  </a:cubicBezTo>
                  <a:cubicBezTo>
                    <a:pt x="9" y="27"/>
                    <a:pt x="10" y="28"/>
                    <a:pt x="12" y="29"/>
                  </a:cubicBezTo>
                  <a:cubicBezTo>
                    <a:pt x="13" y="31"/>
                    <a:pt x="14" y="34"/>
                    <a:pt x="15" y="36"/>
                  </a:cubicBezTo>
                  <a:cubicBezTo>
                    <a:pt x="16" y="37"/>
                    <a:pt x="15" y="37"/>
                    <a:pt x="15" y="38"/>
                  </a:cubicBezTo>
                  <a:cubicBezTo>
                    <a:pt x="14" y="38"/>
                    <a:pt x="15" y="39"/>
                    <a:pt x="15" y="40"/>
                  </a:cubicBezTo>
                  <a:cubicBezTo>
                    <a:pt x="14" y="43"/>
                    <a:pt x="13" y="43"/>
                    <a:pt x="16" y="45"/>
                  </a:cubicBezTo>
                  <a:cubicBezTo>
                    <a:pt x="20" y="46"/>
                    <a:pt x="24" y="45"/>
                    <a:pt x="28" y="47"/>
                  </a:cubicBezTo>
                  <a:cubicBezTo>
                    <a:pt x="30" y="49"/>
                    <a:pt x="34" y="52"/>
                    <a:pt x="36" y="54"/>
                  </a:cubicBezTo>
                  <a:cubicBezTo>
                    <a:pt x="37" y="55"/>
                    <a:pt x="38" y="57"/>
                    <a:pt x="39" y="59"/>
                  </a:cubicBezTo>
                  <a:cubicBezTo>
                    <a:pt x="40" y="61"/>
                    <a:pt x="43" y="60"/>
                    <a:pt x="44" y="60"/>
                  </a:cubicBezTo>
                  <a:cubicBezTo>
                    <a:pt x="48" y="60"/>
                    <a:pt x="52" y="60"/>
                    <a:pt x="56" y="60"/>
                  </a:cubicBezTo>
                  <a:cubicBezTo>
                    <a:pt x="58" y="60"/>
                    <a:pt x="62" y="60"/>
                    <a:pt x="64" y="61"/>
                  </a:cubicBezTo>
                  <a:cubicBezTo>
                    <a:pt x="66" y="62"/>
                    <a:pt x="67" y="64"/>
                    <a:pt x="69" y="64"/>
                  </a:cubicBezTo>
                  <a:cubicBezTo>
                    <a:pt x="71" y="65"/>
                    <a:pt x="74" y="66"/>
                    <a:pt x="76" y="66"/>
                  </a:cubicBezTo>
                  <a:cubicBezTo>
                    <a:pt x="78" y="65"/>
                    <a:pt x="80" y="68"/>
                    <a:pt x="81" y="67"/>
                  </a:cubicBezTo>
                  <a:cubicBezTo>
                    <a:pt x="85" y="65"/>
                    <a:pt x="88" y="63"/>
                    <a:pt x="93" y="62"/>
                  </a:cubicBezTo>
                  <a:cubicBezTo>
                    <a:pt x="97" y="62"/>
                    <a:pt x="103" y="63"/>
                    <a:pt x="106" y="61"/>
                  </a:cubicBezTo>
                  <a:cubicBezTo>
                    <a:pt x="109" y="59"/>
                    <a:pt x="110" y="56"/>
                    <a:pt x="113" y="55"/>
                  </a:cubicBezTo>
                  <a:cubicBezTo>
                    <a:pt x="116" y="54"/>
                    <a:pt x="116" y="53"/>
                    <a:pt x="114" y="51"/>
                  </a:cubicBezTo>
                  <a:cubicBezTo>
                    <a:pt x="113" y="50"/>
                    <a:pt x="113" y="48"/>
                    <a:pt x="115" y="47"/>
                  </a:cubicBezTo>
                  <a:cubicBezTo>
                    <a:pt x="118" y="44"/>
                    <a:pt x="122" y="50"/>
                    <a:pt x="126" y="46"/>
                  </a:cubicBezTo>
                  <a:cubicBezTo>
                    <a:pt x="127" y="45"/>
                    <a:pt x="128" y="44"/>
                    <a:pt x="130" y="44"/>
                  </a:cubicBezTo>
                  <a:cubicBezTo>
                    <a:pt x="133" y="43"/>
                    <a:pt x="134" y="44"/>
                    <a:pt x="137" y="42"/>
                  </a:cubicBezTo>
                  <a:cubicBezTo>
                    <a:pt x="138" y="41"/>
                    <a:pt x="138" y="38"/>
                    <a:pt x="139" y="38"/>
                  </a:cubicBezTo>
                  <a:cubicBezTo>
                    <a:pt x="141" y="37"/>
                    <a:pt x="142" y="37"/>
                    <a:pt x="143" y="37"/>
                  </a:cubicBezTo>
                  <a:cubicBezTo>
                    <a:pt x="147" y="36"/>
                    <a:pt x="150" y="35"/>
                    <a:pt x="154" y="36"/>
                  </a:cubicBezTo>
                  <a:cubicBezTo>
                    <a:pt x="157" y="36"/>
                    <a:pt x="151" y="29"/>
                    <a:pt x="150" y="29"/>
                  </a:cubicBezTo>
                  <a:cubicBezTo>
                    <a:pt x="149" y="28"/>
                    <a:pt x="147" y="27"/>
                    <a:pt x="145" y="28"/>
                  </a:cubicBezTo>
                  <a:cubicBezTo>
                    <a:pt x="143" y="28"/>
                    <a:pt x="143" y="30"/>
                    <a:pt x="141" y="29"/>
                  </a:cubicBezTo>
                  <a:cubicBezTo>
                    <a:pt x="140" y="28"/>
                    <a:pt x="137" y="27"/>
                    <a:pt x="136" y="28"/>
                  </a:cubicBezTo>
                  <a:cubicBezTo>
                    <a:pt x="135" y="30"/>
                    <a:pt x="134" y="29"/>
                    <a:pt x="134" y="27"/>
                  </a:cubicBezTo>
                  <a:cubicBezTo>
                    <a:pt x="134" y="25"/>
                    <a:pt x="137" y="21"/>
                    <a:pt x="137" y="19"/>
                  </a:cubicBezTo>
                  <a:cubicBezTo>
                    <a:pt x="138" y="17"/>
                    <a:pt x="141" y="14"/>
                    <a:pt x="137" y="14"/>
                  </a:cubicBezTo>
                  <a:cubicBezTo>
                    <a:pt x="134" y="14"/>
                    <a:pt x="134" y="15"/>
                    <a:pt x="131" y="14"/>
                  </a:cubicBezTo>
                  <a:cubicBezTo>
                    <a:pt x="128" y="13"/>
                    <a:pt x="127" y="13"/>
                    <a:pt x="124" y="15"/>
                  </a:cubicBezTo>
                  <a:cubicBezTo>
                    <a:pt x="121" y="17"/>
                    <a:pt x="117" y="18"/>
                    <a:pt x="114" y="19"/>
                  </a:cubicBezTo>
                  <a:cubicBezTo>
                    <a:pt x="109" y="20"/>
                    <a:pt x="107" y="19"/>
                    <a:pt x="103" y="19"/>
                  </a:cubicBezTo>
                  <a:cubicBezTo>
                    <a:pt x="101" y="18"/>
                    <a:pt x="100" y="18"/>
                    <a:pt x="98" y="17"/>
                  </a:cubicBezTo>
                  <a:cubicBezTo>
                    <a:pt x="97" y="17"/>
                    <a:pt x="96" y="15"/>
                    <a:pt x="94" y="15"/>
                  </a:cubicBezTo>
                  <a:cubicBezTo>
                    <a:pt x="90" y="14"/>
                    <a:pt x="88" y="12"/>
                    <a:pt x="83" y="11"/>
                  </a:cubicBezTo>
                  <a:cubicBezTo>
                    <a:pt x="81" y="11"/>
                    <a:pt x="79" y="12"/>
                    <a:pt x="77" y="13"/>
                  </a:cubicBezTo>
                  <a:cubicBezTo>
                    <a:pt x="75" y="14"/>
                    <a:pt x="73" y="13"/>
                    <a:pt x="71" y="12"/>
                  </a:cubicBezTo>
                  <a:cubicBezTo>
                    <a:pt x="69" y="11"/>
                    <a:pt x="68" y="11"/>
                    <a:pt x="68" y="8"/>
                  </a:cubicBezTo>
                  <a:cubicBezTo>
                    <a:pt x="67" y="6"/>
                    <a:pt x="67" y="6"/>
                    <a:pt x="64" y="5"/>
                  </a:cubicBezTo>
                  <a:cubicBezTo>
                    <a:pt x="62" y="4"/>
                    <a:pt x="60" y="3"/>
                    <a:pt x="58" y="3"/>
                  </a:cubicBezTo>
                  <a:cubicBezTo>
                    <a:pt x="56" y="3"/>
                    <a:pt x="53" y="0"/>
                    <a:pt x="52" y="1"/>
                  </a:cubicBezTo>
                  <a:cubicBezTo>
                    <a:pt x="50" y="1"/>
                    <a:pt x="46" y="5"/>
                    <a:pt x="45" y="7"/>
                  </a:cubicBezTo>
                  <a:cubicBezTo>
                    <a:pt x="45" y="9"/>
                    <a:pt x="48" y="11"/>
                    <a:pt x="47" y="13"/>
                  </a:cubicBezTo>
                  <a:cubicBezTo>
                    <a:pt x="46" y="15"/>
                    <a:pt x="43" y="17"/>
                    <a:pt x="41" y="15"/>
                  </a:cubicBezTo>
                  <a:cubicBezTo>
                    <a:pt x="39" y="15"/>
                    <a:pt x="38" y="14"/>
                    <a:pt x="37" y="14"/>
                  </a:cubicBezTo>
                  <a:cubicBezTo>
                    <a:pt x="36" y="14"/>
                    <a:pt x="35" y="14"/>
                    <a:pt x="34" y="14"/>
                  </a:cubicBezTo>
                  <a:cubicBezTo>
                    <a:pt x="31" y="13"/>
                    <a:pt x="31" y="11"/>
                    <a:pt x="28" y="10"/>
                  </a:cubicBezTo>
                  <a:cubicBezTo>
                    <a:pt x="26" y="9"/>
                    <a:pt x="23" y="8"/>
                    <a:pt x="21" y="9"/>
                  </a:cubicBezTo>
                  <a:cubicBezTo>
                    <a:pt x="18" y="10"/>
                    <a:pt x="16" y="12"/>
                    <a:pt x="13" y="13"/>
                  </a:cubicBezTo>
                  <a:cubicBezTo>
                    <a:pt x="11" y="14"/>
                    <a:pt x="9" y="16"/>
                    <a:pt x="7" y="17"/>
                  </a:cubicBezTo>
                  <a:cubicBezTo>
                    <a:pt x="4" y="17"/>
                    <a:pt x="2" y="19"/>
                    <a:pt x="0" y="19"/>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26" name="Freeform 717">
              <a:extLst>
                <a:ext uri="{FF2B5EF4-FFF2-40B4-BE49-F238E27FC236}">
                  <a16:creationId xmlns:a16="http://schemas.microsoft.com/office/drawing/2014/main" id="{C83D33B2-B53D-48CC-82E9-65EB00D8A931}"/>
                </a:ext>
              </a:extLst>
            </p:cNvPr>
            <p:cNvSpPr>
              <a:spLocks/>
            </p:cNvSpPr>
            <p:nvPr/>
          </p:nvSpPr>
          <p:spPr bwMode="auto">
            <a:xfrm>
              <a:off x="6111243" y="2566982"/>
              <a:ext cx="293070" cy="504910"/>
            </a:xfrm>
            <a:custGeom>
              <a:avLst/>
              <a:gdLst>
                <a:gd name="T0" fmla="*/ 61 w 63"/>
                <a:gd name="T1" fmla="*/ 25 h 108"/>
                <a:gd name="T2" fmla="*/ 61 w 63"/>
                <a:gd name="T3" fmla="*/ 20 h 108"/>
                <a:gd name="T4" fmla="*/ 61 w 63"/>
                <a:gd name="T5" fmla="*/ 16 h 108"/>
                <a:gd name="T6" fmla="*/ 60 w 63"/>
                <a:gd name="T7" fmla="*/ 13 h 108"/>
                <a:gd name="T8" fmla="*/ 60 w 63"/>
                <a:gd name="T9" fmla="*/ 11 h 108"/>
                <a:gd name="T10" fmla="*/ 57 w 63"/>
                <a:gd name="T11" fmla="*/ 7 h 108"/>
                <a:gd name="T12" fmla="*/ 51 w 63"/>
                <a:gd name="T13" fmla="*/ 5 h 108"/>
                <a:gd name="T14" fmla="*/ 44 w 63"/>
                <a:gd name="T15" fmla="*/ 1 h 108"/>
                <a:gd name="T16" fmla="*/ 44 w 63"/>
                <a:gd name="T17" fmla="*/ 5 h 108"/>
                <a:gd name="T18" fmla="*/ 34 w 63"/>
                <a:gd name="T19" fmla="*/ 5 h 108"/>
                <a:gd name="T20" fmla="*/ 34 w 63"/>
                <a:gd name="T21" fmla="*/ 10 h 108"/>
                <a:gd name="T22" fmla="*/ 29 w 63"/>
                <a:gd name="T23" fmla="*/ 10 h 108"/>
                <a:gd name="T24" fmla="*/ 27 w 63"/>
                <a:gd name="T25" fmla="*/ 12 h 108"/>
                <a:gd name="T26" fmla="*/ 25 w 63"/>
                <a:gd name="T27" fmla="*/ 15 h 108"/>
                <a:gd name="T28" fmla="*/ 25 w 63"/>
                <a:gd name="T29" fmla="*/ 18 h 108"/>
                <a:gd name="T30" fmla="*/ 24 w 63"/>
                <a:gd name="T31" fmla="*/ 20 h 108"/>
                <a:gd name="T32" fmla="*/ 20 w 63"/>
                <a:gd name="T33" fmla="*/ 25 h 108"/>
                <a:gd name="T34" fmla="*/ 17 w 63"/>
                <a:gd name="T35" fmla="*/ 27 h 108"/>
                <a:gd name="T36" fmla="*/ 16 w 63"/>
                <a:gd name="T37" fmla="*/ 33 h 108"/>
                <a:gd name="T38" fmla="*/ 13 w 63"/>
                <a:gd name="T39" fmla="*/ 38 h 108"/>
                <a:gd name="T40" fmla="*/ 15 w 63"/>
                <a:gd name="T41" fmla="*/ 42 h 108"/>
                <a:gd name="T42" fmla="*/ 9 w 63"/>
                <a:gd name="T43" fmla="*/ 44 h 108"/>
                <a:gd name="T44" fmla="*/ 5 w 63"/>
                <a:gd name="T45" fmla="*/ 51 h 108"/>
                <a:gd name="T46" fmla="*/ 6 w 63"/>
                <a:gd name="T47" fmla="*/ 57 h 108"/>
                <a:gd name="T48" fmla="*/ 8 w 63"/>
                <a:gd name="T49" fmla="*/ 63 h 108"/>
                <a:gd name="T50" fmla="*/ 7 w 63"/>
                <a:gd name="T51" fmla="*/ 67 h 108"/>
                <a:gd name="T52" fmla="*/ 7 w 63"/>
                <a:gd name="T53" fmla="*/ 74 h 108"/>
                <a:gd name="T54" fmla="*/ 4 w 63"/>
                <a:gd name="T55" fmla="*/ 78 h 108"/>
                <a:gd name="T56" fmla="*/ 3 w 63"/>
                <a:gd name="T57" fmla="*/ 83 h 108"/>
                <a:gd name="T58" fmla="*/ 0 w 63"/>
                <a:gd name="T59" fmla="*/ 82 h 108"/>
                <a:gd name="T60" fmla="*/ 4 w 63"/>
                <a:gd name="T61" fmla="*/ 90 h 108"/>
                <a:gd name="T62" fmla="*/ 7 w 63"/>
                <a:gd name="T63" fmla="*/ 97 h 108"/>
                <a:gd name="T64" fmla="*/ 8 w 63"/>
                <a:gd name="T65" fmla="*/ 102 h 108"/>
                <a:gd name="T66" fmla="*/ 10 w 63"/>
                <a:gd name="T67" fmla="*/ 107 h 108"/>
                <a:gd name="T68" fmla="*/ 14 w 63"/>
                <a:gd name="T69" fmla="*/ 108 h 108"/>
                <a:gd name="T70" fmla="*/ 15 w 63"/>
                <a:gd name="T71" fmla="*/ 105 h 108"/>
                <a:gd name="T72" fmla="*/ 24 w 63"/>
                <a:gd name="T73" fmla="*/ 101 h 108"/>
                <a:gd name="T74" fmla="*/ 27 w 63"/>
                <a:gd name="T75" fmla="*/ 92 h 108"/>
                <a:gd name="T76" fmla="*/ 26 w 63"/>
                <a:gd name="T77" fmla="*/ 87 h 108"/>
                <a:gd name="T78" fmla="*/ 28 w 63"/>
                <a:gd name="T79" fmla="*/ 84 h 108"/>
                <a:gd name="T80" fmla="*/ 32 w 63"/>
                <a:gd name="T81" fmla="*/ 82 h 108"/>
                <a:gd name="T82" fmla="*/ 32 w 63"/>
                <a:gd name="T83" fmla="*/ 81 h 108"/>
                <a:gd name="T84" fmla="*/ 35 w 63"/>
                <a:gd name="T85" fmla="*/ 80 h 108"/>
                <a:gd name="T86" fmla="*/ 34 w 63"/>
                <a:gd name="T87" fmla="*/ 78 h 108"/>
                <a:gd name="T88" fmla="*/ 36 w 63"/>
                <a:gd name="T89" fmla="*/ 77 h 108"/>
                <a:gd name="T90" fmla="*/ 35 w 63"/>
                <a:gd name="T91" fmla="*/ 73 h 108"/>
                <a:gd name="T92" fmla="*/ 29 w 63"/>
                <a:gd name="T93" fmla="*/ 66 h 108"/>
                <a:gd name="T94" fmla="*/ 30 w 63"/>
                <a:gd name="T95" fmla="*/ 60 h 108"/>
                <a:gd name="T96" fmla="*/ 30 w 63"/>
                <a:gd name="T97" fmla="*/ 56 h 108"/>
                <a:gd name="T98" fmla="*/ 33 w 63"/>
                <a:gd name="T99" fmla="*/ 53 h 108"/>
                <a:gd name="T100" fmla="*/ 39 w 63"/>
                <a:gd name="T101" fmla="*/ 48 h 108"/>
                <a:gd name="T102" fmla="*/ 49 w 63"/>
                <a:gd name="T103" fmla="*/ 41 h 108"/>
                <a:gd name="T104" fmla="*/ 50 w 63"/>
                <a:gd name="T105" fmla="*/ 35 h 108"/>
                <a:gd name="T106" fmla="*/ 50 w 63"/>
                <a:gd name="T107" fmla="*/ 32 h 108"/>
                <a:gd name="T108" fmla="*/ 54 w 63"/>
                <a:gd name="T109" fmla="*/ 30 h 108"/>
                <a:gd name="T110" fmla="*/ 58 w 63"/>
                <a:gd name="T111" fmla="*/ 29 h 108"/>
                <a:gd name="T112" fmla="*/ 60 w 63"/>
                <a:gd name="T113" fmla="*/ 28 h 108"/>
                <a:gd name="T114" fmla="*/ 63 w 63"/>
                <a:gd name="T115" fmla="*/ 28 h 108"/>
                <a:gd name="T116" fmla="*/ 61 w 63"/>
                <a:gd name="T117" fmla="*/ 25 h 108"/>
                <a:gd name="T118" fmla="*/ 61 w 63"/>
                <a:gd name="T119" fmla="*/ 2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 h="108">
                  <a:moveTo>
                    <a:pt x="61" y="25"/>
                  </a:moveTo>
                  <a:cubicBezTo>
                    <a:pt x="60" y="24"/>
                    <a:pt x="62" y="22"/>
                    <a:pt x="61" y="20"/>
                  </a:cubicBezTo>
                  <a:cubicBezTo>
                    <a:pt x="60" y="18"/>
                    <a:pt x="61" y="18"/>
                    <a:pt x="61" y="16"/>
                  </a:cubicBezTo>
                  <a:cubicBezTo>
                    <a:pt x="61" y="15"/>
                    <a:pt x="60" y="14"/>
                    <a:pt x="60" y="13"/>
                  </a:cubicBezTo>
                  <a:cubicBezTo>
                    <a:pt x="59" y="12"/>
                    <a:pt x="60" y="12"/>
                    <a:pt x="60" y="11"/>
                  </a:cubicBezTo>
                  <a:cubicBezTo>
                    <a:pt x="59" y="9"/>
                    <a:pt x="59" y="8"/>
                    <a:pt x="57" y="7"/>
                  </a:cubicBezTo>
                  <a:cubicBezTo>
                    <a:pt x="55" y="6"/>
                    <a:pt x="53" y="6"/>
                    <a:pt x="51" y="5"/>
                  </a:cubicBezTo>
                  <a:cubicBezTo>
                    <a:pt x="49" y="3"/>
                    <a:pt x="47" y="0"/>
                    <a:pt x="44" y="1"/>
                  </a:cubicBezTo>
                  <a:cubicBezTo>
                    <a:pt x="43" y="1"/>
                    <a:pt x="44" y="4"/>
                    <a:pt x="44" y="5"/>
                  </a:cubicBezTo>
                  <a:cubicBezTo>
                    <a:pt x="43" y="8"/>
                    <a:pt x="37" y="6"/>
                    <a:pt x="34" y="5"/>
                  </a:cubicBezTo>
                  <a:cubicBezTo>
                    <a:pt x="34" y="7"/>
                    <a:pt x="34" y="8"/>
                    <a:pt x="34" y="10"/>
                  </a:cubicBezTo>
                  <a:cubicBezTo>
                    <a:pt x="33" y="10"/>
                    <a:pt x="31" y="9"/>
                    <a:pt x="29" y="10"/>
                  </a:cubicBezTo>
                  <a:cubicBezTo>
                    <a:pt x="28" y="10"/>
                    <a:pt x="28" y="11"/>
                    <a:pt x="27" y="12"/>
                  </a:cubicBezTo>
                  <a:cubicBezTo>
                    <a:pt x="27" y="13"/>
                    <a:pt x="25" y="14"/>
                    <a:pt x="25" y="15"/>
                  </a:cubicBezTo>
                  <a:cubicBezTo>
                    <a:pt x="24" y="16"/>
                    <a:pt x="26" y="18"/>
                    <a:pt x="25" y="18"/>
                  </a:cubicBezTo>
                  <a:cubicBezTo>
                    <a:pt x="25" y="19"/>
                    <a:pt x="24" y="19"/>
                    <a:pt x="24" y="20"/>
                  </a:cubicBezTo>
                  <a:cubicBezTo>
                    <a:pt x="22" y="21"/>
                    <a:pt x="20" y="23"/>
                    <a:pt x="20" y="25"/>
                  </a:cubicBezTo>
                  <a:cubicBezTo>
                    <a:pt x="20" y="27"/>
                    <a:pt x="18" y="25"/>
                    <a:pt x="17" y="27"/>
                  </a:cubicBezTo>
                  <a:cubicBezTo>
                    <a:pt x="17" y="29"/>
                    <a:pt x="17" y="31"/>
                    <a:pt x="16" y="33"/>
                  </a:cubicBezTo>
                  <a:cubicBezTo>
                    <a:pt x="16" y="35"/>
                    <a:pt x="13" y="36"/>
                    <a:pt x="13" y="38"/>
                  </a:cubicBezTo>
                  <a:cubicBezTo>
                    <a:pt x="13" y="39"/>
                    <a:pt x="16" y="41"/>
                    <a:pt x="15" y="42"/>
                  </a:cubicBezTo>
                  <a:cubicBezTo>
                    <a:pt x="13" y="44"/>
                    <a:pt x="11" y="43"/>
                    <a:pt x="9" y="44"/>
                  </a:cubicBezTo>
                  <a:cubicBezTo>
                    <a:pt x="6" y="45"/>
                    <a:pt x="5" y="48"/>
                    <a:pt x="5" y="51"/>
                  </a:cubicBezTo>
                  <a:cubicBezTo>
                    <a:pt x="6" y="53"/>
                    <a:pt x="6" y="55"/>
                    <a:pt x="6" y="57"/>
                  </a:cubicBezTo>
                  <a:cubicBezTo>
                    <a:pt x="6" y="60"/>
                    <a:pt x="4" y="61"/>
                    <a:pt x="8" y="63"/>
                  </a:cubicBezTo>
                  <a:cubicBezTo>
                    <a:pt x="10" y="65"/>
                    <a:pt x="9" y="66"/>
                    <a:pt x="7" y="67"/>
                  </a:cubicBezTo>
                  <a:cubicBezTo>
                    <a:pt x="6" y="68"/>
                    <a:pt x="8" y="72"/>
                    <a:pt x="7" y="74"/>
                  </a:cubicBezTo>
                  <a:cubicBezTo>
                    <a:pt x="7" y="76"/>
                    <a:pt x="4" y="76"/>
                    <a:pt x="4" y="78"/>
                  </a:cubicBezTo>
                  <a:cubicBezTo>
                    <a:pt x="4" y="79"/>
                    <a:pt x="4" y="83"/>
                    <a:pt x="3" y="83"/>
                  </a:cubicBezTo>
                  <a:cubicBezTo>
                    <a:pt x="3" y="83"/>
                    <a:pt x="1" y="82"/>
                    <a:pt x="0" y="82"/>
                  </a:cubicBezTo>
                  <a:cubicBezTo>
                    <a:pt x="0" y="86"/>
                    <a:pt x="4" y="87"/>
                    <a:pt x="4" y="90"/>
                  </a:cubicBezTo>
                  <a:cubicBezTo>
                    <a:pt x="3" y="91"/>
                    <a:pt x="6" y="96"/>
                    <a:pt x="7" y="97"/>
                  </a:cubicBezTo>
                  <a:cubicBezTo>
                    <a:pt x="9" y="99"/>
                    <a:pt x="8" y="100"/>
                    <a:pt x="8" y="102"/>
                  </a:cubicBezTo>
                  <a:cubicBezTo>
                    <a:pt x="8" y="103"/>
                    <a:pt x="10" y="105"/>
                    <a:pt x="10" y="107"/>
                  </a:cubicBezTo>
                  <a:cubicBezTo>
                    <a:pt x="9" y="108"/>
                    <a:pt x="13" y="107"/>
                    <a:pt x="14" y="108"/>
                  </a:cubicBezTo>
                  <a:cubicBezTo>
                    <a:pt x="16" y="108"/>
                    <a:pt x="15" y="107"/>
                    <a:pt x="15" y="105"/>
                  </a:cubicBezTo>
                  <a:cubicBezTo>
                    <a:pt x="15" y="100"/>
                    <a:pt x="23" y="104"/>
                    <a:pt x="24" y="101"/>
                  </a:cubicBezTo>
                  <a:cubicBezTo>
                    <a:pt x="25" y="98"/>
                    <a:pt x="26" y="95"/>
                    <a:pt x="27" y="92"/>
                  </a:cubicBezTo>
                  <a:cubicBezTo>
                    <a:pt x="27" y="90"/>
                    <a:pt x="27" y="88"/>
                    <a:pt x="26" y="87"/>
                  </a:cubicBezTo>
                  <a:cubicBezTo>
                    <a:pt x="25" y="85"/>
                    <a:pt x="26" y="85"/>
                    <a:pt x="28" y="84"/>
                  </a:cubicBezTo>
                  <a:cubicBezTo>
                    <a:pt x="29" y="84"/>
                    <a:pt x="32" y="83"/>
                    <a:pt x="32" y="82"/>
                  </a:cubicBezTo>
                  <a:cubicBezTo>
                    <a:pt x="32" y="82"/>
                    <a:pt x="32" y="81"/>
                    <a:pt x="32" y="81"/>
                  </a:cubicBezTo>
                  <a:cubicBezTo>
                    <a:pt x="33" y="81"/>
                    <a:pt x="35" y="81"/>
                    <a:pt x="35" y="80"/>
                  </a:cubicBezTo>
                  <a:cubicBezTo>
                    <a:pt x="35" y="79"/>
                    <a:pt x="34" y="79"/>
                    <a:pt x="34" y="78"/>
                  </a:cubicBezTo>
                  <a:cubicBezTo>
                    <a:pt x="35" y="78"/>
                    <a:pt x="36" y="77"/>
                    <a:pt x="36" y="77"/>
                  </a:cubicBezTo>
                  <a:cubicBezTo>
                    <a:pt x="38" y="75"/>
                    <a:pt x="37" y="74"/>
                    <a:pt x="35" y="73"/>
                  </a:cubicBezTo>
                  <a:cubicBezTo>
                    <a:pt x="33" y="71"/>
                    <a:pt x="29" y="70"/>
                    <a:pt x="29" y="66"/>
                  </a:cubicBezTo>
                  <a:cubicBezTo>
                    <a:pt x="29" y="64"/>
                    <a:pt x="29" y="62"/>
                    <a:pt x="30" y="60"/>
                  </a:cubicBezTo>
                  <a:cubicBezTo>
                    <a:pt x="31" y="58"/>
                    <a:pt x="31" y="58"/>
                    <a:pt x="30" y="56"/>
                  </a:cubicBezTo>
                  <a:cubicBezTo>
                    <a:pt x="29" y="56"/>
                    <a:pt x="33" y="53"/>
                    <a:pt x="33" y="53"/>
                  </a:cubicBezTo>
                  <a:cubicBezTo>
                    <a:pt x="35" y="51"/>
                    <a:pt x="36" y="49"/>
                    <a:pt x="39" y="48"/>
                  </a:cubicBezTo>
                  <a:cubicBezTo>
                    <a:pt x="42" y="47"/>
                    <a:pt x="47" y="44"/>
                    <a:pt x="49" y="41"/>
                  </a:cubicBezTo>
                  <a:cubicBezTo>
                    <a:pt x="51" y="38"/>
                    <a:pt x="46" y="36"/>
                    <a:pt x="50" y="35"/>
                  </a:cubicBezTo>
                  <a:cubicBezTo>
                    <a:pt x="52" y="34"/>
                    <a:pt x="51" y="34"/>
                    <a:pt x="50" y="32"/>
                  </a:cubicBezTo>
                  <a:cubicBezTo>
                    <a:pt x="50" y="31"/>
                    <a:pt x="53" y="30"/>
                    <a:pt x="54" y="30"/>
                  </a:cubicBezTo>
                  <a:cubicBezTo>
                    <a:pt x="56" y="28"/>
                    <a:pt x="57" y="27"/>
                    <a:pt x="58" y="29"/>
                  </a:cubicBezTo>
                  <a:cubicBezTo>
                    <a:pt x="59" y="29"/>
                    <a:pt x="60" y="28"/>
                    <a:pt x="60" y="28"/>
                  </a:cubicBezTo>
                  <a:cubicBezTo>
                    <a:pt x="61" y="28"/>
                    <a:pt x="62" y="28"/>
                    <a:pt x="63" y="28"/>
                  </a:cubicBezTo>
                  <a:cubicBezTo>
                    <a:pt x="63" y="27"/>
                    <a:pt x="62" y="27"/>
                    <a:pt x="61" y="25"/>
                  </a:cubicBezTo>
                  <a:cubicBezTo>
                    <a:pt x="60" y="24"/>
                    <a:pt x="61" y="26"/>
                    <a:pt x="61" y="25"/>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27" name="Freeform 718">
              <a:extLst>
                <a:ext uri="{FF2B5EF4-FFF2-40B4-BE49-F238E27FC236}">
                  <a16:creationId xmlns:a16="http://schemas.microsoft.com/office/drawing/2014/main" id="{849E1A81-3969-4B03-8350-9D5404C93C0A}"/>
                </a:ext>
              </a:extLst>
            </p:cNvPr>
            <p:cNvSpPr>
              <a:spLocks/>
            </p:cNvSpPr>
            <p:nvPr/>
          </p:nvSpPr>
          <p:spPr bwMode="auto">
            <a:xfrm>
              <a:off x="6326268" y="2528756"/>
              <a:ext cx="251658" cy="393415"/>
            </a:xfrm>
            <a:custGeom>
              <a:avLst/>
              <a:gdLst>
                <a:gd name="T0" fmla="*/ 53 w 54"/>
                <a:gd name="T1" fmla="*/ 59 h 84"/>
                <a:gd name="T2" fmla="*/ 47 w 54"/>
                <a:gd name="T3" fmla="*/ 55 h 84"/>
                <a:gd name="T4" fmla="*/ 49 w 54"/>
                <a:gd name="T5" fmla="*/ 51 h 84"/>
                <a:gd name="T6" fmla="*/ 44 w 54"/>
                <a:gd name="T7" fmla="*/ 44 h 84"/>
                <a:gd name="T8" fmla="*/ 46 w 54"/>
                <a:gd name="T9" fmla="*/ 43 h 84"/>
                <a:gd name="T10" fmla="*/ 44 w 54"/>
                <a:gd name="T11" fmla="*/ 38 h 84"/>
                <a:gd name="T12" fmla="*/ 45 w 54"/>
                <a:gd name="T13" fmla="*/ 36 h 84"/>
                <a:gd name="T14" fmla="*/ 44 w 54"/>
                <a:gd name="T15" fmla="*/ 32 h 84"/>
                <a:gd name="T16" fmla="*/ 42 w 54"/>
                <a:gd name="T17" fmla="*/ 26 h 84"/>
                <a:gd name="T18" fmla="*/ 45 w 54"/>
                <a:gd name="T19" fmla="*/ 23 h 84"/>
                <a:gd name="T20" fmla="*/ 44 w 54"/>
                <a:gd name="T21" fmla="*/ 19 h 84"/>
                <a:gd name="T22" fmla="*/ 38 w 54"/>
                <a:gd name="T23" fmla="*/ 13 h 84"/>
                <a:gd name="T24" fmla="*/ 40 w 54"/>
                <a:gd name="T25" fmla="*/ 12 h 84"/>
                <a:gd name="T26" fmla="*/ 39 w 54"/>
                <a:gd name="T27" fmla="*/ 10 h 84"/>
                <a:gd name="T28" fmla="*/ 41 w 54"/>
                <a:gd name="T29" fmla="*/ 3 h 84"/>
                <a:gd name="T30" fmla="*/ 37 w 54"/>
                <a:gd name="T31" fmla="*/ 1 h 84"/>
                <a:gd name="T32" fmla="*/ 34 w 54"/>
                <a:gd name="T33" fmla="*/ 0 h 84"/>
                <a:gd name="T34" fmla="*/ 29 w 54"/>
                <a:gd name="T35" fmla="*/ 1 h 84"/>
                <a:gd name="T36" fmla="*/ 25 w 54"/>
                <a:gd name="T37" fmla="*/ 5 h 84"/>
                <a:gd name="T38" fmla="*/ 24 w 54"/>
                <a:gd name="T39" fmla="*/ 10 h 84"/>
                <a:gd name="T40" fmla="*/ 21 w 54"/>
                <a:gd name="T41" fmla="*/ 13 h 84"/>
                <a:gd name="T42" fmla="*/ 17 w 54"/>
                <a:gd name="T43" fmla="*/ 11 h 84"/>
                <a:gd name="T44" fmla="*/ 14 w 54"/>
                <a:gd name="T45" fmla="*/ 12 h 84"/>
                <a:gd name="T46" fmla="*/ 7 w 54"/>
                <a:gd name="T47" fmla="*/ 10 h 84"/>
                <a:gd name="T48" fmla="*/ 4 w 54"/>
                <a:gd name="T49" fmla="*/ 7 h 84"/>
                <a:gd name="T50" fmla="*/ 0 w 54"/>
                <a:gd name="T51" fmla="*/ 9 h 84"/>
                <a:gd name="T52" fmla="*/ 8 w 54"/>
                <a:gd name="T53" fmla="*/ 14 h 84"/>
                <a:gd name="T54" fmla="*/ 12 w 54"/>
                <a:gd name="T55" fmla="*/ 16 h 84"/>
                <a:gd name="T56" fmla="*/ 14 w 54"/>
                <a:gd name="T57" fmla="*/ 19 h 84"/>
                <a:gd name="T58" fmla="*/ 14 w 54"/>
                <a:gd name="T59" fmla="*/ 21 h 84"/>
                <a:gd name="T60" fmla="*/ 15 w 54"/>
                <a:gd name="T61" fmla="*/ 24 h 84"/>
                <a:gd name="T62" fmla="*/ 15 w 54"/>
                <a:gd name="T63" fmla="*/ 27 h 84"/>
                <a:gd name="T64" fmla="*/ 16 w 54"/>
                <a:gd name="T65" fmla="*/ 29 h 84"/>
                <a:gd name="T66" fmla="*/ 15 w 54"/>
                <a:gd name="T67" fmla="*/ 33 h 84"/>
                <a:gd name="T68" fmla="*/ 17 w 54"/>
                <a:gd name="T69" fmla="*/ 36 h 84"/>
                <a:gd name="T70" fmla="*/ 21 w 54"/>
                <a:gd name="T71" fmla="*/ 38 h 84"/>
                <a:gd name="T72" fmla="*/ 22 w 54"/>
                <a:gd name="T73" fmla="*/ 41 h 84"/>
                <a:gd name="T74" fmla="*/ 23 w 54"/>
                <a:gd name="T75" fmla="*/ 44 h 84"/>
                <a:gd name="T76" fmla="*/ 20 w 54"/>
                <a:gd name="T77" fmla="*/ 44 h 84"/>
                <a:gd name="T78" fmla="*/ 16 w 54"/>
                <a:gd name="T79" fmla="*/ 49 h 84"/>
                <a:gd name="T80" fmla="*/ 13 w 54"/>
                <a:gd name="T81" fmla="*/ 51 h 84"/>
                <a:gd name="T82" fmla="*/ 10 w 54"/>
                <a:gd name="T83" fmla="*/ 54 h 84"/>
                <a:gd name="T84" fmla="*/ 4 w 54"/>
                <a:gd name="T85" fmla="*/ 57 h 84"/>
                <a:gd name="T86" fmla="*/ 2 w 54"/>
                <a:gd name="T87" fmla="*/ 62 h 84"/>
                <a:gd name="T88" fmla="*/ 4 w 54"/>
                <a:gd name="T89" fmla="*/ 67 h 84"/>
                <a:gd name="T90" fmla="*/ 4 w 54"/>
                <a:gd name="T91" fmla="*/ 73 h 84"/>
                <a:gd name="T92" fmla="*/ 4 w 54"/>
                <a:gd name="T93" fmla="*/ 78 h 84"/>
                <a:gd name="T94" fmla="*/ 7 w 54"/>
                <a:gd name="T95" fmla="*/ 80 h 84"/>
                <a:gd name="T96" fmla="*/ 5 w 54"/>
                <a:gd name="T97" fmla="*/ 81 h 84"/>
                <a:gd name="T98" fmla="*/ 8 w 54"/>
                <a:gd name="T99" fmla="*/ 79 h 84"/>
                <a:gd name="T100" fmla="*/ 8 w 54"/>
                <a:gd name="T101" fmla="*/ 83 h 84"/>
                <a:gd name="T102" fmla="*/ 11 w 54"/>
                <a:gd name="T103" fmla="*/ 80 h 84"/>
                <a:gd name="T104" fmla="*/ 11 w 54"/>
                <a:gd name="T105" fmla="*/ 83 h 84"/>
                <a:gd name="T106" fmla="*/ 23 w 54"/>
                <a:gd name="T107" fmla="*/ 80 h 84"/>
                <a:gd name="T108" fmla="*/ 36 w 54"/>
                <a:gd name="T109" fmla="*/ 78 h 84"/>
                <a:gd name="T110" fmla="*/ 46 w 54"/>
                <a:gd name="T111" fmla="*/ 68 h 84"/>
                <a:gd name="T112" fmla="*/ 53 w 54"/>
                <a:gd name="T113" fmla="*/ 59 h 84"/>
                <a:gd name="T114" fmla="*/ 53 w 54"/>
                <a:gd name="T115" fmla="*/ 5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84">
                  <a:moveTo>
                    <a:pt x="53" y="59"/>
                  </a:moveTo>
                  <a:cubicBezTo>
                    <a:pt x="52" y="57"/>
                    <a:pt x="49" y="56"/>
                    <a:pt x="47" y="55"/>
                  </a:cubicBezTo>
                  <a:cubicBezTo>
                    <a:pt x="44" y="53"/>
                    <a:pt x="48" y="53"/>
                    <a:pt x="49" y="51"/>
                  </a:cubicBezTo>
                  <a:cubicBezTo>
                    <a:pt x="49" y="51"/>
                    <a:pt x="45" y="45"/>
                    <a:pt x="44" y="44"/>
                  </a:cubicBezTo>
                  <a:cubicBezTo>
                    <a:pt x="44" y="44"/>
                    <a:pt x="46" y="43"/>
                    <a:pt x="46" y="43"/>
                  </a:cubicBezTo>
                  <a:cubicBezTo>
                    <a:pt x="46" y="42"/>
                    <a:pt x="44" y="39"/>
                    <a:pt x="44" y="38"/>
                  </a:cubicBezTo>
                  <a:cubicBezTo>
                    <a:pt x="44" y="37"/>
                    <a:pt x="45" y="37"/>
                    <a:pt x="45" y="36"/>
                  </a:cubicBezTo>
                  <a:cubicBezTo>
                    <a:pt x="46" y="35"/>
                    <a:pt x="44" y="33"/>
                    <a:pt x="44" y="32"/>
                  </a:cubicBezTo>
                  <a:cubicBezTo>
                    <a:pt x="42" y="30"/>
                    <a:pt x="40" y="28"/>
                    <a:pt x="42" y="26"/>
                  </a:cubicBezTo>
                  <a:cubicBezTo>
                    <a:pt x="43" y="25"/>
                    <a:pt x="45" y="24"/>
                    <a:pt x="45" y="23"/>
                  </a:cubicBezTo>
                  <a:cubicBezTo>
                    <a:pt x="46" y="21"/>
                    <a:pt x="44" y="20"/>
                    <a:pt x="44" y="19"/>
                  </a:cubicBezTo>
                  <a:cubicBezTo>
                    <a:pt x="43" y="18"/>
                    <a:pt x="36" y="15"/>
                    <a:pt x="38" y="13"/>
                  </a:cubicBezTo>
                  <a:cubicBezTo>
                    <a:pt x="38" y="13"/>
                    <a:pt x="40" y="12"/>
                    <a:pt x="40" y="12"/>
                  </a:cubicBezTo>
                  <a:cubicBezTo>
                    <a:pt x="40" y="12"/>
                    <a:pt x="37" y="10"/>
                    <a:pt x="39" y="10"/>
                  </a:cubicBezTo>
                  <a:cubicBezTo>
                    <a:pt x="42" y="10"/>
                    <a:pt x="44" y="5"/>
                    <a:pt x="41" y="3"/>
                  </a:cubicBezTo>
                  <a:cubicBezTo>
                    <a:pt x="40" y="2"/>
                    <a:pt x="38" y="2"/>
                    <a:pt x="37" y="1"/>
                  </a:cubicBezTo>
                  <a:cubicBezTo>
                    <a:pt x="36" y="0"/>
                    <a:pt x="35" y="0"/>
                    <a:pt x="34" y="0"/>
                  </a:cubicBezTo>
                  <a:cubicBezTo>
                    <a:pt x="32" y="1"/>
                    <a:pt x="31" y="0"/>
                    <a:pt x="29" y="1"/>
                  </a:cubicBezTo>
                  <a:cubicBezTo>
                    <a:pt x="28" y="2"/>
                    <a:pt x="26" y="4"/>
                    <a:pt x="25" y="5"/>
                  </a:cubicBezTo>
                  <a:cubicBezTo>
                    <a:pt x="25" y="6"/>
                    <a:pt x="25" y="10"/>
                    <a:pt x="24" y="10"/>
                  </a:cubicBezTo>
                  <a:cubicBezTo>
                    <a:pt x="23" y="11"/>
                    <a:pt x="22" y="12"/>
                    <a:pt x="21" y="13"/>
                  </a:cubicBezTo>
                  <a:cubicBezTo>
                    <a:pt x="20" y="13"/>
                    <a:pt x="18" y="11"/>
                    <a:pt x="17" y="11"/>
                  </a:cubicBezTo>
                  <a:cubicBezTo>
                    <a:pt x="16" y="11"/>
                    <a:pt x="15" y="12"/>
                    <a:pt x="14" y="12"/>
                  </a:cubicBezTo>
                  <a:cubicBezTo>
                    <a:pt x="11" y="13"/>
                    <a:pt x="9" y="12"/>
                    <a:pt x="7" y="10"/>
                  </a:cubicBezTo>
                  <a:cubicBezTo>
                    <a:pt x="7" y="9"/>
                    <a:pt x="5" y="7"/>
                    <a:pt x="4" y="7"/>
                  </a:cubicBezTo>
                  <a:cubicBezTo>
                    <a:pt x="3" y="7"/>
                    <a:pt x="1" y="9"/>
                    <a:pt x="0" y="9"/>
                  </a:cubicBezTo>
                  <a:cubicBezTo>
                    <a:pt x="2" y="11"/>
                    <a:pt x="5" y="13"/>
                    <a:pt x="8" y="14"/>
                  </a:cubicBezTo>
                  <a:cubicBezTo>
                    <a:pt x="9" y="14"/>
                    <a:pt x="11" y="15"/>
                    <a:pt x="12" y="16"/>
                  </a:cubicBezTo>
                  <a:cubicBezTo>
                    <a:pt x="13" y="17"/>
                    <a:pt x="13" y="18"/>
                    <a:pt x="14" y="19"/>
                  </a:cubicBezTo>
                  <a:cubicBezTo>
                    <a:pt x="14" y="20"/>
                    <a:pt x="13" y="20"/>
                    <a:pt x="14" y="21"/>
                  </a:cubicBezTo>
                  <a:cubicBezTo>
                    <a:pt x="14" y="22"/>
                    <a:pt x="16" y="23"/>
                    <a:pt x="15" y="24"/>
                  </a:cubicBezTo>
                  <a:cubicBezTo>
                    <a:pt x="15" y="25"/>
                    <a:pt x="14" y="26"/>
                    <a:pt x="15" y="27"/>
                  </a:cubicBezTo>
                  <a:cubicBezTo>
                    <a:pt x="15" y="27"/>
                    <a:pt x="16" y="29"/>
                    <a:pt x="16" y="29"/>
                  </a:cubicBezTo>
                  <a:cubicBezTo>
                    <a:pt x="15" y="30"/>
                    <a:pt x="15" y="32"/>
                    <a:pt x="15" y="33"/>
                  </a:cubicBezTo>
                  <a:cubicBezTo>
                    <a:pt x="15" y="33"/>
                    <a:pt x="17" y="36"/>
                    <a:pt x="17" y="36"/>
                  </a:cubicBezTo>
                  <a:cubicBezTo>
                    <a:pt x="18" y="37"/>
                    <a:pt x="20" y="38"/>
                    <a:pt x="21" y="38"/>
                  </a:cubicBezTo>
                  <a:cubicBezTo>
                    <a:pt x="22" y="39"/>
                    <a:pt x="22" y="40"/>
                    <a:pt x="22" y="41"/>
                  </a:cubicBezTo>
                  <a:cubicBezTo>
                    <a:pt x="22" y="42"/>
                    <a:pt x="23" y="43"/>
                    <a:pt x="23" y="44"/>
                  </a:cubicBezTo>
                  <a:cubicBezTo>
                    <a:pt x="23" y="45"/>
                    <a:pt x="21" y="44"/>
                    <a:pt x="20" y="44"/>
                  </a:cubicBezTo>
                  <a:cubicBezTo>
                    <a:pt x="19" y="44"/>
                    <a:pt x="16" y="48"/>
                    <a:pt x="16" y="49"/>
                  </a:cubicBezTo>
                  <a:cubicBezTo>
                    <a:pt x="15" y="50"/>
                    <a:pt x="14" y="50"/>
                    <a:pt x="13" y="51"/>
                  </a:cubicBezTo>
                  <a:cubicBezTo>
                    <a:pt x="12" y="52"/>
                    <a:pt x="11" y="53"/>
                    <a:pt x="10" y="54"/>
                  </a:cubicBezTo>
                  <a:cubicBezTo>
                    <a:pt x="9" y="54"/>
                    <a:pt x="4" y="58"/>
                    <a:pt x="4" y="57"/>
                  </a:cubicBezTo>
                  <a:cubicBezTo>
                    <a:pt x="4" y="59"/>
                    <a:pt x="2" y="60"/>
                    <a:pt x="2" y="62"/>
                  </a:cubicBezTo>
                  <a:cubicBezTo>
                    <a:pt x="3" y="64"/>
                    <a:pt x="2" y="67"/>
                    <a:pt x="4" y="67"/>
                  </a:cubicBezTo>
                  <a:cubicBezTo>
                    <a:pt x="5" y="67"/>
                    <a:pt x="4" y="72"/>
                    <a:pt x="4" y="73"/>
                  </a:cubicBezTo>
                  <a:cubicBezTo>
                    <a:pt x="4" y="75"/>
                    <a:pt x="2" y="77"/>
                    <a:pt x="4" y="78"/>
                  </a:cubicBezTo>
                  <a:cubicBezTo>
                    <a:pt x="4" y="78"/>
                    <a:pt x="8" y="79"/>
                    <a:pt x="7" y="80"/>
                  </a:cubicBezTo>
                  <a:cubicBezTo>
                    <a:pt x="7" y="80"/>
                    <a:pt x="5" y="81"/>
                    <a:pt x="5" y="81"/>
                  </a:cubicBezTo>
                  <a:cubicBezTo>
                    <a:pt x="7" y="81"/>
                    <a:pt x="7" y="79"/>
                    <a:pt x="8" y="79"/>
                  </a:cubicBezTo>
                  <a:cubicBezTo>
                    <a:pt x="10" y="78"/>
                    <a:pt x="8" y="83"/>
                    <a:pt x="8" y="83"/>
                  </a:cubicBezTo>
                  <a:cubicBezTo>
                    <a:pt x="8" y="83"/>
                    <a:pt x="11" y="80"/>
                    <a:pt x="11" y="80"/>
                  </a:cubicBezTo>
                  <a:cubicBezTo>
                    <a:pt x="12" y="79"/>
                    <a:pt x="11" y="83"/>
                    <a:pt x="11" y="83"/>
                  </a:cubicBezTo>
                  <a:cubicBezTo>
                    <a:pt x="14" y="84"/>
                    <a:pt x="20" y="81"/>
                    <a:pt x="23" y="80"/>
                  </a:cubicBezTo>
                  <a:cubicBezTo>
                    <a:pt x="27" y="79"/>
                    <a:pt x="31" y="79"/>
                    <a:pt x="36" y="78"/>
                  </a:cubicBezTo>
                  <a:cubicBezTo>
                    <a:pt x="39" y="74"/>
                    <a:pt x="43" y="71"/>
                    <a:pt x="46" y="68"/>
                  </a:cubicBezTo>
                  <a:cubicBezTo>
                    <a:pt x="48" y="66"/>
                    <a:pt x="54" y="62"/>
                    <a:pt x="53" y="59"/>
                  </a:cubicBezTo>
                  <a:cubicBezTo>
                    <a:pt x="52" y="57"/>
                    <a:pt x="54" y="62"/>
                    <a:pt x="53" y="59"/>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28" name="Freeform 719">
              <a:extLst>
                <a:ext uri="{FF2B5EF4-FFF2-40B4-BE49-F238E27FC236}">
                  <a16:creationId xmlns:a16="http://schemas.microsoft.com/office/drawing/2014/main" id="{C714A724-F984-4B49-BED7-C46D9212AFE2}"/>
                </a:ext>
              </a:extLst>
            </p:cNvPr>
            <p:cNvSpPr>
              <a:spLocks/>
            </p:cNvSpPr>
            <p:nvPr/>
          </p:nvSpPr>
          <p:spPr bwMode="auto">
            <a:xfrm>
              <a:off x="5966300" y="2482565"/>
              <a:ext cx="597290" cy="500131"/>
            </a:xfrm>
            <a:custGeom>
              <a:avLst/>
              <a:gdLst>
                <a:gd name="T0" fmla="*/ 38 w 128"/>
                <a:gd name="T1" fmla="*/ 87 h 107"/>
                <a:gd name="T2" fmla="*/ 38 w 128"/>
                <a:gd name="T3" fmla="*/ 63 h 107"/>
                <a:gd name="T4" fmla="*/ 47 w 128"/>
                <a:gd name="T5" fmla="*/ 52 h 107"/>
                <a:gd name="T6" fmla="*/ 56 w 128"/>
                <a:gd name="T7" fmla="*/ 34 h 107"/>
                <a:gd name="T8" fmla="*/ 72 w 128"/>
                <a:gd name="T9" fmla="*/ 25 h 107"/>
                <a:gd name="T10" fmla="*/ 86 w 128"/>
                <a:gd name="T11" fmla="*/ 22 h 107"/>
                <a:gd name="T12" fmla="*/ 102 w 128"/>
                <a:gd name="T13" fmla="*/ 20 h 107"/>
                <a:gd name="T14" fmla="*/ 112 w 128"/>
                <a:gd name="T15" fmla="*/ 10 h 107"/>
                <a:gd name="T16" fmla="*/ 120 w 128"/>
                <a:gd name="T17" fmla="*/ 13 h 107"/>
                <a:gd name="T18" fmla="*/ 127 w 128"/>
                <a:gd name="T19" fmla="*/ 6 h 107"/>
                <a:gd name="T20" fmla="*/ 114 w 128"/>
                <a:gd name="T21" fmla="*/ 5 h 107"/>
                <a:gd name="T22" fmla="*/ 116 w 128"/>
                <a:gd name="T23" fmla="*/ 2 h 107"/>
                <a:gd name="T24" fmla="*/ 106 w 128"/>
                <a:gd name="T25" fmla="*/ 3 h 107"/>
                <a:gd name="T26" fmla="*/ 100 w 128"/>
                <a:gd name="T27" fmla="*/ 1 h 107"/>
                <a:gd name="T28" fmla="*/ 95 w 128"/>
                <a:gd name="T29" fmla="*/ 3 h 107"/>
                <a:gd name="T30" fmla="*/ 91 w 128"/>
                <a:gd name="T31" fmla="*/ 6 h 107"/>
                <a:gd name="T32" fmla="*/ 90 w 128"/>
                <a:gd name="T33" fmla="*/ 11 h 107"/>
                <a:gd name="T34" fmla="*/ 84 w 128"/>
                <a:gd name="T35" fmla="*/ 10 h 107"/>
                <a:gd name="T36" fmla="*/ 80 w 128"/>
                <a:gd name="T37" fmla="*/ 13 h 107"/>
                <a:gd name="T38" fmla="*/ 76 w 128"/>
                <a:gd name="T39" fmla="*/ 15 h 107"/>
                <a:gd name="T40" fmla="*/ 72 w 128"/>
                <a:gd name="T41" fmla="*/ 16 h 107"/>
                <a:gd name="T42" fmla="*/ 68 w 128"/>
                <a:gd name="T43" fmla="*/ 10 h 107"/>
                <a:gd name="T44" fmla="*/ 67 w 128"/>
                <a:gd name="T45" fmla="*/ 14 h 107"/>
                <a:gd name="T46" fmla="*/ 65 w 128"/>
                <a:gd name="T47" fmla="*/ 14 h 107"/>
                <a:gd name="T48" fmla="*/ 62 w 128"/>
                <a:gd name="T49" fmla="*/ 18 h 107"/>
                <a:gd name="T50" fmla="*/ 61 w 128"/>
                <a:gd name="T51" fmla="*/ 21 h 107"/>
                <a:gd name="T52" fmla="*/ 57 w 128"/>
                <a:gd name="T53" fmla="*/ 20 h 107"/>
                <a:gd name="T54" fmla="*/ 54 w 128"/>
                <a:gd name="T55" fmla="*/ 20 h 107"/>
                <a:gd name="T56" fmla="*/ 51 w 128"/>
                <a:gd name="T57" fmla="*/ 22 h 107"/>
                <a:gd name="T58" fmla="*/ 49 w 128"/>
                <a:gd name="T59" fmla="*/ 23 h 107"/>
                <a:gd name="T60" fmla="*/ 54 w 128"/>
                <a:gd name="T61" fmla="*/ 25 h 107"/>
                <a:gd name="T62" fmla="*/ 56 w 128"/>
                <a:gd name="T63" fmla="*/ 25 h 107"/>
                <a:gd name="T64" fmla="*/ 57 w 128"/>
                <a:gd name="T65" fmla="*/ 28 h 107"/>
                <a:gd name="T66" fmla="*/ 49 w 128"/>
                <a:gd name="T67" fmla="*/ 31 h 107"/>
                <a:gd name="T68" fmla="*/ 53 w 128"/>
                <a:gd name="T69" fmla="*/ 33 h 107"/>
                <a:gd name="T70" fmla="*/ 49 w 128"/>
                <a:gd name="T71" fmla="*/ 35 h 107"/>
                <a:gd name="T72" fmla="*/ 43 w 128"/>
                <a:gd name="T73" fmla="*/ 40 h 107"/>
                <a:gd name="T74" fmla="*/ 42 w 128"/>
                <a:gd name="T75" fmla="*/ 43 h 107"/>
                <a:gd name="T76" fmla="*/ 39 w 128"/>
                <a:gd name="T77" fmla="*/ 45 h 107"/>
                <a:gd name="T78" fmla="*/ 39 w 128"/>
                <a:gd name="T79" fmla="*/ 49 h 107"/>
                <a:gd name="T80" fmla="*/ 39 w 128"/>
                <a:gd name="T81" fmla="*/ 52 h 107"/>
                <a:gd name="T82" fmla="*/ 35 w 128"/>
                <a:gd name="T83" fmla="*/ 56 h 107"/>
                <a:gd name="T84" fmla="*/ 27 w 128"/>
                <a:gd name="T85" fmla="*/ 62 h 107"/>
                <a:gd name="T86" fmla="*/ 31 w 128"/>
                <a:gd name="T87" fmla="*/ 64 h 107"/>
                <a:gd name="T88" fmla="*/ 28 w 128"/>
                <a:gd name="T89" fmla="*/ 66 h 107"/>
                <a:gd name="T90" fmla="*/ 19 w 128"/>
                <a:gd name="T91" fmla="*/ 68 h 107"/>
                <a:gd name="T92" fmla="*/ 16 w 128"/>
                <a:gd name="T93" fmla="*/ 72 h 107"/>
                <a:gd name="T94" fmla="*/ 10 w 128"/>
                <a:gd name="T95" fmla="*/ 73 h 107"/>
                <a:gd name="T96" fmla="*/ 10 w 128"/>
                <a:gd name="T97" fmla="*/ 74 h 107"/>
                <a:gd name="T98" fmla="*/ 5 w 128"/>
                <a:gd name="T99" fmla="*/ 75 h 107"/>
                <a:gd name="T100" fmla="*/ 4 w 128"/>
                <a:gd name="T101" fmla="*/ 81 h 107"/>
                <a:gd name="T102" fmla="*/ 1 w 128"/>
                <a:gd name="T103" fmla="*/ 86 h 107"/>
                <a:gd name="T104" fmla="*/ 6 w 128"/>
                <a:gd name="T105" fmla="*/ 92 h 107"/>
                <a:gd name="T106" fmla="*/ 7 w 128"/>
                <a:gd name="T107" fmla="*/ 94 h 107"/>
                <a:gd name="T108" fmla="*/ 3 w 128"/>
                <a:gd name="T109" fmla="*/ 93 h 107"/>
                <a:gd name="T110" fmla="*/ 5 w 128"/>
                <a:gd name="T111" fmla="*/ 97 h 107"/>
                <a:gd name="T112" fmla="*/ 5 w 128"/>
                <a:gd name="T113" fmla="*/ 103 h 107"/>
                <a:gd name="T114" fmla="*/ 27 w 128"/>
                <a:gd name="T115" fmla="*/ 99 h 107"/>
                <a:gd name="T116" fmla="*/ 34 w 128"/>
                <a:gd name="T117"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8" h="107">
                  <a:moveTo>
                    <a:pt x="34" y="101"/>
                  </a:moveTo>
                  <a:cubicBezTo>
                    <a:pt x="34" y="101"/>
                    <a:pt x="35" y="98"/>
                    <a:pt x="35" y="97"/>
                  </a:cubicBezTo>
                  <a:cubicBezTo>
                    <a:pt x="35" y="95"/>
                    <a:pt x="36" y="94"/>
                    <a:pt x="38" y="93"/>
                  </a:cubicBezTo>
                  <a:cubicBezTo>
                    <a:pt x="40" y="91"/>
                    <a:pt x="38" y="88"/>
                    <a:pt x="38" y="87"/>
                  </a:cubicBezTo>
                  <a:cubicBezTo>
                    <a:pt x="38" y="84"/>
                    <a:pt x="42" y="84"/>
                    <a:pt x="39" y="82"/>
                  </a:cubicBezTo>
                  <a:cubicBezTo>
                    <a:pt x="37" y="80"/>
                    <a:pt x="36" y="80"/>
                    <a:pt x="37" y="77"/>
                  </a:cubicBezTo>
                  <a:cubicBezTo>
                    <a:pt x="38" y="75"/>
                    <a:pt x="37" y="73"/>
                    <a:pt x="37" y="71"/>
                  </a:cubicBezTo>
                  <a:cubicBezTo>
                    <a:pt x="36" y="68"/>
                    <a:pt x="35" y="65"/>
                    <a:pt x="38" y="63"/>
                  </a:cubicBezTo>
                  <a:cubicBezTo>
                    <a:pt x="39" y="62"/>
                    <a:pt x="41" y="62"/>
                    <a:pt x="42" y="61"/>
                  </a:cubicBezTo>
                  <a:cubicBezTo>
                    <a:pt x="43" y="61"/>
                    <a:pt x="44" y="62"/>
                    <a:pt x="45" y="61"/>
                  </a:cubicBezTo>
                  <a:cubicBezTo>
                    <a:pt x="46" y="59"/>
                    <a:pt x="45" y="58"/>
                    <a:pt x="44" y="57"/>
                  </a:cubicBezTo>
                  <a:cubicBezTo>
                    <a:pt x="44" y="55"/>
                    <a:pt x="46" y="54"/>
                    <a:pt x="47" y="52"/>
                  </a:cubicBezTo>
                  <a:cubicBezTo>
                    <a:pt x="47" y="51"/>
                    <a:pt x="48" y="48"/>
                    <a:pt x="48" y="46"/>
                  </a:cubicBezTo>
                  <a:cubicBezTo>
                    <a:pt x="48" y="44"/>
                    <a:pt x="52" y="44"/>
                    <a:pt x="51" y="43"/>
                  </a:cubicBezTo>
                  <a:cubicBezTo>
                    <a:pt x="51" y="41"/>
                    <a:pt x="53" y="40"/>
                    <a:pt x="54" y="38"/>
                  </a:cubicBezTo>
                  <a:cubicBezTo>
                    <a:pt x="56" y="36"/>
                    <a:pt x="56" y="37"/>
                    <a:pt x="56" y="34"/>
                  </a:cubicBezTo>
                  <a:cubicBezTo>
                    <a:pt x="55" y="33"/>
                    <a:pt x="59" y="28"/>
                    <a:pt x="60" y="28"/>
                  </a:cubicBezTo>
                  <a:cubicBezTo>
                    <a:pt x="61" y="27"/>
                    <a:pt x="64" y="28"/>
                    <a:pt x="65" y="28"/>
                  </a:cubicBezTo>
                  <a:cubicBezTo>
                    <a:pt x="65" y="26"/>
                    <a:pt x="65" y="25"/>
                    <a:pt x="65" y="23"/>
                  </a:cubicBezTo>
                  <a:cubicBezTo>
                    <a:pt x="68" y="24"/>
                    <a:pt x="70" y="24"/>
                    <a:pt x="72" y="25"/>
                  </a:cubicBezTo>
                  <a:cubicBezTo>
                    <a:pt x="76" y="25"/>
                    <a:pt x="74" y="21"/>
                    <a:pt x="75" y="19"/>
                  </a:cubicBezTo>
                  <a:cubicBezTo>
                    <a:pt x="75" y="19"/>
                    <a:pt x="77" y="19"/>
                    <a:pt x="78" y="19"/>
                  </a:cubicBezTo>
                  <a:cubicBezTo>
                    <a:pt x="79" y="18"/>
                    <a:pt x="81" y="16"/>
                    <a:pt x="82" y="18"/>
                  </a:cubicBezTo>
                  <a:cubicBezTo>
                    <a:pt x="84" y="19"/>
                    <a:pt x="84" y="21"/>
                    <a:pt x="86" y="22"/>
                  </a:cubicBezTo>
                  <a:cubicBezTo>
                    <a:pt x="87" y="22"/>
                    <a:pt x="89" y="22"/>
                    <a:pt x="90" y="22"/>
                  </a:cubicBezTo>
                  <a:cubicBezTo>
                    <a:pt x="91" y="22"/>
                    <a:pt x="92" y="21"/>
                    <a:pt x="94" y="21"/>
                  </a:cubicBezTo>
                  <a:cubicBezTo>
                    <a:pt x="95" y="21"/>
                    <a:pt x="96" y="23"/>
                    <a:pt x="98" y="23"/>
                  </a:cubicBezTo>
                  <a:cubicBezTo>
                    <a:pt x="98" y="22"/>
                    <a:pt x="102" y="20"/>
                    <a:pt x="102" y="20"/>
                  </a:cubicBezTo>
                  <a:cubicBezTo>
                    <a:pt x="102" y="17"/>
                    <a:pt x="102" y="16"/>
                    <a:pt x="103" y="14"/>
                  </a:cubicBezTo>
                  <a:cubicBezTo>
                    <a:pt x="104" y="13"/>
                    <a:pt x="106" y="11"/>
                    <a:pt x="107" y="11"/>
                  </a:cubicBezTo>
                  <a:cubicBezTo>
                    <a:pt x="108" y="11"/>
                    <a:pt x="109" y="11"/>
                    <a:pt x="110" y="11"/>
                  </a:cubicBezTo>
                  <a:cubicBezTo>
                    <a:pt x="111" y="11"/>
                    <a:pt x="111" y="10"/>
                    <a:pt x="112" y="10"/>
                  </a:cubicBezTo>
                  <a:cubicBezTo>
                    <a:pt x="113" y="10"/>
                    <a:pt x="115" y="12"/>
                    <a:pt x="116" y="12"/>
                  </a:cubicBezTo>
                  <a:cubicBezTo>
                    <a:pt x="118" y="13"/>
                    <a:pt x="119" y="14"/>
                    <a:pt x="119" y="17"/>
                  </a:cubicBezTo>
                  <a:cubicBezTo>
                    <a:pt x="121" y="17"/>
                    <a:pt x="126" y="14"/>
                    <a:pt x="124" y="12"/>
                  </a:cubicBezTo>
                  <a:cubicBezTo>
                    <a:pt x="126" y="13"/>
                    <a:pt x="121" y="13"/>
                    <a:pt x="120" y="13"/>
                  </a:cubicBezTo>
                  <a:cubicBezTo>
                    <a:pt x="125" y="12"/>
                    <a:pt x="118" y="9"/>
                    <a:pt x="117" y="10"/>
                  </a:cubicBezTo>
                  <a:cubicBezTo>
                    <a:pt x="118" y="9"/>
                    <a:pt x="119" y="10"/>
                    <a:pt x="119" y="10"/>
                  </a:cubicBezTo>
                  <a:cubicBezTo>
                    <a:pt x="121" y="10"/>
                    <a:pt x="123" y="10"/>
                    <a:pt x="124" y="9"/>
                  </a:cubicBezTo>
                  <a:cubicBezTo>
                    <a:pt x="125" y="9"/>
                    <a:pt x="128" y="7"/>
                    <a:pt x="127" y="6"/>
                  </a:cubicBezTo>
                  <a:cubicBezTo>
                    <a:pt x="125" y="5"/>
                    <a:pt x="122" y="4"/>
                    <a:pt x="119" y="3"/>
                  </a:cubicBezTo>
                  <a:cubicBezTo>
                    <a:pt x="118" y="2"/>
                    <a:pt x="117" y="4"/>
                    <a:pt x="116" y="5"/>
                  </a:cubicBezTo>
                  <a:cubicBezTo>
                    <a:pt x="116" y="5"/>
                    <a:pt x="114" y="8"/>
                    <a:pt x="114" y="7"/>
                  </a:cubicBezTo>
                  <a:cubicBezTo>
                    <a:pt x="114" y="7"/>
                    <a:pt x="114" y="6"/>
                    <a:pt x="114" y="5"/>
                  </a:cubicBezTo>
                  <a:cubicBezTo>
                    <a:pt x="114" y="5"/>
                    <a:pt x="112" y="5"/>
                    <a:pt x="112" y="5"/>
                  </a:cubicBezTo>
                  <a:cubicBezTo>
                    <a:pt x="113" y="4"/>
                    <a:pt x="115" y="5"/>
                    <a:pt x="115" y="4"/>
                  </a:cubicBezTo>
                  <a:cubicBezTo>
                    <a:pt x="115" y="4"/>
                    <a:pt x="112" y="4"/>
                    <a:pt x="112" y="4"/>
                  </a:cubicBezTo>
                  <a:cubicBezTo>
                    <a:pt x="112" y="3"/>
                    <a:pt x="116" y="3"/>
                    <a:pt x="116" y="2"/>
                  </a:cubicBezTo>
                  <a:cubicBezTo>
                    <a:pt x="115" y="1"/>
                    <a:pt x="109" y="0"/>
                    <a:pt x="110" y="2"/>
                  </a:cubicBezTo>
                  <a:cubicBezTo>
                    <a:pt x="111" y="3"/>
                    <a:pt x="111" y="3"/>
                    <a:pt x="110" y="4"/>
                  </a:cubicBezTo>
                  <a:cubicBezTo>
                    <a:pt x="109" y="5"/>
                    <a:pt x="107" y="7"/>
                    <a:pt x="106" y="7"/>
                  </a:cubicBezTo>
                  <a:cubicBezTo>
                    <a:pt x="105" y="7"/>
                    <a:pt x="106" y="3"/>
                    <a:pt x="106" y="3"/>
                  </a:cubicBezTo>
                  <a:cubicBezTo>
                    <a:pt x="106" y="2"/>
                    <a:pt x="101" y="9"/>
                    <a:pt x="100" y="9"/>
                  </a:cubicBezTo>
                  <a:cubicBezTo>
                    <a:pt x="97" y="9"/>
                    <a:pt x="100" y="5"/>
                    <a:pt x="101" y="4"/>
                  </a:cubicBezTo>
                  <a:cubicBezTo>
                    <a:pt x="102" y="4"/>
                    <a:pt x="103" y="2"/>
                    <a:pt x="103" y="2"/>
                  </a:cubicBezTo>
                  <a:cubicBezTo>
                    <a:pt x="102" y="1"/>
                    <a:pt x="100" y="0"/>
                    <a:pt x="100" y="1"/>
                  </a:cubicBezTo>
                  <a:cubicBezTo>
                    <a:pt x="100" y="1"/>
                    <a:pt x="101" y="2"/>
                    <a:pt x="101" y="2"/>
                  </a:cubicBezTo>
                  <a:cubicBezTo>
                    <a:pt x="101" y="2"/>
                    <a:pt x="99" y="2"/>
                    <a:pt x="98" y="2"/>
                  </a:cubicBezTo>
                  <a:cubicBezTo>
                    <a:pt x="97" y="3"/>
                    <a:pt x="98" y="2"/>
                    <a:pt x="97" y="1"/>
                  </a:cubicBezTo>
                  <a:cubicBezTo>
                    <a:pt x="97" y="1"/>
                    <a:pt x="95" y="3"/>
                    <a:pt x="95" y="3"/>
                  </a:cubicBezTo>
                  <a:cubicBezTo>
                    <a:pt x="95" y="4"/>
                    <a:pt x="97" y="5"/>
                    <a:pt x="96" y="5"/>
                  </a:cubicBezTo>
                  <a:cubicBezTo>
                    <a:pt x="95" y="5"/>
                    <a:pt x="95" y="5"/>
                    <a:pt x="95" y="5"/>
                  </a:cubicBezTo>
                  <a:cubicBezTo>
                    <a:pt x="94" y="5"/>
                    <a:pt x="94" y="6"/>
                    <a:pt x="94" y="7"/>
                  </a:cubicBezTo>
                  <a:cubicBezTo>
                    <a:pt x="95" y="5"/>
                    <a:pt x="91" y="6"/>
                    <a:pt x="91" y="6"/>
                  </a:cubicBezTo>
                  <a:cubicBezTo>
                    <a:pt x="91" y="6"/>
                    <a:pt x="93" y="5"/>
                    <a:pt x="93" y="4"/>
                  </a:cubicBezTo>
                  <a:cubicBezTo>
                    <a:pt x="93" y="5"/>
                    <a:pt x="89" y="6"/>
                    <a:pt x="88" y="6"/>
                  </a:cubicBezTo>
                  <a:cubicBezTo>
                    <a:pt x="87" y="6"/>
                    <a:pt x="91" y="9"/>
                    <a:pt x="91" y="9"/>
                  </a:cubicBezTo>
                  <a:cubicBezTo>
                    <a:pt x="91" y="9"/>
                    <a:pt x="90" y="11"/>
                    <a:pt x="90" y="11"/>
                  </a:cubicBezTo>
                  <a:cubicBezTo>
                    <a:pt x="90" y="11"/>
                    <a:pt x="87" y="8"/>
                    <a:pt x="87" y="8"/>
                  </a:cubicBezTo>
                  <a:cubicBezTo>
                    <a:pt x="87" y="8"/>
                    <a:pt x="85" y="11"/>
                    <a:pt x="85" y="8"/>
                  </a:cubicBezTo>
                  <a:cubicBezTo>
                    <a:pt x="84" y="7"/>
                    <a:pt x="81" y="9"/>
                    <a:pt x="80" y="8"/>
                  </a:cubicBezTo>
                  <a:cubicBezTo>
                    <a:pt x="81" y="9"/>
                    <a:pt x="84" y="9"/>
                    <a:pt x="84" y="10"/>
                  </a:cubicBezTo>
                  <a:cubicBezTo>
                    <a:pt x="84" y="10"/>
                    <a:pt x="83" y="10"/>
                    <a:pt x="83" y="11"/>
                  </a:cubicBezTo>
                  <a:cubicBezTo>
                    <a:pt x="83" y="12"/>
                    <a:pt x="84" y="12"/>
                    <a:pt x="84" y="13"/>
                  </a:cubicBezTo>
                  <a:cubicBezTo>
                    <a:pt x="84" y="13"/>
                    <a:pt x="81" y="12"/>
                    <a:pt x="81" y="11"/>
                  </a:cubicBezTo>
                  <a:cubicBezTo>
                    <a:pt x="80" y="11"/>
                    <a:pt x="80" y="12"/>
                    <a:pt x="80" y="13"/>
                  </a:cubicBezTo>
                  <a:cubicBezTo>
                    <a:pt x="79" y="13"/>
                    <a:pt x="79" y="12"/>
                    <a:pt x="79" y="11"/>
                  </a:cubicBezTo>
                  <a:cubicBezTo>
                    <a:pt x="79" y="11"/>
                    <a:pt x="77" y="13"/>
                    <a:pt x="77" y="13"/>
                  </a:cubicBezTo>
                  <a:cubicBezTo>
                    <a:pt x="76" y="14"/>
                    <a:pt x="78" y="14"/>
                    <a:pt x="78" y="15"/>
                  </a:cubicBezTo>
                  <a:cubicBezTo>
                    <a:pt x="78" y="15"/>
                    <a:pt x="76" y="15"/>
                    <a:pt x="76" y="15"/>
                  </a:cubicBezTo>
                  <a:cubicBezTo>
                    <a:pt x="75" y="14"/>
                    <a:pt x="76" y="13"/>
                    <a:pt x="76" y="12"/>
                  </a:cubicBezTo>
                  <a:cubicBezTo>
                    <a:pt x="76" y="12"/>
                    <a:pt x="73" y="14"/>
                    <a:pt x="73" y="14"/>
                  </a:cubicBezTo>
                  <a:cubicBezTo>
                    <a:pt x="73" y="14"/>
                    <a:pt x="73" y="14"/>
                    <a:pt x="74" y="14"/>
                  </a:cubicBezTo>
                  <a:cubicBezTo>
                    <a:pt x="73" y="14"/>
                    <a:pt x="72" y="16"/>
                    <a:pt x="72" y="16"/>
                  </a:cubicBezTo>
                  <a:cubicBezTo>
                    <a:pt x="71" y="15"/>
                    <a:pt x="73" y="14"/>
                    <a:pt x="72" y="14"/>
                  </a:cubicBezTo>
                  <a:cubicBezTo>
                    <a:pt x="71" y="13"/>
                    <a:pt x="70" y="13"/>
                    <a:pt x="70" y="12"/>
                  </a:cubicBezTo>
                  <a:cubicBezTo>
                    <a:pt x="70" y="12"/>
                    <a:pt x="72" y="12"/>
                    <a:pt x="72" y="12"/>
                  </a:cubicBezTo>
                  <a:cubicBezTo>
                    <a:pt x="72" y="11"/>
                    <a:pt x="69" y="10"/>
                    <a:pt x="68" y="10"/>
                  </a:cubicBezTo>
                  <a:cubicBezTo>
                    <a:pt x="68" y="11"/>
                    <a:pt x="69" y="13"/>
                    <a:pt x="69" y="13"/>
                  </a:cubicBezTo>
                  <a:cubicBezTo>
                    <a:pt x="69" y="13"/>
                    <a:pt x="65" y="14"/>
                    <a:pt x="66" y="14"/>
                  </a:cubicBezTo>
                  <a:cubicBezTo>
                    <a:pt x="66" y="14"/>
                    <a:pt x="68" y="14"/>
                    <a:pt x="68" y="14"/>
                  </a:cubicBezTo>
                  <a:cubicBezTo>
                    <a:pt x="68" y="14"/>
                    <a:pt x="67" y="14"/>
                    <a:pt x="67" y="14"/>
                  </a:cubicBezTo>
                  <a:cubicBezTo>
                    <a:pt x="68" y="16"/>
                    <a:pt x="70" y="14"/>
                    <a:pt x="69" y="14"/>
                  </a:cubicBezTo>
                  <a:cubicBezTo>
                    <a:pt x="70" y="15"/>
                    <a:pt x="69" y="16"/>
                    <a:pt x="69" y="16"/>
                  </a:cubicBezTo>
                  <a:cubicBezTo>
                    <a:pt x="69" y="17"/>
                    <a:pt x="67" y="15"/>
                    <a:pt x="67" y="15"/>
                  </a:cubicBezTo>
                  <a:cubicBezTo>
                    <a:pt x="66" y="15"/>
                    <a:pt x="66" y="14"/>
                    <a:pt x="65" y="14"/>
                  </a:cubicBezTo>
                  <a:cubicBezTo>
                    <a:pt x="65" y="14"/>
                    <a:pt x="64" y="16"/>
                    <a:pt x="63" y="15"/>
                  </a:cubicBezTo>
                  <a:cubicBezTo>
                    <a:pt x="63" y="14"/>
                    <a:pt x="60" y="16"/>
                    <a:pt x="60" y="16"/>
                  </a:cubicBezTo>
                  <a:cubicBezTo>
                    <a:pt x="60" y="16"/>
                    <a:pt x="60" y="19"/>
                    <a:pt x="60" y="19"/>
                  </a:cubicBezTo>
                  <a:cubicBezTo>
                    <a:pt x="60" y="20"/>
                    <a:pt x="61" y="17"/>
                    <a:pt x="62" y="18"/>
                  </a:cubicBezTo>
                  <a:cubicBezTo>
                    <a:pt x="62" y="18"/>
                    <a:pt x="64" y="19"/>
                    <a:pt x="64" y="18"/>
                  </a:cubicBezTo>
                  <a:cubicBezTo>
                    <a:pt x="64" y="19"/>
                    <a:pt x="63" y="19"/>
                    <a:pt x="63" y="20"/>
                  </a:cubicBezTo>
                  <a:cubicBezTo>
                    <a:pt x="62" y="20"/>
                    <a:pt x="63" y="22"/>
                    <a:pt x="62" y="22"/>
                  </a:cubicBezTo>
                  <a:cubicBezTo>
                    <a:pt x="62" y="23"/>
                    <a:pt x="61" y="21"/>
                    <a:pt x="61" y="21"/>
                  </a:cubicBezTo>
                  <a:cubicBezTo>
                    <a:pt x="60" y="21"/>
                    <a:pt x="60" y="23"/>
                    <a:pt x="59" y="23"/>
                  </a:cubicBezTo>
                  <a:cubicBezTo>
                    <a:pt x="59" y="23"/>
                    <a:pt x="59" y="21"/>
                    <a:pt x="59" y="21"/>
                  </a:cubicBezTo>
                  <a:cubicBezTo>
                    <a:pt x="58" y="21"/>
                    <a:pt x="58" y="22"/>
                    <a:pt x="57" y="22"/>
                  </a:cubicBezTo>
                  <a:cubicBezTo>
                    <a:pt x="57" y="22"/>
                    <a:pt x="57" y="20"/>
                    <a:pt x="57" y="20"/>
                  </a:cubicBezTo>
                  <a:cubicBezTo>
                    <a:pt x="57" y="19"/>
                    <a:pt x="56" y="22"/>
                    <a:pt x="55" y="22"/>
                  </a:cubicBezTo>
                  <a:cubicBezTo>
                    <a:pt x="53" y="23"/>
                    <a:pt x="56" y="17"/>
                    <a:pt x="56" y="17"/>
                  </a:cubicBezTo>
                  <a:cubicBezTo>
                    <a:pt x="55" y="17"/>
                    <a:pt x="53" y="18"/>
                    <a:pt x="53" y="18"/>
                  </a:cubicBezTo>
                  <a:cubicBezTo>
                    <a:pt x="52" y="19"/>
                    <a:pt x="54" y="20"/>
                    <a:pt x="54" y="20"/>
                  </a:cubicBezTo>
                  <a:cubicBezTo>
                    <a:pt x="53" y="20"/>
                    <a:pt x="53" y="20"/>
                    <a:pt x="52" y="20"/>
                  </a:cubicBezTo>
                  <a:cubicBezTo>
                    <a:pt x="52" y="20"/>
                    <a:pt x="52" y="21"/>
                    <a:pt x="51" y="22"/>
                  </a:cubicBezTo>
                  <a:cubicBezTo>
                    <a:pt x="52" y="21"/>
                    <a:pt x="47" y="21"/>
                    <a:pt x="49" y="22"/>
                  </a:cubicBezTo>
                  <a:cubicBezTo>
                    <a:pt x="49" y="23"/>
                    <a:pt x="51" y="22"/>
                    <a:pt x="51" y="22"/>
                  </a:cubicBezTo>
                  <a:cubicBezTo>
                    <a:pt x="51" y="22"/>
                    <a:pt x="50" y="23"/>
                    <a:pt x="51" y="23"/>
                  </a:cubicBezTo>
                  <a:cubicBezTo>
                    <a:pt x="51" y="23"/>
                    <a:pt x="52" y="23"/>
                    <a:pt x="52" y="22"/>
                  </a:cubicBezTo>
                  <a:cubicBezTo>
                    <a:pt x="52" y="22"/>
                    <a:pt x="52" y="24"/>
                    <a:pt x="51" y="24"/>
                  </a:cubicBezTo>
                  <a:cubicBezTo>
                    <a:pt x="50" y="24"/>
                    <a:pt x="50" y="23"/>
                    <a:pt x="49" y="23"/>
                  </a:cubicBezTo>
                  <a:cubicBezTo>
                    <a:pt x="48" y="24"/>
                    <a:pt x="48" y="26"/>
                    <a:pt x="47" y="26"/>
                  </a:cubicBezTo>
                  <a:cubicBezTo>
                    <a:pt x="47" y="26"/>
                    <a:pt x="44" y="26"/>
                    <a:pt x="44" y="26"/>
                  </a:cubicBezTo>
                  <a:cubicBezTo>
                    <a:pt x="44" y="29"/>
                    <a:pt x="51" y="25"/>
                    <a:pt x="51" y="25"/>
                  </a:cubicBezTo>
                  <a:cubicBezTo>
                    <a:pt x="52" y="25"/>
                    <a:pt x="53" y="24"/>
                    <a:pt x="54" y="25"/>
                  </a:cubicBezTo>
                  <a:cubicBezTo>
                    <a:pt x="56" y="25"/>
                    <a:pt x="55" y="23"/>
                    <a:pt x="54" y="23"/>
                  </a:cubicBezTo>
                  <a:cubicBezTo>
                    <a:pt x="55" y="23"/>
                    <a:pt x="55" y="23"/>
                    <a:pt x="55" y="23"/>
                  </a:cubicBezTo>
                  <a:cubicBezTo>
                    <a:pt x="56" y="25"/>
                    <a:pt x="57" y="23"/>
                    <a:pt x="58" y="23"/>
                  </a:cubicBezTo>
                  <a:cubicBezTo>
                    <a:pt x="57" y="23"/>
                    <a:pt x="57" y="25"/>
                    <a:pt x="56" y="25"/>
                  </a:cubicBezTo>
                  <a:cubicBezTo>
                    <a:pt x="57" y="25"/>
                    <a:pt x="58" y="25"/>
                    <a:pt x="58" y="25"/>
                  </a:cubicBezTo>
                  <a:cubicBezTo>
                    <a:pt x="58" y="25"/>
                    <a:pt x="56" y="26"/>
                    <a:pt x="56" y="27"/>
                  </a:cubicBezTo>
                  <a:cubicBezTo>
                    <a:pt x="56" y="27"/>
                    <a:pt x="61" y="25"/>
                    <a:pt x="61" y="26"/>
                  </a:cubicBezTo>
                  <a:cubicBezTo>
                    <a:pt x="60" y="27"/>
                    <a:pt x="57" y="26"/>
                    <a:pt x="57" y="28"/>
                  </a:cubicBezTo>
                  <a:cubicBezTo>
                    <a:pt x="56" y="31"/>
                    <a:pt x="54" y="27"/>
                    <a:pt x="54" y="27"/>
                  </a:cubicBezTo>
                  <a:cubicBezTo>
                    <a:pt x="54" y="26"/>
                    <a:pt x="54" y="29"/>
                    <a:pt x="54" y="29"/>
                  </a:cubicBezTo>
                  <a:cubicBezTo>
                    <a:pt x="54" y="29"/>
                    <a:pt x="53" y="27"/>
                    <a:pt x="52" y="27"/>
                  </a:cubicBezTo>
                  <a:cubicBezTo>
                    <a:pt x="51" y="28"/>
                    <a:pt x="49" y="30"/>
                    <a:pt x="49" y="31"/>
                  </a:cubicBezTo>
                  <a:cubicBezTo>
                    <a:pt x="49" y="31"/>
                    <a:pt x="51" y="30"/>
                    <a:pt x="51" y="30"/>
                  </a:cubicBezTo>
                  <a:cubicBezTo>
                    <a:pt x="51" y="31"/>
                    <a:pt x="53" y="30"/>
                    <a:pt x="53" y="31"/>
                  </a:cubicBezTo>
                  <a:cubicBezTo>
                    <a:pt x="53" y="30"/>
                    <a:pt x="50" y="31"/>
                    <a:pt x="50" y="32"/>
                  </a:cubicBezTo>
                  <a:cubicBezTo>
                    <a:pt x="51" y="33"/>
                    <a:pt x="54" y="31"/>
                    <a:pt x="53" y="33"/>
                  </a:cubicBezTo>
                  <a:cubicBezTo>
                    <a:pt x="54" y="31"/>
                    <a:pt x="47" y="34"/>
                    <a:pt x="47" y="34"/>
                  </a:cubicBezTo>
                  <a:cubicBezTo>
                    <a:pt x="47" y="33"/>
                    <a:pt x="53" y="35"/>
                    <a:pt x="52" y="35"/>
                  </a:cubicBezTo>
                  <a:cubicBezTo>
                    <a:pt x="51" y="36"/>
                    <a:pt x="50" y="34"/>
                    <a:pt x="49" y="35"/>
                  </a:cubicBezTo>
                  <a:cubicBezTo>
                    <a:pt x="49" y="35"/>
                    <a:pt x="49" y="35"/>
                    <a:pt x="49" y="35"/>
                  </a:cubicBezTo>
                  <a:cubicBezTo>
                    <a:pt x="49" y="36"/>
                    <a:pt x="46" y="34"/>
                    <a:pt x="45" y="36"/>
                  </a:cubicBezTo>
                  <a:cubicBezTo>
                    <a:pt x="45" y="36"/>
                    <a:pt x="48" y="36"/>
                    <a:pt x="48" y="36"/>
                  </a:cubicBezTo>
                  <a:cubicBezTo>
                    <a:pt x="46" y="38"/>
                    <a:pt x="44" y="36"/>
                    <a:pt x="45" y="39"/>
                  </a:cubicBezTo>
                  <a:cubicBezTo>
                    <a:pt x="45" y="39"/>
                    <a:pt x="43" y="40"/>
                    <a:pt x="43" y="40"/>
                  </a:cubicBezTo>
                  <a:cubicBezTo>
                    <a:pt x="42" y="41"/>
                    <a:pt x="42" y="41"/>
                    <a:pt x="42" y="41"/>
                  </a:cubicBezTo>
                  <a:cubicBezTo>
                    <a:pt x="42" y="42"/>
                    <a:pt x="41" y="42"/>
                    <a:pt x="41" y="42"/>
                  </a:cubicBezTo>
                  <a:cubicBezTo>
                    <a:pt x="41" y="43"/>
                    <a:pt x="42" y="42"/>
                    <a:pt x="42" y="42"/>
                  </a:cubicBezTo>
                  <a:cubicBezTo>
                    <a:pt x="43" y="42"/>
                    <a:pt x="42" y="43"/>
                    <a:pt x="42" y="43"/>
                  </a:cubicBezTo>
                  <a:cubicBezTo>
                    <a:pt x="43" y="43"/>
                    <a:pt x="45" y="44"/>
                    <a:pt x="46" y="43"/>
                  </a:cubicBezTo>
                  <a:cubicBezTo>
                    <a:pt x="44" y="44"/>
                    <a:pt x="44" y="44"/>
                    <a:pt x="42" y="44"/>
                  </a:cubicBezTo>
                  <a:cubicBezTo>
                    <a:pt x="41" y="44"/>
                    <a:pt x="38" y="44"/>
                    <a:pt x="38" y="45"/>
                  </a:cubicBezTo>
                  <a:cubicBezTo>
                    <a:pt x="38" y="45"/>
                    <a:pt x="39" y="45"/>
                    <a:pt x="39" y="45"/>
                  </a:cubicBezTo>
                  <a:cubicBezTo>
                    <a:pt x="39" y="45"/>
                    <a:pt x="38" y="46"/>
                    <a:pt x="38" y="46"/>
                  </a:cubicBezTo>
                  <a:cubicBezTo>
                    <a:pt x="38" y="46"/>
                    <a:pt x="40" y="45"/>
                    <a:pt x="40" y="46"/>
                  </a:cubicBezTo>
                  <a:cubicBezTo>
                    <a:pt x="40" y="46"/>
                    <a:pt x="38" y="48"/>
                    <a:pt x="38" y="48"/>
                  </a:cubicBezTo>
                  <a:cubicBezTo>
                    <a:pt x="38" y="48"/>
                    <a:pt x="39" y="48"/>
                    <a:pt x="39" y="49"/>
                  </a:cubicBezTo>
                  <a:cubicBezTo>
                    <a:pt x="39" y="49"/>
                    <a:pt x="37" y="49"/>
                    <a:pt x="37" y="49"/>
                  </a:cubicBezTo>
                  <a:cubicBezTo>
                    <a:pt x="37" y="49"/>
                    <a:pt x="39" y="50"/>
                    <a:pt x="39" y="50"/>
                  </a:cubicBezTo>
                  <a:cubicBezTo>
                    <a:pt x="38" y="50"/>
                    <a:pt x="37" y="50"/>
                    <a:pt x="37" y="50"/>
                  </a:cubicBezTo>
                  <a:cubicBezTo>
                    <a:pt x="37" y="51"/>
                    <a:pt x="38" y="52"/>
                    <a:pt x="39" y="52"/>
                  </a:cubicBezTo>
                  <a:cubicBezTo>
                    <a:pt x="37" y="52"/>
                    <a:pt x="35" y="52"/>
                    <a:pt x="34" y="54"/>
                  </a:cubicBezTo>
                  <a:cubicBezTo>
                    <a:pt x="34" y="55"/>
                    <a:pt x="30" y="54"/>
                    <a:pt x="30" y="54"/>
                  </a:cubicBezTo>
                  <a:cubicBezTo>
                    <a:pt x="30" y="57"/>
                    <a:pt x="36" y="54"/>
                    <a:pt x="37" y="54"/>
                  </a:cubicBezTo>
                  <a:cubicBezTo>
                    <a:pt x="36" y="54"/>
                    <a:pt x="35" y="56"/>
                    <a:pt x="35" y="56"/>
                  </a:cubicBezTo>
                  <a:cubicBezTo>
                    <a:pt x="32" y="56"/>
                    <a:pt x="34" y="57"/>
                    <a:pt x="33" y="58"/>
                  </a:cubicBezTo>
                  <a:cubicBezTo>
                    <a:pt x="32" y="59"/>
                    <a:pt x="30" y="57"/>
                    <a:pt x="29" y="58"/>
                  </a:cubicBezTo>
                  <a:cubicBezTo>
                    <a:pt x="29" y="59"/>
                    <a:pt x="26" y="61"/>
                    <a:pt x="26" y="61"/>
                  </a:cubicBezTo>
                  <a:cubicBezTo>
                    <a:pt x="26" y="62"/>
                    <a:pt x="27" y="62"/>
                    <a:pt x="27" y="62"/>
                  </a:cubicBezTo>
                  <a:cubicBezTo>
                    <a:pt x="27" y="63"/>
                    <a:pt x="24" y="63"/>
                    <a:pt x="24" y="63"/>
                  </a:cubicBezTo>
                  <a:cubicBezTo>
                    <a:pt x="24" y="63"/>
                    <a:pt x="25" y="64"/>
                    <a:pt x="25" y="65"/>
                  </a:cubicBezTo>
                  <a:cubicBezTo>
                    <a:pt x="25" y="66"/>
                    <a:pt x="27" y="65"/>
                    <a:pt x="28" y="65"/>
                  </a:cubicBezTo>
                  <a:cubicBezTo>
                    <a:pt x="29" y="64"/>
                    <a:pt x="30" y="65"/>
                    <a:pt x="31" y="64"/>
                  </a:cubicBezTo>
                  <a:cubicBezTo>
                    <a:pt x="31" y="64"/>
                    <a:pt x="30" y="63"/>
                    <a:pt x="30" y="62"/>
                  </a:cubicBezTo>
                  <a:cubicBezTo>
                    <a:pt x="30" y="62"/>
                    <a:pt x="32" y="63"/>
                    <a:pt x="33" y="64"/>
                  </a:cubicBezTo>
                  <a:cubicBezTo>
                    <a:pt x="33" y="64"/>
                    <a:pt x="30" y="66"/>
                    <a:pt x="30" y="66"/>
                  </a:cubicBezTo>
                  <a:cubicBezTo>
                    <a:pt x="29" y="66"/>
                    <a:pt x="28" y="67"/>
                    <a:pt x="28" y="66"/>
                  </a:cubicBezTo>
                  <a:cubicBezTo>
                    <a:pt x="27" y="65"/>
                    <a:pt x="26" y="67"/>
                    <a:pt x="25" y="67"/>
                  </a:cubicBezTo>
                  <a:cubicBezTo>
                    <a:pt x="24" y="66"/>
                    <a:pt x="24" y="63"/>
                    <a:pt x="23" y="66"/>
                  </a:cubicBezTo>
                  <a:cubicBezTo>
                    <a:pt x="21" y="70"/>
                    <a:pt x="20" y="65"/>
                    <a:pt x="21" y="65"/>
                  </a:cubicBezTo>
                  <a:cubicBezTo>
                    <a:pt x="19" y="65"/>
                    <a:pt x="21" y="69"/>
                    <a:pt x="19" y="68"/>
                  </a:cubicBezTo>
                  <a:cubicBezTo>
                    <a:pt x="15" y="68"/>
                    <a:pt x="18" y="70"/>
                    <a:pt x="17" y="71"/>
                  </a:cubicBezTo>
                  <a:cubicBezTo>
                    <a:pt x="16" y="71"/>
                    <a:pt x="16" y="69"/>
                    <a:pt x="16" y="69"/>
                  </a:cubicBezTo>
                  <a:cubicBezTo>
                    <a:pt x="14" y="69"/>
                    <a:pt x="12" y="70"/>
                    <a:pt x="11" y="71"/>
                  </a:cubicBezTo>
                  <a:cubicBezTo>
                    <a:pt x="11" y="72"/>
                    <a:pt x="15" y="72"/>
                    <a:pt x="16" y="72"/>
                  </a:cubicBezTo>
                  <a:cubicBezTo>
                    <a:pt x="16" y="72"/>
                    <a:pt x="19" y="71"/>
                    <a:pt x="19" y="71"/>
                  </a:cubicBezTo>
                  <a:cubicBezTo>
                    <a:pt x="20" y="72"/>
                    <a:pt x="15" y="72"/>
                    <a:pt x="15" y="72"/>
                  </a:cubicBezTo>
                  <a:cubicBezTo>
                    <a:pt x="14" y="72"/>
                    <a:pt x="14" y="73"/>
                    <a:pt x="13" y="73"/>
                  </a:cubicBezTo>
                  <a:cubicBezTo>
                    <a:pt x="12" y="73"/>
                    <a:pt x="11" y="73"/>
                    <a:pt x="10" y="73"/>
                  </a:cubicBezTo>
                  <a:cubicBezTo>
                    <a:pt x="8" y="72"/>
                    <a:pt x="7" y="73"/>
                    <a:pt x="9" y="74"/>
                  </a:cubicBezTo>
                  <a:cubicBezTo>
                    <a:pt x="10" y="74"/>
                    <a:pt x="12" y="74"/>
                    <a:pt x="12" y="76"/>
                  </a:cubicBezTo>
                  <a:cubicBezTo>
                    <a:pt x="12" y="76"/>
                    <a:pt x="11" y="78"/>
                    <a:pt x="11" y="77"/>
                  </a:cubicBezTo>
                  <a:cubicBezTo>
                    <a:pt x="10" y="77"/>
                    <a:pt x="12" y="75"/>
                    <a:pt x="10" y="74"/>
                  </a:cubicBezTo>
                  <a:cubicBezTo>
                    <a:pt x="7" y="74"/>
                    <a:pt x="9" y="75"/>
                    <a:pt x="8" y="76"/>
                  </a:cubicBezTo>
                  <a:cubicBezTo>
                    <a:pt x="8" y="76"/>
                    <a:pt x="8" y="73"/>
                    <a:pt x="7" y="73"/>
                  </a:cubicBezTo>
                  <a:cubicBezTo>
                    <a:pt x="7" y="72"/>
                    <a:pt x="5" y="78"/>
                    <a:pt x="6" y="77"/>
                  </a:cubicBezTo>
                  <a:cubicBezTo>
                    <a:pt x="5" y="77"/>
                    <a:pt x="5" y="75"/>
                    <a:pt x="5" y="75"/>
                  </a:cubicBezTo>
                  <a:cubicBezTo>
                    <a:pt x="4" y="75"/>
                    <a:pt x="4" y="77"/>
                    <a:pt x="4" y="77"/>
                  </a:cubicBezTo>
                  <a:cubicBezTo>
                    <a:pt x="3" y="78"/>
                    <a:pt x="1" y="77"/>
                    <a:pt x="1" y="78"/>
                  </a:cubicBezTo>
                  <a:cubicBezTo>
                    <a:pt x="1" y="79"/>
                    <a:pt x="0" y="80"/>
                    <a:pt x="1" y="80"/>
                  </a:cubicBezTo>
                  <a:cubicBezTo>
                    <a:pt x="2" y="80"/>
                    <a:pt x="3" y="80"/>
                    <a:pt x="4" y="81"/>
                  </a:cubicBezTo>
                  <a:cubicBezTo>
                    <a:pt x="4" y="81"/>
                    <a:pt x="0" y="82"/>
                    <a:pt x="1" y="83"/>
                  </a:cubicBezTo>
                  <a:cubicBezTo>
                    <a:pt x="1" y="84"/>
                    <a:pt x="3" y="84"/>
                    <a:pt x="3" y="84"/>
                  </a:cubicBezTo>
                  <a:cubicBezTo>
                    <a:pt x="3" y="84"/>
                    <a:pt x="6" y="83"/>
                    <a:pt x="6" y="84"/>
                  </a:cubicBezTo>
                  <a:cubicBezTo>
                    <a:pt x="5" y="85"/>
                    <a:pt x="2" y="84"/>
                    <a:pt x="1" y="86"/>
                  </a:cubicBezTo>
                  <a:cubicBezTo>
                    <a:pt x="0" y="87"/>
                    <a:pt x="6" y="87"/>
                    <a:pt x="4" y="89"/>
                  </a:cubicBezTo>
                  <a:cubicBezTo>
                    <a:pt x="4" y="89"/>
                    <a:pt x="3" y="87"/>
                    <a:pt x="2" y="88"/>
                  </a:cubicBezTo>
                  <a:cubicBezTo>
                    <a:pt x="1" y="89"/>
                    <a:pt x="1" y="90"/>
                    <a:pt x="2" y="91"/>
                  </a:cubicBezTo>
                  <a:cubicBezTo>
                    <a:pt x="3" y="91"/>
                    <a:pt x="5" y="92"/>
                    <a:pt x="6" y="92"/>
                  </a:cubicBezTo>
                  <a:cubicBezTo>
                    <a:pt x="7" y="91"/>
                    <a:pt x="8" y="89"/>
                    <a:pt x="9" y="90"/>
                  </a:cubicBezTo>
                  <a:cubicBezTo>
                    <a:pt x="8" y="90"/>
                    <a:pt x="7" y="91"/>
                    <a:pt x="7" y="91"/>
                  </a:cubicBezTo>
                  <a:cubicBezTo>
                    <a:pt x="7" y="92"/>
                    <a:pt x="6" y="92"/>
                    <a:pt x="5" y="92"/>
                  </a:cubicBezTo>
                  <a:cubicBezTo>
                    <a:pt x="5" y="92"/>
                    <a:pt x="7" y="93"/>
                    <a:pt x="7" y="94"/>
                  </a:cubicBezTo>
                  <a:cubicBezTo>
                    <a:pt x="7" y="94"/>
                    <a:pt x="4" y="92"/>
                    <a:pt x="5" y="94"/>
                  </a:cubicBezTo>
                  <a:cubicBezTo>
                    <a:pt x="5" y="95"/>
                    <a:pt x="8" y="96"/>
                    <a:pt x="8" y="96"/>
                  </a:cubicBezTo>
                  <a:cubicBezTo>
                    <a:pt x="8" y="97"/>
                    <a:pt x="5" y="95"/>
                    <a:pt x="4" y="96"/>
                  </a:cubicBezTo>
                  <a:cubicBezTo>
                    <a:pt x="2" y="96"/>
                    <a:pt x="4" y="93"/>
                    <a:pt x="3" y="93"/>
                  </a:cubicBezTo>
                  <a:cubicBezTo>
                    <a:pt x="3" y="93"/>
                    <a:pt x="1" y="95"/>
                    <a:pt x="2" y="96"/>
                  </a:cubicBezTo>
                  <a:cubicBezTo>
                    <a:pt x="3" y="96"/>
                    <a:pt x="2" y="98"/>
                    <a:pt x="2" y="98"/>
                  </a:cubicBezTo>
                  <a:cubicBezTo>
                    <a:pt x="3" y="99"/>
                    <a:pt x="4" y="97"/>
                    <a:pt x="5" y="96"/>
                  </a:cubicBezTo>
                  <a:cubicBezTo>
                    <a:pt x="5" y="96"/>
                    <a:pt x="5" y="97"/>
                    <a:pt x="5" y="97"/>
                  </a:cubicBezTo>
                  <a:cubicBezTo>
                    <a:pt x="6" y="97"/>
                    <a:pt x="6" y="96"/>
                    <a:pt x="7" y="96"/>
                  </a:cubicBezTo>
                  <a:cubicBezTo>
                    <a:pt x="7" y="96"/>
                    <a:pt x="7" y="98"/>
                    <a:pt x="6" y="98"/>
                  </a:cubicBezTo>
                  <a:cubicBezTo>
                    <a:pt x="4" y="99"/>
                    <a:pt x="8" y="101"/>
                    <a:pt x="8" y="100"/>
                  </a:cubicBezTo>
                  <a:cubicBezTo>
                    <a:pt x="8" y="102"/>
                    <a:pt x="1" y="100"/>
                    <a:pt x="5" y="103"/>
                  </a:cubicBezTo>
                  <a:cubicBezTo>
                    <a:pt x="7" y="104"/>
                    <a:pt x="8" y="105"/>
                    <a:pt x="10" y="105"/>
                  </a:cubicBezTo>
                  <a:cubicBezTo>
                    <a:pt x="10" y="105"/>
                    <a:pt x="13" y="107"/>
                    <a:pt x="14" y="107"/>
                  </a:cubicBezTo>
                  <a:cubicBezTo>
                    <a:pt x="17" y="107"/>
                    <a:pt x="21" y="104"/>
                    <a:pt x="23" y="102"/>
                  </a:cubicBezTo>
                  <a:cubicBezTo>
                    <a:pt x="24" y="100"/>
                    <a:pt x="25" y="100"/>
                    <a:pt x="27" y="99"/>
                  </a:cubicBezTo>
                  <a:cubicBezTo>
                    <a:pt x="28" y="98"/>
                    <a:pt x="28" y="95"/>
                    <a:pt x="29" y="95"/>
                  </a:cubicBezTo>
                  <a:cubicBezTo>
                    <a:pt x="29" y="95"/>
                    <a:pt x="29" y="98"/>
                    <a:pt x="30" y="98"/>
                  </a:cubicBezTo>
                  <a:cubicBezTo>
                    <a:pt x="32" y="99"/>
                    <a:pt x="31" y="99"/>
                    <a:pt x="31" y="100"/>
                  </a:cubicBezTo>
                  <a:cubicBezTo>
                    <a:pt x="32" y="100"/>
                    <a:pt x="33" y="100"/>
                    <a:pt x="34" y="101"/>
                  </a:cubicBezTo>
                  <a:cubicBezTo>
                    <a:pt x="34" y="102"/>
                    <a:pt x="33" y="100"/>
                    <a:pt x="34" y="101"/>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29" name="Freeform 720">
              <a:extLst>
                <a:ext uri="{FF2B5EF4-FFF2-40B4-BE49-F238E27FC236}">
                  <a16:creationId xmlns:a16="http://schemas.microsoft.com/office/drawing/2014/main" id="{DF21910B-B354-4658-A269-B502AA33F3C4}"/>
                </a:ext>
              </a:extLst>
            </p:cNvPr>
            <p:cNvSpPr>
              <a:spLocks noEditPoints="1"/>
            </p:cNvSpPr>
            <p:nvPr/>
          </p:nvSpPr>
          <p:spPr bwMode="auto">
            <a:xfrm>
              <a:off x="6474394" y="2183123"/>
              <a:ext cx="3782836" cy="1318816"/>
            </a:xfrm>
            <a:custGeom>
              <a:avLst/>
              <a:gdLst>
                <a:gd name="T0" fmla="*/ 785 w 810"/>
                <a:gd name="T1" fmla="*/ 109 h 282"/>
                <a:gd name="T2" fmla="*/ 725 w 810"/>
                <a:gd name="T3" fmla="*/ 77 h 282"/>
                <a:gd name="T4" fmla="*/ 665 w 810"/>
                <a:gd name="T5" fmla="*/ 80 h 282"/>
                <a:gd name="T6" fmla="*/ 607 w 810"/>
                <a:gd name="T7" fmla="*/ 65 h 282"/>
                <a:gd name="T8" fmla="*/ 578 w 810"/>
                <a:gd name="T9" fmla="*/ 56 h 282"/>
                <a:gd name="T10" fmla="*/ 555 w 810"/>
                <a:gd name="T11" fmla="*/ 61 h 282"/>
                <a:gd name="T12" fmla="*/ 521 w 810"/>
                <a:gd name="T13" fmla="*/ 59 h 282"/>
                <a:gd name="T14" fmla="*/ 495 w 810"/>
                <a:gd name="T15" fmla="*/ 44 h 282"/>
                <a:gd name="T16" fmla="*/ 469 w 810"/>
                <a:gd name="T17" fmla="*/ 49 h 282"/>
                <a:gd name="T18" fmla="*/ 423 w 810"/>
                <a:gd name="T19" fmla="*/ 43 h 282"/>
                <a:gd name="T20" fmla="*/ 383 w 810"/>
                <a:gd name="T21" fmla="*/ 50 h 282"/>
                <a:gd name="T22" fmla="*/ 423 w 810"/>
                <a:gd name="T23" fmla="*/ 17 h 282"/>
                <a:gd name="T24" fmla="*/ 378 w 810"/>
                <a:gd name="T25" fmla="*/ 7 h 282"/>
                <a:gd name="T26" fmla="*/ 355 w 810"/>
                <a:gd name="T27" fmla="*/ 17 h 282"/>
                <a:gd name="T28" fmla="*/ 320 w 810"/>
                <a:gd name="T29" fmla="*/ 22 h 282"/>
                <a:gd name="T30" fmla="*/ 297 w 810"/>
                <a:gd name="T31" fmla="*/ 32 h 282"/>
                <a:gd name="T32" fmla="*/ 269 w 810"/>
                <a:gd name="T33" fmla="*/ 49 h 282"/>
                <a:gd name="T34" fmla="*/ 247 w 810"/>
                <a:gd name="T35" fmla="*/ 58 h 282"/>
                <a:gd name="T36" fmla="*/ 242 w 810"/>
                <a:gd name="T37" fmla="*/ 50 h 282"/>
                <a:gd name="T38" fmla="*/ 259 w 810"/>
                <a:gd name="T39" fmla="*/ 97 h 282"/>
                <a:gd name="T40" fmla="*/ 227 w 810"/>
                <a:gd name="T41" fmla="*/ 107 h 282"/>
                <a:gd name="T42" fmla="*/ 231 w 810"/>
                <a:gd name="T43" fmla="*/ 88 h 282"/>
                <a:gd name="T44" fmla="*/ 206 w 810"/>
                <a:gd name="T45" fmla="*/ 60 h 282"/>
                <a:gd name="T46" fmla="*/ 191 w 810"/>
                <a:gd name="T47" fmla="*/ 83 h 282"/>
                <a:gd name="T48" fmla="*/ 131 w 810"/>
                <a:gd name="T49" fmla="*/ 90 h 282"/>
                <a:gd name="T50" fmla="*/ 92 w 810"/>
                <a:gd name="T51" fmla="*/ 100 h 282"/>
                <a:gd name="T52" fmla="*/ 84 w 810"/>
                <a:gd name="T53" fmla="*/ 107 h 282"/>
                <a:gd name="T54" fmla="*/ 53 w 810"/>
                <a:gd name="T55" fmla="*/ 120 h 282"/>
                <a:gd name="T56" fmla="*/ 31 w 810"/>
                <a:gd name="T57" fmla="*/ 102 h 282"/>
                <a:gd name="T58" fmla="*/ 29 w 810"/>
                <a:gd name="T59" fmla="*/ 84 h 282"/>
                <a:gd name="T60" fmla="*/ 5 w 810"/>
                <a:gd name="T61" fmla="*/ 88 h 282"/>
                <a:gd name="T62" fmla="*/ 7 w 810"/>
                <a:gd name="T63" fmla="*/ 152 h 282"/>
                <a:gd name="T64" fmla="*/ 16 w 810"/>
                <a:gd name="T65" fmla="*/ 187 h 282"/>
                <a:gd name="T66" fmla="*/ 40 w 810"/>
                <a:gd name="T67" fmla="*/ 223 h 282"/>
                <a:gd name="T68" fmla="*/ 53 w 810"/>
                <a:gd name="T69" fmla="*/ 244 h 282"/>
                <a:gd name="T70" fmla="*/ 82 w 810"/>
                <a:gd name="T71" fmla="*/ 272 h 282"/>
                <a:gd name="T72" fmla="*/ 109 w 810"/>
                <a:gd name="T73" fmla="*/ 250 h 282"/>
                <a:gd name="T74" fmla="*/ 108 w 810"/>
                <a:gd name="T75" fmla="*/ 222 h 282"/>
                <a:gd name="T76" fmla="*/ 160 w 810"/>
                <a:gd name="T77" fmla="*/ 223 h 282"/>
                <a:gd name="T78" fmla="*/ 196 w 810"/>
                <a:gd name="T79" fmla="*/ 196 h 282"/>
                <a:gd name="T80" fmla="*/ 252 w 810"/>
                <a:gd name="T81" fmla="*/ 204 h 282"/>
                <a:gd name="T82" fmla="*/ 331 w 810"/>
                <a:gd name="T83" fmla="*/ 226 h 282"/>
                <a:gd name="T84" fmla="*/ 415 w 810"/>
                <a:gd name="T85" fmla="*/ 231 h 282"/>
                <a:gd name="T86" fmla="*/ 483 w 810"/>
                <a:gd name="T87" fmla="*/ 207 h 282"/>
                <a:gd name="T88" fmla="*/ 521 w 810"/>
                <a:gd name="T89" fmla="*/ 258 h 282"/>
                <a:gd name="T90" fmla="*/ 558 w 810"/>
                <a:gd name="T91" fmla="*/ 226 h 282"/>
                <a:gd name="T92" fmla="*/ 543 w 810"/>
                <a:gd name="T93" fmla="*/ 199 h 282"/>
                <a:gd name="T94" fmla="*/ 591 w 810"/>
                <a:gd name="T95" fmla="*/ 162 h 282"/>
                <a:gd name="T96" fmla="*/ 627 w 810"/>
                <a:gd name="T97" fmla="*/ 165 h 282"/>
                <a:gd name="T98" fmla="*/ 657 w 810"/>
                <a:gd name="T99" fmla="*/ 153 h 282"/>
                <a:gd name="T100" fmla="*/ 669 w 810"/>
                <a:gd name="T101" fmla="*/ 154 h 282"/>
                <a:gd name="T102" fmla="*/ 649 w 810"/>
                <a:gd name="T103" fmla="*/ 210 h 282"/>
                <a:gd name="T104" fmla="*/ 667 w 810"/>
                <a:gd name="T105" fmla="*/ 171 h 282"/>
                <a:gd name="T106" fmla="*/ 710 w 810"/>
                <a:gd name="T107" fmla="*/ 156 h 282"/>
                <a:gd name="T108" fmla="*/ 738 w 810"/>
                <a:gd name="T109" fmla="*/ 121 h 282"/>
                <a:gd name="T110" fmla="*/ 765 w 810"/>
                <a:gd name="T111" fmla="*/ 116 h 282"/>
                <a:gd name="T112" fmla="*/ 802 w 810"/>
                <a:gd name="T113" fmla="*/ 115 h 282"/>
                <a:gd name="T114" fmla="*/ 388 w 810"/>
                <a:gd name="T115" fmla="*/ 2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10" h="282">
                  <a:moveTo>
                    <a:pt x="808" y="111"/>
                  </a:moveTo>
                  <a:cubicBezTo>
                    <a:pt x="806" y="109"/>
                    <a:pt x="803" y="108"/>
                    <a:pt x="801" y="106"/>
                  </a:cubicBezTo>
                  <a:cubicBezTo>
                    <a:pt x="800" y="105"/>
                    <a:pt x="799" y="104"/>
                    <a:pt x="797" y="103"/>
                  </a:cubicBezTo>
                  <a:cubicBezTo>
                    <a:pt x="796" y="103"/>
                    <a:pt x="794" y="103"/>
                    <a:pt x="793" y="102"/>
                  </a:cubicBezTo>
                  <a:cubicBezTo>
                    <a:pt x="793" y="103"/>
                    <a:pt x="794" y="103"/>
                    <a:pt x="794" y="103"/>
                  </a:cubicBezTo>
                  <a:cubicBezTo>
                    <a:pt x="795" y="103"/>
                    <a:pt x="792" y="104"/>
                    <a:pt x="791" y="103"/>
                  </a:cubicBezTo>
                  <a:cubicBezTo>
                    <a:pt x="791" y="103"/>
                    <a:pt x="792" y="103"/>
                    <a:pt x="792" y="102"/>
                  </a:cubicBezTo>
                  <a:cubicBezTo>
                    <a:pt x="791" y="101"/>
                    <a:pt x="786" y="103"/>
                    <a:pt x="785" y="102"/>
                  </a:cubicBezTo>
                  <a:cubicBezTo>
                    <a:pt x="787" y="103"/>
                    <a:pt x="787" y="103"/>
                    <a:pt x="787" y="106"/>
                  </a:cubicBezTo>
                  <a:cubicBezTo>
                    <a:pt x="786" y="107"/>
                    <a:pt x="788" y="109"/>
                    <a:pt x="788" y="109"/>
                  </a:cubicBezTo>
                  <a:cubicBezTo>
                    <a:pt x="787" y="109"/>
                    <a:pt x="787" y="108"/>
                    <a:pt x="787" y="108"/>
                  </a:cubicBezTo>
                  <a:cubicBezTo>
                    <a:pt x="786" y="107"/>
                    <a:pt x="786" y="109"/>
                    <a:pt x="785" y="109"/>
                  </a:cubicBezTo>
                  <a:cubicBezTo>
                    <a:pt x="785" y="109"/>
                    <a:pt x="783" y="105"/>
                    <a:pt x="783" y="105"/>
                  </a:cubicBezTo>
                  <a:cubicBezTo>
                    <a:pt x="783" y="104"/>
                    <a:pt x="783" y="104"/>
                    <a:pt x="783" y="104"/>
                  </a:cubicBezTo>
                  <a:cubicBezTo>
                    <a:pt x="783" y="103"/>
                    <a:pt x="782" y="102"/>
                    <a:pt x="783" y="101"/>
                  </a:cubicBezTo>
                  <a:cubicBezTo>
                    <a:pt x="784" y="99"/>
                    <a:pt x="782" y="100"/>
                    <a:pt x="781" y="99"/>
                  </a:cubicBezTo>
                  <a:cubicBezTo>
                    <a:pt x="781" y="98"/>
                    <a:pt x="779" y="97"/>
                    <a:pt x="778" y="97"/>
                  </a:cubicBezTo>
                  <a:cubicBezTo>
                    <a:pt x="771" y="93"/>
                    <a:pt x="765" y="89"/>
                    <a:pt x="758" y="87"/>
                  </a:cubicBezTo>
                  <a:cubicBezTo>
                    <a:pt x="756" y="86"/>
                    <a:pt x="755" y="85"/>
                    <a:pt x="754" y="84"/>
                  </a:cubicBezTo>
                  <a:cubicBezTo>
                    <a:pt x="753" y="83"/>
                    <a:pt x="751" y="82"/>
                    <a:pt x="749" y="82"/>
                  </a:cubicBezTo>
                  <a:cubicBezTo>
                    <a:pt x="746" y="81"/>
                    <a:pt x="743" y="80"/>
                    <a:pt x="739" y="78"/>
                  </a:cubicBezTo>
                  <a:cubicBezTo>
                    <a:pt x="736" y="78"/>
                    <a:pt x="732" y="78"/>
                    <a:pt x="730" y="78"/>
                  </a:cubicBezTo>
                  <a:cubicBezTo>
                    <a:pt x="728" y="78"/>
                    <a:pt x="727" y="78"/>
                    <a:pt x="726" y="78"/>
                  </a:cubicBezTo>
                  <a:cubicBezTo>
                    <a:pt x="726" y="78"/>
                    <a:pt x="725" y="77"/>
                    <a:pt x="725" y="77"/>
                  </a:cubicBezTo>
                  <a:cubicBezTo>
                    <a:pt x="724" y="78"/>
                    <a:pt x="724" y="79"/>
                    <a:pt x="723" y="78"/>
                  </a:cubicBezTo>
                  <a:cubicBezTo>
                    <a:pt x="720" y="78"/>
                    <a:pt x="717" y="77"/>
                    <a:pt x="714" y="76"/>
                  </a:cubicBezTo>
                  <a:cubicBezTo>
                    <a:pt x="713" y="76"/>
                    <a:pt x="710" y="75"/>
                    <a:pt x="710" y="77"/>
                  </a:cubicBezTo>
                  <a:cubicBezTo>
                    <a:pt x="709" y="79"/>
                    <a:pt x="708" y="79"/>
                    <a:pt x="710" y="80"/>
                  </a:cubicBezTo>
                  <a:cubicBezTo>
                    <a:pt x="712" y="82"/>
                    <a:pt x="714" y="86"/>
                    <a:pt x="709" y="87"/>
                  </a:cubicBezTo>
                  <a:cubicBezTo>
                    <a:pt x="708" y="88"/>
                    <a:pt x="705" y="88"/>
                    <a:pt x="704" y="86"/>
                  </a:cubicBezTo>
                  <a:cubicBezTo>
                    <a:pt x="703" y="85"/>
                    <a:pt x="703" y="84"/>
                    <a:pt x="700" y="84"/>
                  </a:cubicBezTo>
                  <a:cubicBezTo>
                    <a:pt x="697" y="83"/>
                    <a:pt x="699" y="82"/>
                    <a:pt x="698" y="81"/>
                  </a:cubicBezTo>
                  <a:cubicBezTo>
                    <a:pt x="698" y="80"/>
                    <a:pt x="695" y="79"/>
                    <a:pt x="694" y="80"/>
                  </a:cubicBezTo>
                  <a:cubicBezTo>
                    <a:pt x="691" y="83"/>
                    <a:pt x="686" y="80"/>
                    <a:pt x="682" y="80"/>
                  </a:cubicBezTo>
                  <a:cubicBezTo>
                    <a:pt x="678" y="80"/>
                    <a:pt x="674" y="79"/>
                    <a:pt x="670" y="79"/>
                  </a:cubicBezTo>
                  <a:cubicBezTo>
                    <a:pt x="668" y="79"/>
                    <a:pt x="667" y="79"/>
                    <a:pt x="665" y="80"/>
                  </a:cubicBezTo>
                  <a:cubicBezTo>
                    <a:pt x="663" y="81"/>
                    <a:pt x="664" y="84"/>
                    <a:pt x="664" y="86"/>
                  </a:cubicBezTo>
                  <a:cubicBezTo>
                    <a:pt x="664" y="86"/>
                    <a:pt x="664" y="86"/>
                    <a:pt x="664" y="86"/>
                  </a:cubicBezTo>
                  <a:cubicBezTo>
                    <a:pt x="663" y="86"/>
                    <a:pt x="662" y="81"/>
                    <a:pt x="661" y="80"/>
                  </a:cubicBezTo>
                  <a:cubicBezTo>
                    <a:pt x="660" y="80"/>
                    <a:pt x="656" y="80"/>
                    <a:pt x="655" y="78"/>
                  </a:cubicBezTo>
                  <a:cubicBezTo>
                    <a:pt x="655" y="75"/>
                    <a:pt x="659" y="74"/>
                    <a:pt x="655" y="71"/>
                  </a:cubicBezTo>
                  <a:cubicBezTo>
                    <a:pt x="653" y="70"/>
                    <a:pt x="651" y="69"/>
                    <a:pt x="648" y="68"/>
                  </a:cubicBezTo>
                  <a:cubicBezTo>
                    <a:pt x="642" y="66"/>
                    <a:pt x="635" y="68"/>
                    <a:pt x="629" y="69"/>
                  </a:cubicBezTo>
                  <a:cubicBezTo>
                    <a:pt x="626" y="69"/>
                    <a:pt x="623" y="69"/>
                    <a:pt x="619" y="69"/>
                  </a:cubicBezTo>
                  <a:cubicBezTo>
                    <a:pt x="618" y="69"/>
                    <a:pt x="618" y="69"/>
                    <a:pt x="617" y="69"/>
                  </a:cubicBezTo>
                  <a:cubicBezTo>
                    <a:pt x="615" y="68"/>
                    <a:pt x="617" y="68"/>
                    <a:pt x="618" y="67"/>
                  </a:cubicBezTo>
                  <a:cubicBezTo>
                    <a:pt x="618" y="66"/>
                    <a:pt x="613" y="65"/>
                    <a:pt x="613" y="65"/>
                  </a:cubicBezTo>
                  <a:cubicBezTo>
                    <a:pt x="612" y="64"/>
                    <a:pt x="608" y="65"/>
                    <a:pt x="607" y="65"/>
                  </a:cubicBezTo>
                  <a:cubicBezTo>
                    <a:pt x="607" y="65"/>
                    <a:pt x="611" y="64"/>
                    <a:pt x="610" y="63"/>
                  </a:cubicBezTo>
                  <a:cubicBezTo>
                    <a:pt x="609" y="63"/>
                    <a:pt x="608" y="64"/>
                    <a:pt x="607" y="64"/>
                  </a:cubicBezTo>
                  <a:cubicBezTo>
                    <a:pt x="606" y="63"/>
                    <a:pt x="604" y="62"/>
                    <a:pt x="604" y="62"/>
                  </a:cubicBezTo>
                  <a:cubicBezTo>
                    <a:pt x="603" y="62"/>
                    <a:pt x="600" y="60"/>
                    <a:pt x="602" y="60"/>
                  </a:cubicBezTo>
                  <a:cubicBezTo>
                    <a:pt x="603" y="60"/>
                    <a:pt x="605" y="60"/>
                    <a:pt x="606" y="60"/>
                  </a:cubicBezTo>
                  <a:cubicBezTo>
                    <a:pt x="609" y="60"/>
                    <a:pt x="605" y="57"/>
                    <a:pt x="604" y="57"/>
                  </a:cubicBezTo>
                  <a:cubicBezTo>
                    <a:pt x="602" y="55"/>
                    <a:pt x="597" y="56"/>
                    <a:pt x="594" y="55"/>
                  </a:cubicBezTo>
                  <a:cubicBezTo>
                    <a:pt x="592" y="55"/>
                    <a:pt x="591" y="57"/>
                    <a:pt x="589" y="59"/>
                  </a:cubicBezTo>
                  <a:cubicBezTo>
                    <a:pt x="589" y="59"/>
                    <a:pt x="582" y="63"/>
                    <a:pt x="582" y="60"/>
                  </a:cubicBezTo>
                  <a:cubicBezTo>
                    <a:pt x="583" y="58"/>
                    <a:pt x="584" y="60"/>
                    <a:pt x="586" y="59"/>
                  </a:cubicBezTo>
                  <a:cubicBezTo>
                    <a:pt x="586" y="59"/>
                    <a:pt x="585" y="56"/>
                    <a:pt x="584" y="56"/>
                  </a:cubicBezTo>
                  <a:cubicBezTo>
                    <a:pt x="584" y="56"/>
                    <a:pt x="578" y="56"/>
                    <a:pt x="578" y="56"/>
                  </a:cubicBezTo>
                  <a:cubicBezTo>
                    <a:pt x="579" y="55"/>
                    <a:pt x="581" y="54"/>
                    <a:pt x="583" y="54"/>
                  </a:cubicBezTo>
                  <a:cubicBezTo>
                    <a:pt x="584" y="55"/>
                    <a:pt x="591" y="55"/>
                    <a:pt x="591" y="55"/>
                  </a:cubicBezTo>
                  <a:cubicBezTo>
                    <a:pt x="591" y="54"/>
                    <a:pt x="585" y="54"/>
                    <a:pt x="584" y="53"/>
                  </a:cubicBezTo>
                  <a:cubicBezTo>
                    <a:pt x="582" y="53"/>
                    <a:pt x="580" y="53"/>
                    <a:pt x="578" y="53"/>
                  </a:cubicBezTo>
                  <a:cubicBezTo>
                    <a:pt x="574" y="52"/>
                    <a:pt x="570" y="52"/>
                    <a:pt x="566" y="51"/>
                  </a:cubicBezTo>
                  <a:cubicBezTo>
                    <a:pt x="565" y="51"/>
                    <a:pt x="561" y="50"/>
                    <a:pt x="561" y="50"/>
                  </a:cubicBezTo>
                  <a:cubicBezTo>
                    <a:pt x="561" y="51"/>
                    <a:pt x="562" y="52"/>
                    <a:pt x="561" y="52"/>
                  </a:cubicBezTo>
                  <a:cubicBezTo>
                    <a:pt x="560" y="53"/>
                    <a:pt x="559" y="53"/>
                    <a:pt x="558" y="53"/>
                  </a:cubicBezTo>
                  <a:cubicBezTo>
                    <a:pt x="557" y="53"/>
                    <a:pt x="552" y="54"/>
                    <a:pt x="553" y="56"/>
                  </a:cubicBezTo>
                  <a:cubicBezTo>
                    <a:pt x="554" y="58"/>
                    <a:pt x="556" y="55"/>
                    <a:pt x="557" y="56"/>
                  </a:cubicBezTo>
                  <a:cubicBezTo>
                    <a:pt x="557" y="56"/>
                    <a:pt x="554" y="57"/>
                    <a:pt x="555" y="59"/>
                  </a:cubicBezTo>
                  <a:cubicBezTo>
                    <a:pt x="556" y="59"/>
                    <a:pt x="555" y="60"/>
                    <a:pt x="555" y="61"/>
                  </a:cubicBezTo>
                  <a:cubicBezTo>
                    <a:pt x="556" y="61"/>
                    <a:pt x="557" y="62"/>
                    <a:pt x="557" y="63"/>
                  </a:cubicBezTo>
                  <a:cubicBezTo>
                    <a:pt x="557" y="63"/>
                    <a:pt x="553" y="63"/>
                    <a:pt x="552" y="63"/>
                  </a:cubicBezTo>
                  <a:cubicBezTo>
                    <a:pt x="550" y="63"/>
                    <a:pt x="552" y="62"/>
                    <a:pt x="552" y="62"/>
                  </a:cubicBezTo>
                  <a:cubicBezTo>
                    <a:pt x="551" y="61"/>
                    <a:pt x="548" y="62"/>
                    <a:pt x="548" y="62"/>
                  </a:cubicBezTo>
                  <a:cubicBezTo>
                    <a:pt x="546" y="63"/>
                    <a:pt x="544" y="62"/>
                    <a:pt x="543" y="62"/>
                  </a:cubicBezTo>
                  <a:cubicBezTo>
                    <a:pt x="542" y="62"/>
                    <a:pt x="546" y="63"/>
                    <a:pt x="546" y="63"/>
                  </a:cubicBezTo>
                  <a:cubicBezTo>
                    <a:pt x="549" y="64"/>
                    <a:pt x="546" y="66"/>
                    <a:pt x="545" y="65"/>
                  </a:cubicBezTo>
                  <a:cubicBezTo>
                    <a:pt x="544" y="65"/>
                    <a:pt x="544" y="64"/>
                    <a:pt x="544" y="63"/>
                  </a:cubicBezTo>
                  <a:cubicBezTo>
                    <a:pt x="543" y="63"/>
                    <a:pt x="542" y="63"/>
                    <a:pt x="541" y="63"/>
                  </a:cubicBezTo>
                  <a:cubicBezTo>
                    <a:pt x="539" y="62"/>
                    <a:pt x="537" y="61"/>
                    <a:pt x="534" y="62"/>
                  </a:cubicBezTo>
                  <a:cubicBezTo>
                    <a:pt x="531" y="62"/>
                    <a:pt x="529" y="65"/>
                    <a:pt x="526" y="63"/>
                  </a:cubicBezTo>
                  <a:cubicBezTo>
                    <a:pt x="524" y="62"/>
                    <a:pt x="522" y="61"/>
                    <a:pt x="521" y="59"/>
                  </a:cubicBezTo>
                  <a:cubicBezTo>
                    <a:pt x="520" y="58"/>
                    <a:pt x="518" y="62"/>
                    <a:pt x="517" y="62"/>
                  </a:cubicBezTo>
                  <a:cubicBezTo>
                    <a:pt x="516" y="64"/>
                    <a:pt x="515" y="70"/>
                    <a:pt x="512" y="69"/>
                  </a:cubicBezTo>
                  <a:cubicBezTo>
                    <a:pt x="510" y="68"/>
                    <a:pt x="508" y="68"/>
                    <a:pt x="506" y="66"/>
                  </a:cubicBezTo>
                  <a:cubicBezTo>
                    <a:pt x="505" y="65"/>
                    <a:pt x="503" y="63"/>
                    <a:pt x="502" y="62"/>
                  </a:cubicBezTo>
                  <a:cubicBezTo>
                    <a:pt x="501" y="60"/>
                    <a:pt x="499" y="59"/>
                    <a:pt x="498" y="58"/>
                  </a:cubicBezTo>
                  <a:cubicBezTo>
                    <a:pt x="496" y="56"/>
                    <a:pt x="500" y="57"/>
                    <a:pt x="501" y="57"/>
                  </a:cubicBezTo>
                  <a:cubicBezTo>
                    <a:pt x="502" y="57"/>
                    <a:pt x="504" y="56"/>
                    <a:pt x="504" y="55"/>
                  </a:cubicBezTo>
                  <a:cubicBezTo>
                    <a:pt x="504" y="55"/>
                    <a:pt x="499" y="52"/>
                    <a:pt x="499" y="52"/>
                  </a:cubicBezTo>
                  <a:cubicBezTo>
                    <a:pt x="499" y="52"/>
                    <a:pt x="502" y="52"/>
                    <a:pt x="502" y="51"/>
                  </a:cubicBezTo>
                  <a:cubicBezTo>
                    <a:pt x="501" y="50"/>
                    <a:pt x="499" y="50"/>
                    <a:pt x="499" y="50"/>
                  </a:cubicBezTo>
                  <a:cubicBezTo>
                    <a:pt x="499" y="48"/>
                    <a:pt x="504" y="47"/>
                    <a:pt x="499" y="46"/>
                  </a:cubicBezTo>
                  <a:cubicBezTo>
                    <a:pt x="498" y="46"/>
                    <a:pt x="497" y="44"/>
                    <a:pt x="495" y="44"/>
                  </a:cubicBezTo>
                  <a:cubicBezTo>
                    <a:pt x="494" y="44"/>
                    <a:pt x="492" y="43"/>
                    <a:pt x="491" y="44"/>
                  </a:cubicBezTo>
                  <a:cubicBezTo>
                    <a:pt x="490" y="44"/>
                    <a:pt x="490" y="45"/>
                    <a:pt x="489" y="45"/>
                  </a:cubicBezTo>
                  <a:cubicBezTo>
                    <a:pt x="488" y="44"/>
                    <a:pt x="488" y="44"/>
                    <a:pt x="487" y="44"/>
                  </a:cubicBezTo>
                  <a:cubicBezTo>
                    <a:pt x="486" y="44"/>
                    <a:pt x="484" y="44"/>
                    <a:pt x="483" y="43"/>
                  </a:cubicBezTo>
                  <a:cubicBezTo>
                    <a:pt x="482" y="43"/>
                    <a:pt x="481" y="43"/>
                    <a:pt x="480" y="41"/>
                  </a:cubicBezTo>
                  <a:cubicBezTo>
                    <a:pt x="479" y="41"/>
                    <a:pt x="480" y="40"/>
                    <a:pt x="478" y="41"/>
                  </a:cubicBezTo>
                  <a:cubicBezTo>
                    <a:pt x="478" y="41"/>
                    <a:pt x="477" y="42"/>
                    <a:pt x="476" y="42"/>
                  </a:cubicBezTo>
                  <a:cubicBezTo>
                    <a:pt x="475" y="42"/>
                    <a:pt x="475" y="41"/>
                    <a:pt x="474" y="42"/>
                  </a:cubicBezTo>
                  <a:cubicBezTo>
                    <a:pt x="474" y="43"/>
                    <a:pt x="473" y="44"/>
                    <a:pt x="473" y="45"/>
                  </a:cubicBezTo>
                  <a:cubicBezTo>
                    <a:pt x="473" y="46"/>
                    <a:pt x="475" y="46"/>
                    <a:pt x="474" y="47"/>
                  </a:cubicBezTo>
                  <a:cubicBezTo>
                    <a:pt x="473" y="48"/>
                    <a:pt x="474" y="48"/>
                    <a:pt x="473" y="48"/>
                  </a:cubicBezTo>
                  <a:cubicBezTo>
                    <a:pt x="472" y="48"/>
                    <a:pt x="470" y="48"/>
                    <a:pt x="469" y="49"/>
                  </a:cubicBezTo>
                  <a:cubicBezTo>
                    <a:pt x="470" y="48"/>
                    <a:pt x="473" y="50"/>
                    <a:pt x="473" y="50"/>
                  </a:cubicBezTo>
                  <a:cubicBezTo>
                    <a:pt x="472" y="51"/>
                    <a:pt x="469" y="49"/>
                    <a:pt x="467" y="49"/>
                  </a:cubicBezTo>
                  <a:cubicBezTo>
                    <a:pt x="465" y="49"/>
                    <a:pt x="462" y="49"/>
                    <a:pt x="459" y="49"/>
                  </a:cubicBezTo>
                  <a:cubicBezTo>
                    <a:pt x="458" y="49"/>
                    <a:pt x="458" y="48"/>
                    <a:pt x="457" y="48"/>
                  </a:cubicBezTo>
                  <a:cubicBezTo>
                    <a:pt x="456" y="47"/>
                    <a:pt x="453" y="48"/>
                    <a:pt x="452" y="48"/>
                  </a:cubicBezTo>
                  <a:cubicBezTo>
                    <a:pt x="451" y="47"/>
                    <a:pt x="449" y="47"/>
                    <a:pt x="448" y="46"/>
                  </a:cubicBezTo>
                  <a:cubicBezTo>
                    <a:pt x="448" y="45"/>
                    <a:pt x="450" y="45"/>
                    <a:pt x="450" y="44"/>
                  </a:cubicBezTo>
                  <a:cubicBezTo>
                    <a:pt x="451" y="43"/>
                    <a:pt x="442" y="43"/>
                    <a:pt x="441" y="43"/>
                  </a:cubicBezTo>
                  <a:cubicBezTo>
                    <a:pt x="436" y="42"/>
                    <a:pt x="432" y="43"/>
                    <a:pt x="427" y="43"/>
                  </a:cubicBezTo>
                  <a:cubicBezTo>
                    <a:pt x="424" y="43"/>
                    <a:pt x="425" y="43"/>
                    <a:pt x="426" y="45"/>
                  </a:cubicBezTo>
                  <a:cubicBezTo>
                    <a:pt x="426" y="46"/>
                    <a:pt x="424" y="45"/>
                    <a:pt x="424" y="45"/>
                  </a:cubicBezTo>
                  <a:cubicBezTo>
                    <a:pt x="422" y="45"/>
                    <a:pt x="423" y="44"/>
                    <a:pt x="423" y="43"/>
                  </a:cubicBezTo>
                  <a:cubicBezTo>
                    <a:pt x="423" y="41"/>
                    <a:pt x="422" y="38"/>
                    <a:pt x="420" y="40"/>
                  </a:cubicBezTo>
                  <a:cubicBezTo>
                    <a:pt x="420" y="42"/>
                    <a:pt x="416" y="42"/>
                    <a:pt x="414" y="41"/>
                  </a:cubicBezTo>
                  <a:cubicBezTo>
                    <a:pt x="413" y="40"/>
                    <a:pt x="415" y="38"/>
                    <a:pt x="411" y="39"/>
                  </a:cubicBezTo>
                  <a:cubicBezTo>
                    <a:pt x="410" y="39"/>
                    <a:pt x="409" y="39"/>
                    <a:pt x="408" y="39"/>
                  </a:cubicBezTo>
                  <a:cubicBezTo>
                    <a:pt x="407" y="38"/>
                    <a:pt x="406" y="39"/>
                    <a:pt x="404" y="40"/>
                  </a:cubicBezTo>
                  <a:cubicBezTo>
                    <a:pt x="402" y="42"/>
                    <a:pt x="407" y="41"/>
                    <a:pt x="407" y="42"/>
                  </a:cubicBezTo>
                  <a:cubicBezTo>
                    <a:pt x="407" y="44"/>
                    <a:pt x="403" y="43"/>
                    <a:pt x="402" y="44"/>
                  </a:cubicBezTo>
                  <a:cubicBezTo>
                    <a:pt x="401" y="45"/>
                    <a:pt x="399" y="45"/>
                    <a:pt x="397" y="46"/>
                  </a:cubicBezTo>
                  <a:cubicBezTo>
                    <a:pt x="395" y="47"/>
                    <a:pt x="393" y="47"/>
                    <a:pt x="390" y="47"/>
                  </a:cubicBezTo>
                  <a:cubicBezTo>
                    <a:pt x="388" y="47"/>
                    <a:pt x="388" y="47"/>
                    <a:pt x="387" y="49"/>
                  </a:cubicBezTo>
                  <a:cubicBezTo>
                    <a:pt x="386" y="50"/>
                    <a:pt x="382" y="51"/>
                    <a:pt x="381" y="51"/>
                  </a:cubicBezTo>
                  <a:cubicBezTo>
                    <a:pt x="381" y="50"/>
                    <a:pt x="383" y="50"/>
                    <a:pt x="383" y="50"/>
                  </a:cubicBezTo>
                  <a:cubicBezTo>
                    <a:pt x="385" y="49"/>
                    <a:pt x="385" y="47"/>
                    <a:pt x="386" y="46"/>
                  </a:cubicBezTo>
                  <a:cubicBezTo>
                    <a:pt x="387" y="44"/>
                    <a:pt x="388" y="46"/>
                    <a:pt x="389" y="45"/>
                  </a:cubicBezTo>
                  <a:cubicBezTo>
                    <a:pt x="390" y="45"/>
                    <a:pt x="390" y="44"/>
                    <a:pt x="391" y="44"/>
                  </a:cubicBezTo>
                  <a:cubicBezTo>
                    <a:pt x="394" y="42"/>
                    <a:pt x="398" y="41"/>
                    <a:pt x="401" y="39"/>
                  </a:cubicBezTo>
                  <a:cubicBezTo>
                    <a:pt x="403" y="38"/>
                    <a:pt x="405" y="37"/>
                    <a:pt x="407" y="36"/>
                  </a:cubicBezTo>
                  <a:cubicBezTo>
                    <a:pt x="411" y="33"/>
                    <a:pt x="416" y="31"/>
                    <a:pt x="420" y="29"/>
                  </a:cubicBezTo>
                  <a:cubicBezTo>
                    <a:pt x="423" y="28"/>
                    <a:pt x="426" y="26"/>
                    <a:pt x="423" y="23"/>
                  </a:cubicBezTo>
                  <a:cubicBezTo>
                    <a:pt x="422" y="22"/>
                    <a:pt x="422" y="24"/>
                    <a:pt x="421" y="23"/>
                  </a:cubicBezTo>
                  <a:cubicBezTo>
                    <a:pt x="420" y="22"/>
                    <a:pt x="419" y="22"/>
                    <a:pt x="418" y="21"/>
                  </a:cubicBezTo>
                  <a:cubicBezTo>
                    <a:pt x="418" y="20"/>
                    <a:pt x="423" y="22"/>
                    <a:pt x="423" y="22"/>
                  </a:cubicBezTo>
                  <a:cubicBezTo>
                    <a:pt x="424" y="22"/>
                    <a:pt x="427" y="22"/>
                    <a:pt x="425" y="20"/>
                  </a:cubicBezTo>
                  <a:cubicBezTo>
                    <a:pt x="424" y="19"/>
                    <a:pt x="424" y="18"/>
                    <a:pt x="423" y="17"/>
                  </a:cubicBezTo>
                  <a:cubicBezTo>
                    <a:pt x="422" y="15"/>
                    <a:pt x="421" y="19"/>
                    <a:pt x="420" y="19"/>
                  </a:cubicBezTo>
                  <a:cubicBezTo>
                    <a:pt x="420" y="18"/>
                    <a:pt x="420" y="17"/>
                    <a:pt x="420" y="17"/>
                  </a:cubicBezTo>
                  <a:cubicBezTo>
                    <a:pt x="420" y="16"/>
                    <a:pt x="420" y="16"/>
                    <a:pt x="419" y="15"/>
                  </a:cubicBezTo>
                  <a:cubicBezTo>
                    <a:pt x="419" y="14"/>
                    <a:pt x="417" y="13"/>
                    <a:pt x="416" y="13"/>
                  </a:cubicBezTo>
                  <a:cubicBezTo>
                    <a:pt x="414" y="12"/>
                    <a:pt x="413" y="12"/>
                    <a:pt x="411" y="11"/>
                  </a:cubicBezTo>
                  <a:cubicBezTo>
                    <a:pt x="409" y="11"/>
                    <a:pt x="409" y="11"/>
                    <a:pt x="406" y="12"/>
                  </a:cubicBezTo>
                  <a:cubicBezTo>
                    <a:pt x="404" y="12"/>
                    <a:pt x="397" y="9"/>
                    <a:pt x="396" y="12"/>
                  </a:cubicBezTo>
                  <a:cubicBezTo>
                    <a:pt x="395" y="13"/>
                    <a:pt x="389" y="14"/>
                    <a:pt x="388" y="13"/>
                  </a:cubicBezTo>
                  <a:cubicBezTo>
                    <a:pt x="388" y="13"/>
                    <a:pt x="394" y="9"/>
                    <a:pt x="392" y="8"/>
                  </a:cubicBezTo>
                  <a:cubicBezTo>
                    <a:pt x="392" y="8"/>
                    <a:pt x="385" y="9"/>
                    <a:pt x="384" y="8"/>
                  </a:cubicBezTo>
                  <a:cubicBezTo>
                    <a:pt x="384" y="7"/>
                    <a:pt x="386" y="7"/>
                    <a:pt x="386" y="7"/>
                  </a:cubicBezTo>
                  <a:cubicBezTo>
                    <a:pt x="386" y="6"/>
                    <a:pt x="378" y="7"/>
                    <a:pt x="378" y="7"/>
                  </a:cubicBezTo>
                  <a:cubicBezTo>
                    <a:pt x="379" y="5"/>
                    <a:pt x="383" y="6"/>
                    <a:pt x="384" y="5"/>
                  </a:cubicBezTo>
                  <a:cubicBezTo>
                    <a:pt x="385" y="4"/>
                    <a:pt x="387" y="5"/>
                    <a:pt x="386" y="4"/>
                  </a:cubicBezTo>
                  <a:cubicBezTo>
                    <a:pt x="386" y="3"/>
                    <a:pt x="386" y="2"/>
                    <a:pt x="385" y="2"/>
                  </a:cubicBezTo>
                  <a:cubicBezTo>
                    <a:pt x="382" y="2"/>
                    <a:pt x="381" y="1"/>
                    <a:pt x="378" y="1"/>
                  </a:cubicBezTo>
                  <a:cubicBezTo>
                    <a:pt x="376" y="0"/>
                    <a:pt x="374" y="1"/>
                    <a:pt x="372" y="2"/>
                  </a:cubicBezTo>
                  <a:cubicBezTo>
                    <a:pt x="368" y="3"/>
                    <a:pt x="364" y="6"/>
                    <a:pt x="362" y="8"/>
                  </a:cubicBezTo>
                  <a:cubicBezTo>
                    <a:pt x="361" y="9"/>
                    <a:pt x="361" y="9"/>
                    <a:pt x="362" y="10"/>
                  </a:cubicBezTo>
                  <a:cubicBezTo>
                    <a:pt x="363" y="10"/>
                    <a:pt x="362" y="11"/>
                    <a:pt x="362" y="12"/>
                  </a:cubicBezTo>
                  <a:cubicBezTo>
                    <a:pt x="362" y="14"/>
                    <a:pt x="366" y="13"/>
                    <a:pt x="366" y="14"/>
                  </a:cubicBezTo>
                  <a:cubicBezTo>
                    <a:pt x="366" y="13"/>
                    <a:pt x="361" y="14"/>
                    <a:pt x="360" y="14"/>
                  </a:cubicBezTo>
                  <a:cubicBezTo>
                    <a:pt x="359" y="14"/>
                    <a:pt x="353" y="13"/>
                    <a:pt x="352" y="14"/>
                  </a:cubicBezTo>
                  <a:cubicBezTo>
                    <a:pt x="352" y="13"/>
                    <a:pt x="355" y="17"/>
                    <a:pt x="355" y="17"/>
                  </a:cubicBezTo>
                  <a:cubicBezTo>
                    <a:pt x="356" y="18"/>
                    <a:pt x="351" y="16"/>
                    <a:pt x="350" y="16"/>
                  </a:cubicBezTo>
                  <a:cubicBezTo>
                    <a:pt x="349" y="16"/>
                    <a:pt x="347" y="17"/>
                    <a:pt x="345" y="18"/>
                  </a:cubicBezTo>
                  <a:cubicBezTo>
                    <a:pt x="345" y="18"/>
                    <a:pt x="345" y="18"/>
                    <a:pt x="344" y="18"/>
                  </a:cubicBezTo>
                  <a:cubicBezTo>
                    <a:pt x="342" y="18"/>
                    <a:pt x="344" y="18"/>
                    <a:pt x="343" y="17"/>
                  </a:cubicBezTo>
                  <a:cubicBezTo>
                    <a:pt x="343" y="18"/>
                    <a:pt x="338" y="20"/>
                    <a:pt x="338" y="20"/>
                  </a:cubicBezTo>
                  <a:cubicBezTo>
                    <a:pt x="338" y="19"/>
                    <a:pt x="340" y="18"/>
                    <a:pt x="340" y="18"/>
                  </a:cubicBezTo>
                  <a:cubicBezTo>
                    <a:pt x="340" y="17"/>
                    <a:pt x="335" y="18"/>
                    <a:pt x="334" y="17"/>
                  </a:cubicBezTo>
                  <a:cubicBezTo>
                    <a:pt x="334" y="17"/>
                    <a:pt x="336" y="16"/>
                    <a:pt x="336" y="16"/>
                  </a:cubicBezTo>
                  <a:cubicBezTo>
                    <a:pt x="335" y="17"/>
                    <a:pt x="330" y="18"/>
                    <a:pt x="328" y="18"/>
                  </a:cubicBezTo>
                  <a:cubicBezTo>
                    <a:pt x="323" y="19"/>
                    <a:pt x="329" y="19"/>
                    <a:pt x="330" y="20"/>
                  </a:cubicBezTo>
                  <a:cubicBezTo>
                    <a:pt x="329" y="19"/>
                    <a:pt x="324" y="21"/>
                    <a:pt x="323" y="21"/>
                  </a:cubicBezTo>
                  <a:cubicBezTo>
                    <a:pt x="322" y="21"/>
                    <a:pt x="321" y="21"/>
                    <a:pt x="320" y="22"/>
                  </a:cubicBezTo>
                  <a:cubicBezTo>
                    <a:pt x="319" y="23"/>
                    <a:pt x="317" y="22"/>
                    <a:pt x="315" y="22"/>
                  </a:cubicBezTo>
                  <a:cubicBezTo>
                    <a:pt x="314" y="22"/>
                    <a:pt x="313" y="24"/>
                    <a:pt x="311" y="24"/>
                  </a:cubicBezTo>
                  <a:cubicBezTo>
                    <a:pt x="309" y="25"/>
                    <a:pt x="308" y="24"/>
                    <a:pt x="307" y="25"/>
                  </a:cubicBezTo>
                  <a:cubicBezTo>
                    <a:pt x="306" y="26"/>
                    <a:pt x="305" y="27"/>
                    <a:pt x="304" y="27"/>
                  </a:cubicBezTo>
                  <a:cubicBezTo>
                    <a:pt x="302" y="27"/>
                    <a:pt x="300" y="27"/>
                    <a:pt x="299" y="27"/>
                  </a:cubicBezTo>
                  <a:cubicBezTo>
                    <a:pt x="299" y="27"/>
                    <a:pt x="302" y="29"/>
                    <a:pt x="302" y="29"/>
                  </a:cubicBezTo>
                  <a:cubicBezTo>
                    <a:pt x="301" y="30"/>
                    <a:pt x="295" y="30"/>
                    <a:pt x="295" y="30"/>
                  </a:cubicBezTo>
                  <a:cubicBezTo>
                    <a:pt x="295" y="30"/>
                    <a:pt x="299" y="30"/>
                    <a:pt x="299" y="30"/>
                  </a:cubicBezTo>
                  <a:cubicBezTo>
                    <a:pt x="299" y="30"/>
                    <a:pt x="297" y="30"/>
                    <a:pt x="296" y="30"/>
                  </a:cubicBezTo>
                  <a:cubicBezTo>
                    <a:pt x="297" y="30"/>
                    <a:pt x="299" y="31"/>
                    <a:pt x="299" y="31"/>
                  </a:cubicBezTo>
                  <a:cubicBezTo>
                    <a:pt x="298" y="31"/>
                    <a:pt x="298" y="31"/>
                    <a:pt x="297" y="31"/>
                  </a:cubicBezTo>
                  <a:cubicBezTo>
                    <a:pt x="298" y="31"/>
                    <a:pt x="297" y="32"/>
                    <a:pt x="297" y="32"/>
                  </a:cubicBezTo>
                  <a:cubicBezTo>
                    <a:pt x="297" y="33"/>
                    <a:pt x="294" y="32"/>
                    <a:pt x="294" y="32"/>
                  </a:cubicBezTo>
                  <a:cubicBezTo>
                    <a:pt x="294" y="33"/>
                    <a:pt x="296" y="33"/>
                    <a:pt x="296" y="34"/>
                  </a:cubicBezTo>
                  <a:cubicBezTo>
                    <a:pt x="297" y="34"/>
                    <a:pt x="295" y="34"/>
                    <a:pt x="295" y="34"/>
                  </a:cubicBezTo>
                  <a:cubicBezTo>
                    <a:pt x="295" y="36"/>
                    <a:pt x="299" y="34"/>
                    <a:pt x="298" y="36"/>
                  </a:cubicBezTo>
                  <a:cubicBezTo>
                    <a:pt x="296" y="38"/>
                    <a:pt x="301" y="39"/>
                    <a:pt x="298" y="40"/>
                  </a:cubicBezTo>
                  <a:cubicBezTo>
                    <a:pt x="296" y="40"/>
                    <a:pt x="294" y="40"/>
                    <a:pt x="292" y="40"/>
                  </a:cubicBezTo>
                  <a:cubicBezTo>
                    <a:pt x="291" y="41"/>
                    <a:pt x="291" y="42"/>
                    <a:pt x="289" y="41"/>
                  </a:cubicBezTo>
                  <a:cubicBezTo>
                    <a:pt x="288" y="41"/>
                    <a:pt x="287" y="41"/>
                    <a:pt x="286" y="41"/>
                  </a:cubicBezTo>
                  <a:cubicBezTo>
                    <a:pt x="282" y="42"/>
                    <a:pt x="278" y="42"/>
                    <a:pt x="274" y="42"/>
                  </a:cubicBezTo>
                  <a:cubicBezTo>
                    <a:pt x="272" y="42"/>
                    <a:pt x="270" y="42"/>
                    <a:pt x="269" y="43"/>
                  </a:cubicBezTo>
                  <a:cubicBezTo>
                    <a:pt x="268" y="44"/>
                    <a:pt x="267" y="45"/>
                    <a:pt x="267" y="46"/>
                  </a:cubicBezTo>
                  <a:cubicBezTo>
                    <a:pt x="267" y="47"/>
                    <a:pt x="269" y="48"/>
                    <a:pt x="269" y="49"/>
                  </a:cubicBezTo>
                  <a:cubicBezTo>
                    <a:pt x="268" y="51"/>
                    <a:pt x="268" y="52"/>
                    <a:pt x="269" y="53"/>
                  </a:cubicBezTo>
                  <a:cubicBezTo>
                    <a:pt x="271" y="55"/>
                    <a:pt x="274" y="54"/>
                    <a:pt x="276" y="56"/>
                  </a:cubicBezTo>
                  <a:cubicBezTo>
                    <a:pt x="276" y="56"/>
                    <a:pt x="278" y="60"/>
                    <a:pt x="278" y="60"/>
                  </a:cubicBezTo>
                  <a:cubicBezTo>
                    <a:pt x="274" y="60"/>
                    <a:pt x="273" y="60"/>
                    <a:pt x="270" y="58"/>
                  </a:cubicBezTo>
                  <a:cubicBezTo>
                    <a:pt x="267" y="56"/>
                    <a:pt x="262" y="54"/>
                    <a:pt x="258" y="54"/>
                  </a:cubicBezTo>
                  <a:cubicBezTo>
                    <a:pt x="256" y="54"/>
                    <a:pt x="257" y="53"/>
                    <a:pt x="255" y="52"/>
                  </a:cubicBezTo>
                  <a:cubicBezTo>
                    <a:pt x="254" y="52"/>
                    <a:pt x="250" y="52"/>
                    <a:pt x="250" y="54"/>
                  </a:cubicBezTo>
                  <a:cubicBezTo>
                    <a:pt x="250" y="55"/>
                    <a:pt x="254" y="55"/>
                    <a:pt x="254" y="55"/>
                  </a:cubicBezTo>
                  <a:cubicBezTo>
                    <a:pt x="254" y="55"/>
                    <a:pt x="251" y="56"/>
                    <a:pt x="252" y="56"/>
                  </a:cubicBezTo>
                  <a:cubicBezTo>
                    <a:pt x="254" y="57"/>
                    <a:pt x="255" y="56"/>
                    <a:pt x="256" y="58"/>
                  </a:cubicBezTo>
                  <a:cubicBezTo>
                    <a:pt x="256" y="60"/>
                    <a:pt x="253" y="59"/>
                    <a:pt x="252" y="59"/>
                  </a:cubicBezTo>
                  <a:cubicBezTo>
                    <a:pt x="250" y="58"/>
                    <a:pt x="249" y="57"/>
                    <a:pt x="247" y="58"/>
                  </a:cubicBezTo>
                  <a:cubicBezTo>
                    <a:pt x="245" y="58"/>
                    <a:pt x="246" y="61"/>
                    <a:pt x="247" y="62"/>
                  </a:cubicBezTo>
                  <a:cubicBezTo>
                    <a:pt x="248" y="63"/>
                    <a:pt x="250" y="63"/>
                    <a:pt x="251" y="63"/>
                  </a:cubicBezTo>
                  <a:cubicBezTo>
                    <a:pt x="253" y="64"/>
                    <a:pt x="255" y="64"/>
                    <a:pt x="256" y="65"/>
                  </a:cubicBezTo>
                  <a:cubicBezTo>
                    <a:pt x="257" y="66"/>
                    <a:pt x="257" y="67"/>
                    <a:pt x="257" y="67"/>
                  </a:cubicBezTo>
                  <a:cubicBezTo>
                    <a:pt x="258" y="67"/>
                    <a:pt x="259" y="67"/>
                    <a:pt x="260" y="67"/>
                  </a:cubicBezTo>
                  <a:cubicBezTo>
                    <a:pt x="260" y="67"/>
                    <a:pt x="257" y="68"/>
                    <a:pt x="257" y="68"/>
                  </a:cubicBezTo>
                  <a:cubicBezTo>
                    <a:pt x="255" y="68"/>
                    <a:pt x="255" y="67"/>
                    <a:pt x="254" y="66"/>
                  </a:cubicBezTo>
                  <a:cubicBezTo>
                    <a:pt x="252" y="65"/>
                    <a:pt x="249" y="65"/>
                    <a:pt x="246" y="65"/>
                  </a:cubicBezTo>
                  <a:cubicBezTo>
                    <a:pt x="245" y="65"/>
                    <a:pt x="240" y="64"/>
                    <a:pt x="242" y="62"/>
                  </a:cubicBezTo>
                  <a:cubicBezTo>
                    <a:pt x="243" y="62"/>
                    <a:pt x="242" y="61"/>
                    <a:pt x="242" y="60"/>
                  </a:cubicBezTo>
                  <a:cubicBezTo>
                    <a:pt x="241" y="59"/>
                    <a:pt x="242" y="58"/>
                    <a:pt x="242" y="57"/>
                  </a:cubicBezTo>
                  <a:cubicBezTo>
                    <a:pt x="243" y="55"/>
                    <a:pt x="244" y="51"/>
                    <a:pt x="242" y="50"/>
                  </a:cubicBezTo>
                  <a:cubicBezTo>
                    <a:pt x="238" y="49"/>
                    <a:pt x="241" y="54"/>
                    <a:pt x="240" y="56"/>
                  </a:cubicBezTo>
                  <a:cubicBezTo>
                    <a:pt x="238" y="58"/>
                    <a:pt x="235" y="59"/>
                    <a:pt x="233" y="61"/>
                  </a:cubicBezTo>
                  <a:cubicBezTo>
                    <a:pt x="230" y="64"/>
                    <a:pt x="231" y="63"/>
                    <a:pt x="233" y="65"/>
                  </a:cubicBezTo>
                  <a:cubicBezTo>
                    <a:pt x="234" y="66"/>
                    <a:pt x="237" y="69"/>
                    <a:pt x="237" y="71"/>
                  </a:cubicBezTo>
                  <a:cubicBezTo>
                    <a:pt x="237" y="71"/>
                    <a:pt x="236" y="73"/>
                    <a:pt x="235" y="73"/>
                  </a:cubicBezTo>
                  <a:cubicBezTo>
                    <a:pt x="234" y="75"/>
                    <a:pt x="233" y="77"/>
                    <a:pt x="233" y="79"/>
                  </a:cubicBezTo>
                  <a:cubicBezTo>
                    <a:pt x="233" y="79"/>
                    <a:pt x="234" y="84"/>
                    <a:pt x="235" y="84"/>
                  </a:cubicBezTo>
                  <a:cubicBezTo>
                    <a:pt x="237" y="84"/>
                    <a:pt x="239" y="84"/>
                    <a:pt x="241" y="83"/>
                  </a:cubicBezTo>
                  <a:cubicBezTo>
                    <a:pt x="243" y="82"/>
                    <a:pt x="246" y="83"/>
                    <a:pt x="248" y="84"/>
                  </a:cubicBezTo>
                  <a:cubicBezTo>
                    <a:pt x="251" y="84"/>
                    <a:pt x="253" y="86"/>
                    <a:pt x="254" y="89"/>
                  </a:cubicBezTo>
                  <a:cubicBezTo>
                    <a:pt x="255" y="91"/>
                    <a:pt x="251" y="94"/>
                    <a:pt x="253" y="95"/>
                  </a:cubicBezTo>
                  <a:cubicBezTo>
                    <a:pt x="253" y="95"/>
                    <a:pt x="259" y="97"/>
                    <a:pt x="259" y="97"/>
                  </a:cubicBezTo>
                  <a:cubicBezTo>
                    <a:pt x="259" y="98"/>
                    <a:pt x="252" y="96"/>
                    <a:pt x="251" y="96"/>
                  </a:cubicBezTo>
                  <a:cubicBezTo>
                    <a:pt x="251" y="96"/>
                    <a:pt x="250" y="93"/>
                    <a:pt x="250" y="93"/>
                  </a:cubicBezTo>
                  <a:cubicBezTo>
                    <a:pt x="251" y="91"/>
                    <a:pt x="252" y="90"/>
                    <a:pt x="250" y="89"/>
                  </a:cubicBezTo>
                  <a:cubicBezTo>
                    <a:pt x="248" y="88"/>
                    <a:pt x="249" y="86"/>
                    <a:pt x="247" y="85"/>
                  </a:cubicBezTo>
                  <a:cubicBezTo>
                    <a:pt x="245" y="85"/>
                    <a:pt x="243" y="86"/>
                    <a:pt x="241" y="86"/>
                  </a:cubicBezTo>
                  <a:cubicBezTo>
                    <a:pt x="241" y="86"/>
                    <a:pt x="237" y="87"/>
                    <a:pt x="237" y="88"/>
                  </a:cubicBezTo>
                  <a:cubicBezTo>
                    <a:pt x="238" y="88"/>
                    <a:pt x="239" y="88"/>
                    <a:pt x="238" y="88"/>
                  </a:cubicBezTo>
                  <a:cubicBezTo>
                    <a:pt x="238" y="89"/>
                    <a:pt x="236" y="90"/>
                    <a:pt x="237" y="91"/>
                  </a:cubicBezTo>
                  <a:cubicBezTo>
                    <a:pt x="241" y="93"/>
                    <a:pt x="238" y="96"/>
                    <a:pt x="236" y="98"/>
                  </a:cubicBezTo>
                  <a:cubicBezTo>
                    <a:pt x="235" y="99"/>
                    <a:pt x="234" y="101"/>
                    <a:pt x="234" y="102"/>
                  </a:cubicBezTo>
                  <a:cubicBezTo>
                    <a:pt x="233" y="103"/>
                    <a:pt x="231" y="104"/>
                    <a:pt x="229" y="104"/>
                  </a:cubicBezTo>
                  <a:cubicBezTo>
                    <a:pt x="228" y="105"/>
                    <a:pt x="227" y="105"/>
                    <a:pt x="227" y="107"/>
                  </a:cubicBezTo>
                  <a:cubicBezTo>
                    <a:pt x="226" y="109"/>
                    <a:pt x="224" y="108"/>
                    <a:pt x="223" y="108"/>
                  </a:cubicBezTo>
                  <a:cubicBezTo>
                    <a:pt x="220" y="107"/>
                    <a:pt x="218" y="108"/>
                    <a:pt x="216" y="107"/>
                  </a:cubicBezTo>
                  <a:cubicBezTo>
                    <a:pt x="215" y="107"/>
                    <a:pt x="214" y="106"/>
                    <a:pt x="213" y="106"/>
                  </a:cubicBezTo>
                  <a:cubicBezTo>
                    <a:pt x="211" y="106"/>
                    <a:pt x="211" y="105"/>
                    <a:pt x="210" y="104"/>
                  </a:cubicBezTo>
                  <a:cubicBezTo>
                    <a:pt x="210" y="104"/>
                    <a:pt x="212" y="103"/>
                    <a:pt x="212" y="104"/>
                  </a:cubicBezTo>
                  <a:cubicBezTo>
                    <a:pt x="213" y="106"/>
                    <a:pt x="215" y="106"/>
                    <a:pt x="215" y="105"/>
                  </a:cubicBezTo>
                  <a:cubicBezTo>
                    <a:pt x="216" y="104"/>
                    <a:pt x="221" y="107"/>
                    <a:pt x="223" y="105"/>
                  </a:cubicBezTo>
                  <a:cubicBezTo>
                    <a:pt x="223" y="104"/>
                    <a:pt x="221" y="103"/>
                    <a:pt x="223" y="103"/>
                  </a:cubicBezTo>
                  <a:cubicBezTo>
                    <a:pt x="224" y="102"/>
                    <a:pt x="226" y="101"/>
                    <a:pt x="227" y="100"/>
                  </a:cubicBezTo>
                  <a:cubicBezTo>
                    <a:pt x="228" y="98"/>
                    <a:pt x="227" y="98"/>
                    <a:pt x="230" y="97"/>
                  </a:cubicBezTo>
                  <a:cubicBezTo>
                    <a:pt x="233" y="95"/>
                    <a:pt x="229" y="93"/>
                    <a:pt x="231" y="91"/>
                  </a:cubicBezTo>
                  <a:cubicBezTo>
                    <a:pt x="233" y="90"/>
                    <a:pt x="233" y="89"/>
                    <a:pt x="231" y="88"/>
                  </a:cubicBezTo>
                  <a:cubicBezTo>
                    <a:pt x="230" y="88"/>
                    <a:pt x="229" y="87"/>
                    <a:pt x="228" y="86"/>
                  </a:cubicBezTo>
                  <a:cubicBezTo>
                    <a:pt x="227" y="84"/>
                    <a:pt x="228" y="81"/>
                    <a:pt x="228" y="79"/>
                  </a:cubicBezTo>
                  <a:cubicBezTo>
                    <a:pt x="228" y="77"/>
                    <a:pt x="227" y="75"/>
                    <a:pt x="228" y="73"/>
                  </a:cubicBezTo>
                  <a:cubicBezTo>
                    <a:pt x="228" y="71"/>
                    <a:pt x="230" y="71"/>
                    <a:pt x="230" y="69"/>
                  </a:cubicBezTo>
                  <a:cubicBezTo>
                    <a:pt x="229" y="67"/>
                    <a:pt x="227" y="66"/>
                    <a:pt x="226" y="65"/>
                  </a:cubicBezTo>
                  <a:cubicBezTo>
                    <a:pt x="225" y="64"/>
                    <a:pt x="224" y="63"/>
                    <a:pt x="225" y="62"/>
                  </a:cubicBezTo>
                  <a:cubicBezTo>
                    <a:pt x="227" y="61"/>
                    <a:pt x="227" y="59"/>
                    <a:pt x="228" y="57"/>
                  </a:cubicBezTo>
                  <a:cubicBezTo>
                    <a:pt x="229" y="56"/>
                    <a:pt x="230" y="53"/>
                    <a:pt x="229" y="52"/>
                  </a:cubicBezTo>
                  <a:cubicBezTo>
                    <a:pt x="229" y="51"/>
                    <a:pt x="225" y="50"/>
                    <a:pt x="223" y="49"/>
                  </a:cubicBezTo>
                  <a:cubicBezTo>
                    <a:pt x="221" y="49"/>
                    <a:pt x="219" y="49"/>
                    <a:pt x="217" y="49"/>
                  </a:cubicBezTo>
                  <a:cubicBezTo>
                    <a:pt x="216" y="49"/>
                    <a:pt x="213" y="48"/>
                    <a:pt x="212" y="49"/>
                  </a:cubicBezTo>
                  <a:cubicBezTo>
                    <a:pt x="209" y="51"/>
                    <a:pt x="209" y="58"/>
                    <a:pt x="206" y="60"/>
                  </a:cubicBezTo>
                  <a:cubicBezTo>
                    <a:pt x="204" y="63"/>
                    <a:pt x="198" y="64"/>
                    <a:pt x="198" y="68"/>
                  </a:cubicBezTo>
                  <a:cubicBezTo>
                    <a:pt x="198" y="69"/>
                    <a:pt x="201" y="68"/>
                    <a:pt x="201" y="68"/>
                  </a:cubicBezTo>
                  <a:cubicBezTo>
                    <a:pt x="202" y="69"/>
                    <a:pt x="201" y="73"/>
                    <a:pt x="201" y="73"/>
                  </a:cubicBezTo>
                  <a:cubicBezTo>
                    <a:pt x="200" y="75"/>
                    <a:pt x="202" y="76"/>
                    <a:pt x="199" y="76"/>
                  </a:cubicBezTo>
                  <a:cubicBezTo>
                    <a:pt x="199" y="77"/>
                    <a:pt x="198" y="77"/>
                    <a:pt x="198" y="78"/>
                  </a:cubicBezTo>
                  <a:cubicBezTo>
                    <a:pt x="199" y="79"/>
                    <a:pt x="200" y="79"/>
                    <a:pt x="201" y="79"/>
                  </a:cubicBezTo>
                  <a:cubicBezTo>
                    <a:pt x="202" y="79"/>
                    <a:pt x="206" y="79"/>
                    <a:pt x="206" y="80"/>
                  </a:cubicBezTo>
                  <a:cubicBezTo>
                    <a:pt x="206" y="82"/>
                    <a:pt x="206" y="84"/>
                    <a:pt x="208" y="85"/>
                  </a:cubicBezTo>
                  <a:cubicBezTo>
                    <a:pt x="210" y="86"/>
                    <a:pt x="212" y="85"/>
                    <a:pt x="210" y="87"/>
                  </a:cubicBezTo>
                  <a:cubicBezTo>
                    <a:pt x="209" y="88"/>
                    <a:pt x="209" y="90"/>
                    <a:pt x="208" y="91"/>
                  </a:cubicBezTo>
                  <a:cubicBezTo>
                    <a:pt x="207" y="93"/>
                    <a:pt x="202" y="88"/>
                    <a:pt x="201" y="87"/>
                  </a:cubicBezTo>
                  <a:cubicBezTo>
                    <a:pt x="198" y="85"/>
                    <a:pt x="194" y="84"/>
                    <a:pt x="191" y="83"/>
                  </a:cubicBezTo>
                  <a:cubicBezTo>
                    <a:pt x="189" y="82"/>
                    <a:pt x="188" y="81"/>
                    <a:pt x="186" y="80"/>
                  </a:cubicBezTo>
                  <a:cubicBezTo>
                    <a:pt x="185" y="80"/>
                    <a:pt x="183" y="79"/>
                    <a:pt x="182" y="79"/>
                  </a:cubicBezTo>
                  <a:cubicBezTo>
                    <a:pt x="179" y="79"/>
                    <a:pt x="176" y="78"/>
                    <a:pt x="173" y="78"/>
                  </a:cubicBezTo>
                  <a:cubicBezTo>
                    <a:pt x="169" y="78"/>
                    <a:pt x="165" y="78"/>
                    <a:pt x="168" y="83"/>
                  </a:cubicBezTo>
                  <a:cubicBezTo>
                    <a:pt x="170" y="84"/>
                    <a:pt x="169" y="86"/>
                    <a:pt x="167" y="87"/>
                  </a:cubicBezTo>
                  <a:cubicBezTo>
                    <a:pt x="166" y="88"/>
                    <a:pt x="163" y="86"/>
                    <a:pt x="164" y="89"/>
                  </a:cubicBezTo>
                  <a:cubicBezTo>
                    <a:pt x="165" y="90"/>
                    <a:pt x="157" y="90"/>
                    <a:pt x="161" y="87"/>
                  </a:cubicBezTo>
                  <a:cubicBezTo>
                    <a:pt x="162" y="86"/>
                    <a:pt x="159" y="84"/>
                    <a:pt x="158" y="85"/>
                  </a:cubicBezTo>
                  <a:cubicBezTo>
                    <a:pt x="156" y="85"/>
                    <a:pt x="154" y="86"/>
                    <a:pt x="153" y="87"/>
                  </a:cubicBezTo>
                  <a:cubicBezTo>
                    <a:pt x="150" y="89"/>
                    <a:pt x="147" y="87"/>
                    <a:pt x="144" y="88"/>
                  </a:cubicBezTo>
                  <a:cubicBezTo>
                    <a:pt x="141" y="89"/>
                    <a:pt x="139" y="91"/>
                    <a:pt x="137" y="91"/>
                  </a:cubicBezTo>
                  <a:cubicBezTo>
                    <a:pt x="136" y="91"/>
                    <a:pt x="130" y="91"/>
                    <a:pt x="131" y="90"/>
                  </a:cubicBezTo>
                  <a:cubicBezTo>
                    <a:pt x="133" y="90"/>
                    <a:pt x="133" y="90"/>
                    <a:pt x="133" y="89"/>
                  </a:cubicBezTo>
                  <a:cubicBezTo>
                    <a:pt x="133" y="86"/>
                    <a:pt x="135" y="87"/>
                    <a:pt x="135" y="85"/>
                  </a:cubicBezTo>
                  <a:cubicBezTo>
                    <a:pt x="136" y="84"/>
                    <a:pt x="129" y="86"/>
                    <a:pt x="129" y="86"/>
                  </a:cubicBezTo>
                  <a:cubicBezTo>
                    <a:pt x="128" y="86"/>
                    <a:pt x="127" y="86"/>
                    <a:pt x="127" y="87"/>
                  </a:cubicBezTo>
                  <a:cubicBezTo>
                    <a:pt x="127" y="88"/>
                    <a:pt x="127" y="89"/>
                    <a:pt x="127" y="90"/>
                  </a:cubicBezTo>
                  <a:cubicBezTo>
                    <a:pt x="126" y="90"/>
                    <a:pt x="124" y="89"/>
                    <a:pt x="123" y="89"/>
                  </a:cubicBezTo>
                  <a:cubicBezTo>
                    <a:pt x="121" y="89"/>
                    <a:pt x="118" y="90"/>
                    <a:pt x="116" y="91"/>
                  </a:cubicBezTo>
                  <a:cubicBezTo>
                    <a:pt x="113" y="92"/>
                    <a:pt x="110" y="94"/>
                    <a:pt x="107" y="95"/>
                  </a:cubicBezTo>
                  <a:cubicBezTo>
                    <a:pt x="105" y="95"/>
                    <a:pt x="104" y="96"/>
                    <a:pt x="103" y="98"/>
                  </a:cubicBezTo>
                  <a:cubicBezTo>
                    <a:pt x="103" y="99"/>
                    <a:pt x="103" y="102"/>
                    <a:pt x="101" y="102"/>
                  </a:cubicBezTo>
                  <a:cubicBezTo>
                    <a:pt x="99" y="102"/>
                    <a:pt x="97" y="103"/>
                    <a:pt x="95" y="103"/>
                  </a:cubicBezTo>
                  <a:cubicBezTo>
                    <a:pt x="94" y="103"/>
                    <a:pt x="93" y="101"/>
                    <a:pt x="92" y="100"/>
                  </a:cubicBezTo>
                  <a:cubicBezTo>
                    <a:pt x="90" y="98"/>
                    <a:pt x="87" y="99"/>
                    <a:pt x="89" y="96"/>
                  </a:cubicBezTo>
                  <a:cubicBezTo>
                    <a:pt x="90" y="94"/>
                    <a:pt x="93" y="95"/>
                    <a:pt x="94" y="94"/>
                  </a:cubicBezTo>
                  <a:cubicBezTo>
                    <a:pt x="96" y="94"/>
                    <a:pt x="98" y="95"/>
                    <a:pt x="97" y="93"/>
                  </a:cubicBezTo>
                  <a:cubicBezTo>
                    <a:pt x="96" y="92"/>
                    <a:pt x="95" y="90"/>
                    <a:pt x="94" y="89"/>
                  </a:cubicBezTo>
                  <a:cubicBezTo>
                    <a:pt x="92" y="87"/>
                    <a:pt x="89" y="88"/>
                    <a:pt x="87" y="88"/>
                  </a:cubicBezTo>
                  <a:cubicBezTo>
                    <a:pt x="86" y="88"/>
                    <a:pt x="80" y="87"/>
                    <a:pt x="80" y="87"/>
                  </a:cubicBezTo>
                  <a:cubicBezTo>
                    <a:pt x="80" y="87"/>
                    <a:pt x="83" y="88"/>
                    <a:pt x="83" y="88"/>
                  </a:cubicBezTo>
                  <a:cubicBezTo>
                    <a:pt x="84" y="89"/>
                    <a:pt x="84" y="90"/>
                    <a:pt x="84" y="91"/>
                  </a:cubicBezTo>
                  <a:cubicBezTo>
                    <a:pt x="84" y="92"/>
                    <a:pt x="84" y="94"/>
                    <a:pt x="84" y="95"/>
                  </a:cubicBezTo>
                  <a:cubicBezTo>
                    <a:pt x="83" y="96"/>
                    <a:pt x="82" y="97"/>
                    <a:pt x="82" y="98"/>
                  </a:cubicBezTo>
                  <a:cubicBezTo>
                    <a:pt x="83" y="100"/>
                    <a:pt x="87" y="100"/>
                    <a:pt x="86" y="103"/>
                  </a:cubicBezTo>
                  <a:cubicBezTo>
                    <a:pt x="85" y="104"/>
                    <a:pt x="84" y="106"/>
                    <a:pt x="84" y="107"/>
                  </a:cubicBezTo>
                  <a:cubicBezTo>
                    <a:pt x="84" y="107"/>
                    <a:pt x="84" y="111"/>
                    <a:pt x="84" y="111"/>
                  </a:cubicBezTo>
                  <a:cubicBezTo>
                    <a:pt x="84" y="111"/>
                    <a:pt x="83" y="108"/>
                    <a:pt x="83" y="108"/>
                  </a:cubicBezTo>
                  <a:cubicBezTo>
                    <a:pt x="82" y="108"/>
                    <a:pt x="81" y="110"/>
                    <a:pt x="80" y="109"/>
                  </a:cubicBezTo>
                  <a:cubicBezTo>
                    <a:pt x="80" y="109"/>
                    <a:pt x="82" y="108"/>
                    <a:pt x="82" y="107"/>
                  </a:cubicBezTo>
                  <a:cubicBezTo>
                    <a:pt x="81" y="106"/>
                    <a:pt x="79" y="106"/>
                    <a:pt x="78" y="106"/>
                  </a:cubicBezTo>
                  <a:cubicBezTo>
                    <a:pt x="77" y="106"/>
                    <a:pt x="76" y="105"/>
                    <a:pt x="75" y="106"/>
                  </a:cubicBezTo>
                  <a:cubicBezTo>
                    <a:pt x="73" y="106"/>
                    <a:pt x="72" y="108"/>
                    <a:pt x="70" y="108"/>
                  </a:cubicBezTo>
                  <a:cubicBezTo>
                    <a:pt x="68" y="110"/>
                    <a:pt x="67" y="110"/>
                    <a:pt x="65" y="112"/>
                  </a:cubicBezTo>
                  <a:cubicBezTo>
                    <a:pt x="63" y="114"/>
                    <a:pt x="61" y="114"/>
                    <a:pt x="64" y="116"/>
                  </a:cubicBezTo>
                  <a:cubicBezTo>
                    <a:pt x="65" y="117"/>
                    <a:pt x="67" y="120"/>
                    <a:pt x="66" y="121"/>
                  </a:cubicBezTo>
                  <a:cubicBezTo>
                    <a:pt x="65" y="122"/>
                    <a:pt x="59" y="120"/>
                    <a:pt x="58" y="120"/>
                  </a:cubicBezTo>
                  <a:cubicBezTo>
                    <a:pt x="57" y="119"/>
                    <a:pt x="54" y="120"/>
                    <a:pt x="53" y="120"/>
                  </a:cubicBezTo>
                  <a:cubicBezTo>
                    <a:pt x="54" y="119"/>
                    <a:pt x="49" y="115"/>
                    <a:pt x="48" y="117"/>
                  </a:cubicBezTo>
                  <a:cubicBezTo>
                    <a:pt x="43" y="121"/>
                    <a:pt x="54" y="122"/>
                    <a:pt x="54" y="124"/>
                  </a:cubicBezTo>
                  <a:cubicBezTo>
                    <a:pt x="53" y="128"/>
                    <a:pt x="50" y="126"/>
                    <a:pt x="47" y="126"/>
                  </a:cubicBezTo>
                  <a:cubicBezTo>
                    <a:pt x="44" y="125"/>
                    <a:pt x="43" y="123"/>
                    <a:pt x="40" y="122"/>
                  </a:cubicBezTo>
                  <a:cubicBezTo>
                    <a:pt x="38" y="121"/>
                    <a:pt x="38" y="120"/>
                    <a:pt x="37" y="118"/>
                  </a:cubicBezTo>
                  <a:cubicBezTo>
                    <a:pt x="37" y="116"/>
                    <a:pt x="36" y="116"/>
                    <a:pt x="35" y="115"/>
                  </a:cubicBezTo>
                  <a:cubicBezTo>
                    <a:pt x="35" y="114"/>
                    <a:pt x="38" y="112"/>
                    <a:pt x="38" y="112"/>
                  </a:cubicBezTo>
                  <a:cubicBezTo>
                    <a:pt x="39" y="109"/>
                    <a:pt x="34" y="107"/>
                    <a:pt x="32" y="107"/>
                  </a:cubicBezTo>
                  <a:cubicBezTo>
                    <a:pt x="30" y="106"/>
                    <a:pt x="30" y="104"/>
                    <a:pt x="28" y="104"/>
                  </a:cubicBezTo>
                  <a:cubicBezTo>
                    <a:pt x="29" y="103"/>
                    <a:pt x="24" y="99"/>
                    <a:pt x="24" y="99"/>
                  </a:cubicBezTo>
                  <a:cubicBezTo>
                    <a:pt x="26" y="98"/>
                    <a:pt x="28" y="101"/>
                    <a:pt x="29" y="102"/>
                  </a:cubicBezTo>
                  <a:cubicBezTo>
                    <a:pt x="30" y="103"/>
                    <a:pt x="31" y="103"/>
                    <a:pt x="31" y="102"/>
                  </a:cubicBezTo>
                  <a:cubicBezTo>
                    <a:pt x="32" y="102"/>
                    <a:pt x="33" y="103"/>
                    <a:pt x="33" y="103"/>
                  </a:cubicBezTo>
                  <a:cubicBezTo>
                    <a:pt x="36" y="104"/>
                    <a:pt x="38" y="105"/>
                    <a:pt x="41" y="105"/>
                  </a:cubicBezTo>
                  <a:cubicBezTo>
                    <a:pt x="43" y="106"/>
                    <a:pt x="46" y="106"/>
                    <a:pt x="49" y="107"/>
                  </a:cubicBezTo>
                  <a:cubicBezTo>
                    <a:pt x="54" y="109"/>
                    <a:pt x="58" y="109"/>
                    <a:pt x="63" y="106"/>
                  </a:cubicBezTo>
                  <a:cubicBezTo>
                    <a:pt x="65" y="105"/>
                    <a:pt x="66" y="104"/>
                    <a:pt x="68" y="103"/>
                  </a:cubicBezTo>
                  <a:cubicBezTo>
                    <a:pt x="71" y="101"/>
                    <a:pt x="69" y="100"/>
                    <a:pt x="69" y="97"/>
                  </a:cubicBezTo>
                  <a:cubicBezTo>
                    <a:pt x="69" y="94"/>
                    <a:pt x="62" y="93"/>
                    <a:pt x="60" y="91"/>
                  </a:cubicBezTo>
                  <a:cubicBezTo>
                    <a:pt x="57" y="89"/>
                    <a:pt x="53" y="87"/>
                    <a:pt x="50" y="86"/>
                  </a:cubicBezTo>
                  <a:cubicBezTo>
                    <a:pt x="47" y="84"/>
                    <a:pt x="43" y="82"/>
                    <a:pt x="40" y="82"/>
                  </a:cubicBezTo>
                  <a:cubicBezTo>
                    <a:pt x="39" y="81"/>
                    <a:pt x="39" y="82"/>
                    <a:pt x="38" y="82"/>
                  </a:cubicBezTo>
                  <a:cubicBezTo>
                    <a:pt x="37" y="82"/>
                    <a:pt x="36" y="81"/>
                    <a:pt x="35" y="81"/>
                  </a:cubicBezTo>
                  <a:cubicBezTo>
                    <a:pt x="33" y="80"/>
                    <a:pt x="31" y="84"/>
                    <a:pt x="29" y="84"/>
                  </a:cubicBezTo>
                  <a:cubicBezTo>
                    <a:pt x="29" y="83"/>
                    <a:pt x="33" y="80"/>
                    <a:pt x="29" y="80"/>
                  </a:cubicBezTo>
                  <a:cubicBezTo>
                    <a:pt x="28" y="80"/>
                    <a:pt x="24" y="78"/>
                    <a:pt x="24" y="78"/>
                  </a:cubicBezTo>
                  <a:cubicBezTo>
                    <a:pt x="25" y="77"/>
                    <a:pt x="29" y="80"/>
                    <a:pt x="29" y="78"/>
                  </a:cubicBezTo>
                  <a:cubicBezTo>
                    <a:pt x="29" y="77"/>
                    <a:pt x="25" y="75"/>
                    <a:pt x="24" y="75"/>
                  </a:cubicBezTo>
                  <a:cubicBezTo>
                    <a:pt x="23" y="76"/>
                    <a:pt x="20" y="78"/>
                    <a:pt x="20" y="78"/>
                  </a:cubicBezTo>
                  <a:cubicBezTo>
                    <a:pt x="20" y="77"/>
                    <a:pt x="20" y="77"/>
                    <a:pt x="19" y="76"/>
                  </a:cubicBezTo>
                  <a:cubicBezTo>
                    <a:pt x="17" y="76"/>
                    <a:pt x="17" y="77"/>
                    <a:pt x="16" y="78"/>
                  </a:cubicBezTo>
                  <a:cubicBezTo>
                    <a:pt x="16" y="78"/>
                    <a:pt x="16" y="78"/>
                    <a:pt x="16" y="77"/>
                  </a:cubicBezTo>
                  <a:cubicBezTo>
                    <a:pt x="15" y="78"/>
                    <a:pt x="14" y="80"/>
                    <a:pt x="13" y="80"/>
                  </a:cubicBezTo>
                  <a:cubicBezTo>
                    <a:pt x="12" y="81"/>
                    <a:pt x="10" y="81"/>
                    <a:pt x="10" y="81"/>
                  </a:cubicBezTo>
                  <a:cubicBezTo>
                    <a:pt x="9" y="83"/>
                    <a:pt x="5" y="83"/>
                    <a:pt x="6" y="85"/>
                  </a:cubicBezTo>
                  <a:cubicBezTo>
                    <a:pt x="9" y="87"/>
                    <a:pt x="5" y="85"/>
                    <a:pt x="5" y="88"/>
                  </a:cubicBezTo>
                  <a:cubicBezTo>
                    <a:pt x="5" y="90"/>
                    <a:pt x="9" y="91"/>
                    <a:pt x="10" y="92"/>
                  </a:cubicBezTo>
                  <a:cubicBezTo>
                    <a:pt x="12" y="93"/>
                    <a:pt x="14" y="95"/>
                    <a:pt x="13" y="97"/>
                  </a:cubicBezTo>
                  <a:cubicBezTo>
                    <a:pt x="12" y="99"/>
                    <a:pt x="9" y="100"/>
                    <a:pt x="9" y="102"/>
                  </a:cubicBezTo>
                  <a:cubicBezTo>
                    <a:pt x="10" y="104"/>
                    <a:pt x="12" y="106"/>
                    <a:pt x="13" y="108"/>
                  </a:cubicBezTo>
                  <a:cubicBezTo>
                    <a:pt x="14" y="110"/>
                    <a:pt x="12" y="110"/>
                    <a:pt x="12" y="112"/>
                  </a:cubicBezTo>
                  <a:cubicBezTo>
                    <a:pt x="12" y="114"/>
                    <a:pt x="15" y="116"/>
                    <a:pt x="13" y="117"/>
                  </a:cubicBezTo>
                  <a:cubicBezTo>
                    <a:pt x="11" y="118"/>
                    <a:pt x="14" y="121"/>
                    <a:pt x="14" y="122"/>
                  </a:cubicBezTo>
                  <a:cubicBezTo>
                    <a:pt x="16" y="124"/>
                    <a:pt x="18" y="124"/>
                    <a:pt x="15" y="126"/>
                  </a:cubicBezTo>
                  <a:cubicBezTo>
                    <a:pt x="13" y="128"/>
                    <a:pt x="14" y="128"/>
                    <a:pt x="15" y="129"/>
                  </a:cubicBezTo>
                  <a:cubicBezTo>
                    <a:pt x="20" y="132"/>
                    <a:pt x="23" y="134"/>
                    <a:pt x="18" y="138"/>
                  </a:cubicBezTo>
                  <a:cubicBezTo>
                    <a:pt x="13" y="143"/>
                    <a:pt x="8" y="147"/>
                    <a:pt x="4" y="152"/>
                  </a:cubicBezTo>
                  <a:cubicBezTo>
                    <a:pt x="6" y="152"/>
                    <a:pt x="6" y="151"/>
                    <a:pt x="7" y="152"/>
                  </a:cubicBezTo>
                  <a:cubicBezTo>
                    <a:pt x="8" y="154"/>
                    <a:pt x="10" y="154"/>
                    <a:pt x="11" y="155"/>
                  </a:cubicBezTo>
                  <a:cubicBezTo>
                    <a:pt x="17" y="157"/>
                    <a:pt x="9" y="157"/>
                    <a:pt x="7" y="157"/>
                  </a:cubicBezTo>
                  <a:cubicBezTo>
                    <a:pt x="5" y="157"/>
                    <a:pt x="4" y="158"/>
                    <a:pt x="4" y="160"/>
                  </a:cubicBezTo>
                  <a:cubicBezTo>
                    <a:pt x="4" y="162"/>
                    <a:pt x="2" y="163"/>
                    <a:pt x="1" y="165"/>
                  </a:cubicBezTo>
                  <a:cubicBezTo>
                    <a:pt x="0" y="166"/>
                    <a:pt x="1" y="168"/>
                    <a:pt x="2" y="170"/>
                  </a:cubicBezTo>
                  <a:cubicBezTo>
                    <a:pt x="2" y="172"/>
                    <a:pt x="0" y="174"/>
                    <a:pt x="1" y="175"/>
                  </a:cubicBezTo>
                  <a:cubicBezTo>
                    <a:pt x="3" y="176"/>
                    <a:pt x="3" y="176"/>
                    <a:pt x="3" y="178"/>
                  </a:cubicBezTo>
                  <a:cubicBezTo>
                    <a:pt x="2" y="180"/>
                    <a:pt x="4" y="181"/>
                    <a:pt x="4" y="183"/>
                  </a:cubicBezTo>
                  <a:cubicBezTo>
                    <a:pt x="4" y="184"/>
                    <a:pt x="7" y="186"/>
                    <a:pt x="8" y="186"/>
                  </a:cubicBezTo>
                  <a:cubicBezTo>
                    <a:pt x="8" y="186"/>
                    <a:pt x="9" y="185"/>
                    <a:pt x="10" y="185"/>
                  </a:cubicBezTo>
                  <a:cubicBezTo>
                    <a:pt x="11" y="185"/>
                    <a:pt x="11" y="187"/>
                    <a:pt x="12" y="187"/>
                  </a:cubicBezTo>
                  <a:cubicBezTo>
                    <a:pt x="14" y="186"/>
                    <a:pt x="14" y="185"/>
                    <a:pt x="16" y="187"/>
                  </a:cubicBezTo>
                  <a:cubicBezTo>
                    <a:pt x="18" y="188"/>
                    <a:pt x="18" y="188"/>
                    <a:pt x="18" y="190"/>
                  </a:cubicBezTo>
                  <a:cubicBezTo>
                    <a:pt x="17" y="195"/>
                    <a:pt x="21" y="199"/>
                    <a:pt x="24" y="201"/>
                  </a:cubicBezTo>
                  <a:cubicBezTo>
                    <a:pt x="26" y="202"/>
                    <a:pt x="27" y="203"/>
                    <a:pt x="25" y="204"/>
                  </a:cubicBezTo>
                  <a:cubicBezTo>
                    <a:pt x="24" y="206"/>
                    <a:pt x="23" y="205"/>
                    <a:pt x="21" y="205"/>
                  </a:cubicBezTo>
                  <a:cubicBezTo>
                    <a:pt x="19" y="205"/>
                    <a:pt x="22" y="214"/>
                    <a:pt x="24" y="213"/>
                  </a:cubicBezTo>
                  <a:cubicBezTo>
                    <a:pt x="25" y="212"/>
                    <a:pt x="26" y="209"/>
                    <a:pt x="27" y="210"/>
                  </a:cubicBezTo>
                  <a:cubicBezTo>
                    <a:pt x="28" y="210"/>
                    <a:pt x="29" y="211"/>
                    <a:pt x="31" y="211"/>
                  </a:cubicBezTo>
                  <a:cubicBezTo>
                    <a:pt x="33" y="211"/>
                    <a:pt x="35" y="212"/>
                    <a:pt x="35" y="214"/>
                  </a:cubicBezTo>
                  <a:cubicBezTo>
                    <a:pt x="35" y="215"/>
                    <a:pt x="34" y="215"/>
                    <a:pt x="34" y="215"/>
                  </a:cubicBezTo>
                  <a:cubicBezTo>
                    <a:pt x="33" y="216"/>
                    <a:pt x="34" y="218"/>
                    <a:pt x="35" y="218"/>
                  </a:cubicBezTo>
                  <a:cubicBezTo>
                    <a:pt x="36" y="219"/>
                    <a:pt x="38" y="218"/>
                    <a:pt x="39" y="219"/>
                  </a:cubicBezTo>
                  <a:cubicBezTo>
                    <a:pt x="40" y="220"/>
                    <a:pt x="40" y="222"/>
                    <a:pt x="40" y="223"/>
                  </a:cubicBezTo>
                  <a:cubicBezTo>
                    <a:pt x="40" y="224"/>
                    <a:pt x="43" y="223"/>
                    <a:pt x="44" y="223"/>
                  </a:cubicBezTo>
                  <a:cubicBezTo>
                    <a:pt x="45" y="224"/>
                    <a:pt x="47" y="227"/>
                    <a:pt x="48" y="225"/>
                  </a:cubicBezTo>
                  <a:cubicBezTo>
                    <a:pt x="49" y="223"/>
                    <a:pt x="50" y="224"/>
                    <a:pt x="51" y="225"/>
                  </a:cubicBezTo>
                  <a:cubicBezTo>
                    <a:pt x="53" y="227"/>
                    <a:pt x="53" y="226"/>
                    <a:pt x="55" y="226"/>
                  </a:cubicBezTo>
                  <a:cubicBezTo>
                    <a:pt x="56" y="226"/>
                    <a:pt x="57" y="229"/>
                    <a:pt x="58" y="228"/>
                  </a:cubicBezTo>
                  <a:cubicBezTo>
                    <a:pt x="60" y="227"/>
                    <a:pt x="62" y="229"/>
                    <a:pt x="63" y="230"/>
                  </a:cubicBezTo>
                  <a:cubicBezTo>
                    <a:pt x="65" y="231"/>
                    <a:pt x="62" y="232"/>
                    <a:pt x="62" y="232"/>
                  </a:cubicBezTo>
                  <a:cubicBezTo>
                    <a:pt x="60" y="233"/>
                    <a:pt x="63" y="234"/>
                    <a:pt x="63" y="234"/>
                  </a:cubicBezTo>
                  <a:cubicBezTo>
                    <a:pt x="63" y="234"/>
                    <a:pt x="60" y="234"/>
                    <a:pt x="61" y="236"/>
                  </a:cubicBezTo>
                  <a:cubicBezTo>
                    <a:pt x="63" y="237"/>
                    <a:pt x="62" y="238"/>
                    <a:pt x="61" y="239"/>
                  </a:cubicBezTo>
                  <a:cubicBezTo>
                    <a:pt x="61" y="240"/>
                    <a:pt x="58" y="240"/>
                    <a:pt x="57" y="240"/>
                  </a:cubicBezTo>
                  <a:cubicBezTo>
                    <a:pt x="55" y="240"/>
                    <a:pt x="54" y="242"/>
                    <a:pt x="53" y="244"/>
                  </a:cubicBezTo>
                  <a:cubicBezTo>
                    <a:pt x="54" y="244"/>
                    <a:pt x="58" y="244"/>
                    <a:pt x="58" y="245"/>
                  </a:cubicBezTo>
                  <a:cubicBezTo>
                    <a:pt x="58" y="246"/>
                    <a:pt x="53" y="247"/>
                    <a:pt x="53" y="248"/>
                  </a:cubicBezTo>
                  <a:cubicBezTo>
                    <a:pt x="53" y="249"/>
                    <a:pt x="55" y="249"/>
                    <a:pt x="55" y="251"/>
                  </a:cubicBezTo>
                  <a:cubicBezTo>
                    <a:pt x="55" y="251"/>
                    <a:pt x="52" y="252"/>
                    <a:pt x="52" y="252"/>
                  </a:cubicBezTo>
                  <a:cubicBezTo>
                    <a:pt x="51" y="253"/>
                    <a:pt x="51" y="254"/>
                    <a:pt x="50" y="255"/>
                  </a:cubicBezTo>
                  <a:cubicBezTo>
                    <a:pt x="50" y="256"/>
                    <a:pt x="48" y="255"/>
                    <a:pt x="48" y="257"/>
                  </a:cubicBezTo>
                  <a:cubicBezTo>
                    <a:pt x="47" y="258"/>
                    <a:pt x="49" y="260"/>
                    <a:pt x="51" y="260"/>
                  </a:cubicBezTo>
                  <a:cubicBezTo>
                    <a:pt x="53" y="261"/>
                    <a:pt x="55" y="262"/>
                    <a:pt x="58" y="264"/>
                  </a:cubicBezTo>
                  <a:cubicBezTo>
                    <a:pt x="59" y="265"/>
                    <a:pt x="60" y="266"/>
                    <a:pt x="61" y="266"/>
                  </a:cubicBezTo>
                  <a:cubicBezTo>
                    <a:pt x="62" y="268"/>
                    <a:pt x="62" y="267"/>
                    <a:pt x="64" y="266"/>
                  </a:cubicBezTo>
                  <a:cubicBezTo>
                    <a:pt x="67" y="266"/>
                    <a:pt x="70" y="269"/>
                    <a:pt x="73" y="269"/>
                  </a:cubicBezTo>
                  <a:cubicBezTo>
                    <a:pt x="76" y="269"/>
                    <a:pt x="79" y="271"/>
                    <a:pt x="82" y="272"/>
                  </a:cubicBezTo>
                  <a:cubicBezTo>
                    <a:pt x="85" y="273"/>
                    <a:pt x="87" y="272"/>
                    <a:pt x="90" y="272"/>
                  </a:cubicBezTo>
                  <a:cubicBezTo>
                    <a:pt x="91" y="273"/>
                    <a:pt x="92" y="274"/>
                    <a:pt x="92" y="275"/>
                  </a:cubicBezTo>
                  <a:cubicBezTo>
                    <a:pt x="92" y="276"/>
                    <a:pt x="93" y="276"/>
                    <a:pt x="94" y="276"/>
                  </a:cubicBezTo>
                  <a:cubicBezTo>
                    <a:pt x="97" y="277"/>
                    <a:pt x="99" y="282"/>
                    <a:pt x="103" y="280"/>
                  </a:cubicBezTo>
                  <a:cubicBezTo>
                    <a:pt x="104" y="279"/>
                    <a:pt x="106" y="278"/>
                    <a:pt x="105" y="277"/>
                  </a:cubicBezTo>
                  <a:cubicBezTo>
                    <a:pt x="104" y="276"/>
                    <a:pt x="103" y="275"/>
                    <a:pt x="102" y="274"/>
                  </a:cubicBezTo>
                  <a:cubicBezTo>
                    <a:pt x="100" y="272"/>
                    <a:pt x="99" y="270"/>
                    <a:pt x="100" y="267"/>
                  </a:cubicBezTo>
                  <a:cubicBezTo>
                    <a:pt x="100" y="265"/>
                    <a:pt x="99" y="263"/>
                    <a:pt x="97" y="262"/>
                  </a:cubicBezTo>
                  <a:cubicBezTo>
                    <a:pt x="95" y="261"/>
                    <a:pt x="98" y="259"/>
                    <a:pt x="99" y="258"/>
                  </a:cubicBezTo>
                  <a:cubicBezTo>
                    <a:pt x="100" y="256"/>
                    <a:pt x="100" y="254"/>
                    <a:pt x="103" y="254"/>
                  </a:cubicBezTo>
                  <a:cubicBezTo>
                    <a:pt x="104" y="254"/>
                    <a:pt x="105" y="253"/>
                    <a:pt x="106" y="252"/>
                  </a:cubicBezTo>
                  <a:cubicBezTo>
                    <a:pt x="107" y="251"/>
                    <a:pt x="108" y="251"/>
                    <a:pt x="109" y="250"/>
                  </a:cubicBezTo>
                  <a:cubicBezTo>
                    <a:pt x="108" y="250"/>
                    <a:pt x="106" y="249"/>
                    <a:pt x="106" y="248"/>
                  </a:cubicBezTo>
                  <a:cubicBezTo>
                    <a:pt x="106" y="247"/>
                    <a:pt x="108" y="248"/>
                    <a:pt x="108" y="248"/>
                  </a:cubicBezTo>
                  <a:cubicBezTo>
                    <a:pt x="108" y="247"/>
                    <a:pt x="106" y="244"/>
                    <a:pt x="105" y="243"/>
                  </a:cubicBezTo>
                  <a:cubicBezTo>
                    <a:pt x="104" y="241"/>
                    <a:pt x="103" y="241"/>
                    <a:pt x="101" y="241"/>
                  </a:cubicBezTo>
                  <a:cubicBezTo>
                    <a:pt x="98" y="241"/>
                    <a:pt x="100" y="239"/>
                    <a:pt x="98" y="238"/>
                  </a:cubicBezTo>
                  <a:cubicBezTo>
                    <a:pt x="97" y="237"/>
                    <a:pt x="94" y="237"/>
                    <a:pt x="96" y="235"/>
                  </a:cubicBezTo>
                  <a:cubicBezTo>
                    <a:pt x="97" y="233"/>
                    <a:pt x="99" y="232"/>
                    <a:pt x="97" y="231"/>
                  </a:cubicBezTo>
                  <a:cubicBezTo>
                    <a:pt x="96" y="229"/>
                    <a:pt x="98" y="228"/>
                    <a:pt x="99" y="227"/>
                  </a:cubicBezTo>
                  <a:cubicBezTo>
                    <a:pt x="99" y="226"/>
                    <a:pt x="101" y="223"/>
                    <a:pt x="101" y="224"/>
                  </a:cubicBezTo>
                  <a:cubicBezTo>
                    <a:pt x="102" y="225"/>
                    <a:pt x="103" y="227"/>
                    <a:pt x="104" y="228"/>
                  </a:cubicBezTo>
                  <a:cubicBezTo>
                    <a:pt x="106" y="228"/>
                    <a:pt x="107" y="227"/>
                    <a:pt x="107" y="226"/>
                  </a:cubicBezTo>
                  <a:cubicBezTo>
                    <a:pt x="106" y="224"/>
                    <a:pt x="106" y="223"/>
                    <a:pt x="108" y="222"/>
                  </a:cubicBezTo>
                  <a:cubicBezTo>
                    <a:pt x="110" y="221"/>
                    <a:pt x="110" y="219"/>
                    <a:pt x="112" y="219"/>
                  </a:cubicBezTo>
                  <a:cubicBezTo>
                    <a:pt x="114" y="218"/>
                    <a:pt x="116" y="215"/>
                    <a:pt x="118" y="216"/>
                  </a:cubicBezTo>
                  <a:cubicBezTo>
                    <a:pt x="120" y="216"/>
                    <a:pt x="120" y="218"/>
                    <a:pt x="122" y="216"/>
                  </a:cubicBezTo>
                  <a:cubicBezTo>
                    <a:pt x="124" y="215"/>
                    <a:pt x="124" y="216"/>
                    <a:pt x="126" y="217"/>
                  </a:cubicBezTo>
                  <a:cubicBezTo>
                    <a:pt x="128" y="217"/>
                    <a:pt x="130" y="217"/>
                    <a:pt x="132" y="218"/>
                  </a:cubicBezTo>
                  <a:cubicBezTo>
                    <a:pt x="134" y="219"/>
                    <a:pt x="134" y="221"/>
                    <a:pt x="136" y="223"/>
                  </a:cubicBezTo>
                  <a:cubicBezTo>
                    <a:pt x="136" y="223"/>
                    <a:pt x="136" y="220"/>
                    <a:pt x="138" y="221"/>
                  </a:cubicBezTo>
                  <a:cubicBezTo>
                    <a:pt x="139" y="221"/>
                    <a:pt x="140" y="223"/>
                    <a:pt x="142" y="223"/>
                  </a:cubicBezTo>
                  <a:cubicBezTo>
                    <a:pt x="143" y="224"/>
                    <a:pt x="144" y="222"/>
                    <a:pt x="145" y="221"/>
                  </a:cubicBezTo>
                  <a:cubicBezTo>
                    <a:pt x="147" y="219"/>
                    <a:pt x="148" y="221"/>
                    <a:pt x="150" y="221"/>
                  </a:cubicBezTo>
                  <a:cubicBezTo>
                    <a:pt x="152" y="221"/>
                    <a:pt x="153" y="219"/>
                    <a:pt x="155" y="220"/>
                  </a:cubicBezTo>
                  <a:cubicBezTo>
                    <a:pt x="157" y="221"/>
                    <a:pt x="158" y="222"/>
                    <a:pt x="160" y="223"/>
                  </a:cubicBezTo>
                  <a:cubicBezTo>
                    <a:pt x="162" y="224"/>
                    <a:pt x="161" y="223"/>
                    <a:pt x="163" y="222"/>
                  </a:cubicBezTo>
                  <a:cubicBezTo>
                    <a:pt x="164" y="221"/>
                    <a:pt x="168" y="222"/>
                    <a:pt x="169" y="222"/>
                  </a:cubicBezTo>
                  <a:cubicBezTo>
                    <a:pt x="170" y="222"/>
                    <a:pt x="172" y="220"/>
                    <a:pt x="172" y="219"/>
                  </a:cubicBezTo>
                  <a:cubicBezTo>
                    <a:pt x="172" y="217"/>
                    <a:pt x="169" y="217"/>
                    <a:pt x="168" y="216"/>
                  </a:cubicBezTo>
                  <a:cubicBezTo>
                    <a:pt x="161" y="213"/>
                    <a:pt x="171" y="214"/>
                    <a:pt x="169" y="210"/>
                  </a:cubicBezTo>
                  <a:cubicBezTo>
                    <a:pt x="168" y="209"/>
                    <a:pt x="166" y="209"/>
                    <a:pt x="169" y="208"/>
                  </a:cubicBezTo>
                  <a:cubicBezTo>
                    <a:pt x="170" y="207"/>
                    <a:pt x="172" y="208"/>
                    <a:pt x="173" y="207"/>
                  </a:cubicBezTo>
                  <a:cubicBezTo>
                    <a:pt x="177" y="207"/>
                    <a:pt x="166" y="202"/>
                    <a:pt x="171" y="200"/>
                  </a:cubicBezTo>
                  <a:cubicBezTo>
                    <a:pt x="172" y="200"/>
                    <a:pt x="174" y="200"/>
                    <a:pt x="175" y="200"/>
                  </a:cubicBezTo>
                  <a:cubicBezTo>
                    <a:pt x="178" y="200"/>
                    <a:pt x="180" y="200"/>
                    <a:pt x="183" y="199"/>
                  </a:cubicBezTo>
                  <a:cubicBezTo>
                    <a:pt x="185" y="198"/>
                    <a:pt x="187" y="198"/>
                    <a:pt x="189" y="198"/>
                  </a:cubicBezTo>
                  <a:cubicBezTo>
                    <a:pt x="191" y="197"/>
                    <a:pt x="193" y="196"/>
                    <a:pt x="196" y="196"/>
                  </a:cubicBezTo>
                  <a:cubicBezTo>
                    <a:pt x="200" y="195"/>
                    <a:pt x="204" y="194"/>
                    <a:pt x="208" y="192"/>
                  </a:cubicBezTo>
                  <a:cubicBezTo>
                    <a:pt x="211" y="190"/>
                    <a:pt x="217" y="190"/>
                    <a:pt x="219" y="194"/>
                  </a:cubicBezTo>
                  <a:cubicBezTo>
                    <a:pt x="220" y="196"/>
                    <a:pt x="219" y="196"/>
                    <a:pt x="220" y="198"/>
                  </a:cubicBezTo>
                  <a:cubicBezTo>
                    <a:pt x="220" y="201"/>
                    <a:pt x="224" y="198"/>
                    <a:pt x="226" y="199"/>
                  </a:cubicBezTo>
                  <a:cubicBezTo>
                    <a:pt x="227" y="199"/>
                    <a:pt x="226" y="200"/>
                    <a:pt x="227" y="200"/>
                  </a:cubicBezTo>
                  <a:cubicBezTo>
                    <a:pt x="228" y="201"/>
                    <a:pt x="228" y="200"/>
                    <a:pt x="228" y="200"/>
                  </a:cubicBezTo>
                  <a:cubicBezTo>
                    <a:pt x="229" y="199"/>
                    <a:pt x="230" y="200"/>
                    <a:pt x="231" y="201"/>
                  </a:cubicBezTo>
                  <a:cubicBezTo>
                    <a:pt x="232" y="201"/>
                    <a:pt x="232" y="201"/>
                    <a:pt x="231" y="202"/>
                  </a:cubicBezTo>
                  <a:cubicBezTo>
                    <a:pt x="230" y="205"/>
                    <a:pt x="237" y="203"/>
                    <a:pt x="239" y="202"/>
                  </a:cubicBezTo>
                  <a:cubicBezTo>
                    <a:pt x="239" y="202"/>
                    <a:pt x="248" y="197"/>
                    <a:pt x="248" y="198"/>
                  </a:cubicBezTo>
                  <a:cubicBezTo>
                    <a:pt x="248" y="199"/>
                    <a:pt x="246" y="201"/>
                    <a:pt x="248" y="202"/>
                  </a:cubicBezTo>
                  <a:cubicBezTo>
                    <a:pt x="250" y="202"/>
                    <a:pt x="251" y="203"/>
                    <a:pt x="252" y="204"/>
                  </a:cubicBezTo>
                  <a:cubicBezTo>
                    <a:pt x="255" y="207"/>
                    <a:pt x="256" y="210"/>
                    <a:pt x="258" y="213"/>
                  </a:cubicBezTo>
                  <a:cubicBezTo>
                    <a:pt x="260" y="216"/>
                    <a:pt x="261" y="219"/>
                    <a:pt x="263" y="221"/>
                  </a:cubicBezTo>
                  <a:cubicBezTo>
                    <a:pt x="266" y="224"/>
                    <a:pt x="266" y="217"/>
                    <a:pt x="269" y="220"/>
                  </a:cubicBezTo>
                  <a:cubicBezTo>
                    <a:pt x="273" y="224"/>
                    <a:pt x="275" y="222"/>
                    <a:pt x="280" y="221"/>
                  </a:cubicBezTo>
                  <a:cubicBezTo>
                    <a:pt x="282" y="220"/>
                    <a:pt x="283" y="223"/>
                    <a:pt x="284" y="224"/>
                  </a:cubicBezTo>
                  <a:cubicBezTo>
                    <a:pt x="285" y="226"/>
                    <a:pt x="287" y="226"/>
                    <a:pt x="288" y="228"/>
                  </a:cubicBezTo>
                  <a:cubicBezTo>
                    <a:pt x="289" y="230"/>
                    <a:pt x="291" y="230"/>
                    <a:pt x="293" y="230"/>
                  </a:cubicBezTo>
                  <a:cubicBezTo>
                    <a:pt x="296" y="229"/>
                    <a:pt x="295" y="230"/>
                    <a:pt x="296" y="231"/>
                  </a:cubicBezTo>
                  <a:cubicBezTo>
                    <a:pt x="298" y="235"/>
                    <a:pt x="304" y="230"/>
                    <a:pt x="307" y="230"/>
                  </a:cubicBezTo>
                  <a:cubicBezTo>
                    <a:pt x="310" y="229"/>
                    <a:pt x="313" y="226"/>
                    <a:pt x="316" y="225"/>
                  </a:cubicBezTo>
                  <a:cubicBezTo>
                    <a:pt x="320" y="222"/>
                    <a:pt x="322" y="222"/>
                    <a:pt x="327" y="223"/>
                  </a:cubicBezTo>
                  <a:cubicBezTo>
                    <a:pt x="329" y="223"/>
                    <a:pt x="329" y="224"/>
                    <a:pt x="331" y="226"/>
                  </a:cubicBezTo>
                  <a:cubicBezTo>
                    <a:pt x="332" y="227"/>
                    <a:pt x="334" y="227"/>
                    <a:pt x="336" y="227"/>
                  </a:cubicBezTo>
                  <a:cubicBezTo>
                    <a:pt x="338" y="227"/>
                    <a:pt x="339" y="228"/>
                    <a:pt x="341" y="228"/>
                  </a:cubicBezTo>
                  <a:cubicBezTo>
                    <a:pt x="343" y="230"/>
                    <a:pt x="344" y="228"/>
                    <a:pt x="346" y="227"/>
                  </a:cubicBezTo>
                  <a:cubicBezTo>
                    <a:pt x="349" y="224"/>
                    <a:pt x="344" y="222"/>
                    <a:pt x="346" y="219"/>
                  </a:cubicBezTo>
                  <a:cubicBezTo>
                    <a:pt x="347" y="217"/>
                    <a:pt x="351" y="213"/>
                    <a:pt x="353" y="214"/>
                  </a:cubicBezTo>
                  <a:cubicBezTo>
                    <a:pt x="357" y="216"/>
                    <a:pt x="362" y="216"/>
                    <a:pt x="366" y="218"/>
                  </a:cubicBezTo>
                  <a:cubicBezTo>
                    <a:pt x="368" y="219"/>
                    <a:pt x="367" y="221"/>
                    <a:pt x="368" y="222"/>
                  </a:cubicBezTo>
                  <a:cubicBezTo>
                    <a:pt x="369" y="225"/>
                    <a:pt x="371" y="225"/>
                    <a:pt x="374" y="226"/>
                  </a:cubicBezTo>
                  <a:cubicBezTo>
                    <a:pt x="378" y="227"/>
                    <a:pt x="382" y="224"/>
                    <a:pt x="386" y="225"/>
                  </a:cubicBezTo>
                  <a:cubicBezTo>
                    <a:pt x="387" y="225"/>
                    <a:pt x="389" y="225"/>
                    <a:pt x="390" y="226"/>
                  </a:cubicBezTo>
                  <a:cubicBezTo>
                    <a:pt x="392" y="227"/>
                    <a:pt x="394" y="227"/>
                    <a:pt x="396" y="229"/>
                  </a:cubicBezTo>
                  <a:cubicBezTo>
                    <a:pt x="401" y="233"/>
                    <a:pt x="409" y="233"/>
                    <a:pt x="415" y="231"/>
                  </a:cubicBezTo>
                  <a:cubicBezTo>
                    <a:pt x="419" y="230"/>
                    <a:pt x="422" y="228"/>
                    <a:pt x="426" y="227"/>
                  </a:cubicBezTo>
                  <a:cubicBezTo>
                    <a:pt x="428" y="225"/>
                    <a:pt x="431" y="227"/>
                    <a:pt x="433" y="227"/>
                  </a:cubicBezTo>
                  <a:cubicBezTo>
                    <a:pt x="435" y="228"/>
                    <a:pt x="436" y="226"/>
                    <a:pt x="438" y="227"/>
                  </a:cubicBezTo>
                  <a:cubicBezTo>
                    <a:pt x="439" y="228"/>
                    <a:pt x="443" y="231"/>
                    <a:pt x="445" y="230"/>
                  </a:cubicBezTo>
                  <a:cubicBezTo>
                    <a:pt x="446" y="230"/>
                    <a:pt x="448" y="229"/>
                    <a:pt x="449" y="228"/>
                  </a:cubicBezTo>
                  <a:cubicBezTo>
                    <a:pt x="452" y="227"/>
                    <a:pt x="453" y="227"/>
                    <a:pt x="453" y="225"/>
                  </a:cubicBezTo>
                  <a:cubicBezTo>
                    <a:pt x="453" y="221"/>
                    <a:pt x="456" y="217"/>
                    <a:pt x="458" y="215"/>
                  </a:cubicBezTo>
                  <a:cubicBezTo>
                    <a:pt x="459" y="214"/>
                    <a:pt x="460" y="212"/>
                    <a:pt x="459" y="211"/>
                  </a:cubicBezTo>
                  <a:cubicBezTo>
                    <a:pt x="458" y="210"/>
                    <a:pt x="455" y="210"/>
                    <a:pt x="457" y="208"/>
                  </a:cubicBezTo>
                  <a:cubicBezTo>
                    <a:pt x="460" y="205"/>
                    <a:pt x="465" y="205"/>
                    <a:pt x="470" y="204"/>
                  </a:cubicBezTo>
                  <a:cubicBezTo>
                    <a:pt x="472" y="204"/>
                    <a:pt x="474" y="204"/>
                    <a:pt x="476" y="205"/>
                  </a:cubicBezTo>
                  <a:cubicBezTo>
                    <a:pt x="478" y="206"/>
                    <a:pt x="481" y="206"/>
                    <a:pt x="483" y="207"/>
                  </a:cubicBezTo>
                  <a:cubicBezTo>
                    <a:pt x="486" y="208"/>
                    <a:pt x="487" y="212"/>
                    <a:pt x="489" y="215"/>
                  </a:cubicBezTo>
                  <a:cubicBezTo>
                    <a:pt x="490" y="218"/>
                    <a:pt x="492" y="221"/>
                    <a:pt x="493" y="224"/>
                  </a:cubicBezTo>
                  <a:cubicBezTo>
                    <a:pt x="493" y="225"/>
                    <a:pt x="493" y="227"/>
                    <a:pt x="494" y="229"/>
                  </a:cubicBezTo>
                  <a:cubicBezTo>
                    <a:pt x="494" y="230"/>
                    <a:pt x="497" y="230"/>
                    <a:pt x="498" y="230"/>
                  </a:cubicBezTo>
                  <a:cubicBezTo>
                    <a:pt x="502" y="231"/>
                    <a:pt x="507" y="233"/>
                    <a:pt x="508" y="237"/>
                  </a:cubicBezTo>
                  <a:cubicBezTo>
                    <a:pt x="509" y="240"/>
                    <a:pt x="510" y="242"/>
                    <a:pt x="514" y="242"/>
                  </a:cubicBezTo>
                  <a:cubicBezTo>
                    <a:pt x="515" y="242"/>
                    <a:pt x="517" y="242"/>
                    <a:pt x="518" y="242"/>
                  </a:cubicBezTo>
                  <a:cubicBezTo>
                    <a:pt x="520" y="242"/>
                    <a:pt x="520" y="240"/>
                    <a:pt x="522" y="240"/>
                  </a:cubicBezTo>
                  <a:cubicBezTo>
                    <a:pt x="525" y="240"/>
                    <a:pt x="528" y="237"/>
                    <a:pt x="530" y="241"/>
                  </a:cubicBezTo>
                  <a:cubicBezTo>
                    <a:pt x="530" y="243"/>
                    <a:pt x="530" y="243"/>
                    <a:pt x="529" y="244"/>
                  </a:cubicBezTo>
                  <a:cubicBezTo>
                    <a:pt x="527" y="246"/>
                    <a:pt x="527" y="247"/>
                    <a:pt x="526" y="249"/>
                  </a:cubicBezTo>
                  <a:cubicBezTo>
                    <a:pt x="525" y="252"/>
                    <a:pt x="523" y="255"/>
                    <a:pt x="521" y="258"/>
                  </a:cubicBezTo>
                  <a:cubicBezTo>
                    <a:pt x="520" y="260"/>
                    <a:pt x="519" y="259"/>
                    <a:pt x="518" y="258"/>
                  </a:cubicBezTo>
                  <a:cubicBezTo>
                    <a:pt x="516" y="257"/>
                    <a:pt x="516" y="258"/>
                    <a:pt x="514" y="259"/>
                  </a:cubicBezTo>
                  <a:cubicBezTo>
                    <a:pt x="513" y="259"/>
                    <a:pt x="511" y="260"/>
                    <a:pt x="511" y="260"/>
                  </a:cubicBezTo>
                  <a:cubicBezTo>
                    <a:pt x="510" y="261"/>
                    <a:pt x="513" y="265"/>
                    <a:pt x="513" y="267"/>
                  </a:cubicBezTo>
                  <a:cubicBezTo>
                    <a:pt x="512" y="268"/>
                    <a:pt x="512" y="270"/>
                    <a:pt x="512" y="271"/>
                  </a:cubicBezTo>
                  <a:cubicBezTo>
                    <a:pt x="511" y="273"/>
                    <a:pt x="509" y="272"/>
                    <a:pt x="509" y="274"/>
                  </a:cubicBezTo>
                  <a:cubicBezTo>
                    <a:pt x="511" y="273"/>
                    <a:pt x="512" y="274"/>
                    <a:pt x="514" y="272"/>
                  </a:cubicBezTo>
                  <a:cubicBezTo>
                    <a:pt x="515" y="270"/>
                    <a:pt x="517" y="272"/>
                    <a:pt x="519" y="272"/>
                  </a:cubicBezTo>
                  <a:cubicBezTo>
                    <a:pt x="523" y="274"/>
                    <a:pt x="527" y="272"/>
                    <a:pt x="531" y="269"/>
                  </a:cubicBezTo>
                  <a:cubicBezTo>
                    <a:pt x="534" y="266"/>
                    <a:pt x="537" y="262"/>
                    <a:pt x="540" y="259"/>
                  </a:cubicBezTo>
                  <a:cubicBezTo>
                    <a:pt x="543" y="255"/>
                    <a:pt x="546" y="251"/>
                    <a:pt x="549" y="247"/>
                  </a:cubicBezTo>
                  <a:cubicBezTo>
                    <a:pt x="554" y="240"/>
                    <a:pt x="559" y="235"/>
                    <a:pt x="558" y="226"/>
                  </a:cubicBezTo>
                  <a:cubicBezTo>
                    <a:pt x="558" y="222"/>
                    <a:pt x="559" y="220"/>
                    <a:pt x="561" y="217"/>
                  </a:cubicBezTo>
                  <a:cubicBezTo>
                    <a:pt x="562" y="215"/>
                    <a:pt x="562" y="214"/>
                    <a:pt x="563" y="212"/>
                  </a:cubicBezTo>
                  <a:cubicBezTo>
                    <a:pt x="563" y="212"/>
                    <a:pt x="563" y="211"/>
                    <a:pt x="563" y="210"/>
                  </a:cubicBezTo>
                  <a:cubicBezTo>
                    <a:pt x="563" y="209"/>
                    <a:pt x="561" y="208"/>
                    <a:pt x="561" y="207"/>
                  </a:cubicBezTo>
                  <a:cubicBezTo>
                    <a:pt x="561" y="207"/>
                    <a:pt x="563" y="208"/>
                    <a:pt x="563" y="207"/>
                  </a:cubicBezTo>
                  <a:cubicBezTo>
                    <a:pt x="562" y="206"/>
                    <a:pt x="562" y="205"/>
                    <a:pt x="561" y="205"/>
                  </a:cubicBezTo>
                  <a:cubicBezTo>
                    <a:pt x="560" y="204"/>
                    <a:pt x="558" y="201"/>
                    <a:pt x="557" y="200"/>
                  </a:cubicBezTo>
                  <a:cubicBezTo>
                    <a:pt x="556" y="200"/>
                    <a:pt x="551" y="198"/>
                    <a:pt x="550" y="199"/>
                  </a:cubicBezTo>
                  <a:cubicBezTo>
                    <a:pt x="550" y="200"/>
                    <a:pt x="551" y="201"/>
                    <a:pt x="550" y="201"/>
                  </a:cubicBezTo>
                  <a:cubicBezTo>
                    <a:pt x="548" y="201"/>
                    <a:pt x="548" y="203"/>
                    <a:pt x="547" y="203"/>
                  </a:cubicBezTo>
                  <a:cubicBezTo>
                    <a:pt x="545" y="205"/>
                    <a:pt x="544" y="202"/>
                    <a:pt x="544" y="201"/>
                  </a:cubicBezTo>
                  <a:cubicBezTo>
                    <a:pt x="544" y="199"/>
                    <a:pt x="546" y="198"/>
                    <a:pt x="543" y="199"/>
                  </a:cubicBezTo>
                  <a:cubicBezTo>
                    <a:pt x="540" y="200"/>
                    <a:pt x="544" y="202"/>
                    <a:pt x="540" y="202"/>
                  </a:cubicBezTo>
                  <a:cubicBezTo>
                    <a:pt x="539" y="202"/>
                    <a:pt x="541" y="197"/>
                    <a:pt x="540" y="196"/>
                  </a:cubicBezTo>
                  <a:cubicBezTo>
                    <a:pt x="540" y="197"/>
                    <a:pt x="529" y="197"/>
                    <a:pt x="534" y="194"/>
                  </a:cubicBezTo>
                  <a:cubicBezTo>
                    <a:pt x="538" y="191"/>
                    <a:pt x="542" y="188"/>
                    <a:pt x="546" y="185"/>
                  </a:cubicBezTo>
                  <a:cubicBezTo>
                    <a:pt x="547" y="184"/>
                    <a:pt x="548" y="182"/>
                    <a:pt x="549" y="181"/>
                  </a:cubicBezTo>
                  <a:cubicBezTo>
                    <a:pt x="552" y="179"/>
                    <a:pt x="555" y="177"/>
                    <a:pt x="557" y="175"/>
                  </a:cubicBezTo>
                  <a:cubicBezTo>
                    <a:pt x="558" y="174"/>
                    <a:pt x="559" y="172"/>
                    <a:pt x="561" y="171"/>
                  </a:cubicBezTo>
                  <a:cubicBezTo>
                    <a:pt x="563" y="169"/>
                    <a:pt x="565" y="167"/>
                    <a:pt x="567" y="165"/>
                  </a:cubicBezTo>
                  <a:cubicBezTo>
                    <a:pt x="571" y="162"/>
                    <a:pt x="577" y="162"/>
                    <a:pt x="582" y="162"/>
                  </a:cubicBezTo>
                  <a:cubicBezTo>
                    <a:pt x="583" y="162"/>
                    <a:pt x="584" y="162"/>
                    <a:pt x="585" y="162"/>
                  </a:cubicBezTo>
                  <a:cubicBezTo>
                    <a:pt x="586" y="163"/>
                    <a:pt x="586" y="164"/>
                    <a:pt x="587" y="164"/>
                  </a:cubicBezTo>
                  <a:cubicBezTo>
                    <a:pt x="588" y="163"/>
                    <a:pt x="590" y="163"/>
                    <a:pt x="591" y="162"/>
                  </a:cubicBezTo>
                  <a:cubicBezTo>
                    <a:pt x="592" y="162"/>
                    <a:pt x="593" y="163"/>
                    <a:pt x="594" y="163"/>
                  </a:cubicBezTo>
                  <a:cubicBezTo>
                    <a:pt x="595" y="163"/>
                    <a:pt x="596" y="163"/>
                    <a:pt x="597" y="163"/>
                  </a:cubicBezTo>
                  <a:cubicBezTo>
                    <a:pt x="597" y="162"/>
                    <a:pt x="598" y="163"/>
                    <a:pt x="599" y="163"/>
                  </a:cubicBezTo>
                  <a:cubicBezTo>
                    <a:pt x="601" y="163"/>
                    <a:pt x="601" y="160"/>
                    <a:pt x="604" y="160"/>
                  </a:cubicBezTo>
                  <a:cubicBezTo>
                    <a:pt x="605" y="160"/>
                    <a:pt x="607" y="160"/>
                    <a:pt x="608" y="160"/>
                  </a:cubicBezTo>
                  <a:cubicBezTo>
                    <a:pt x="609" y="161"/>
                    <a:pt x="610" y="162"/>
                    <a:pt x="611" y="162"/>
                  </a:cubicBezTo>
                  <a:cubicBezTo>
                    <a:pt x="612" y="163"/>
                    <a:pt x="616" y="161"/>
                    <a:pt x="616" y="164"/>
                  </a:cubicBezTo>
                  <a:cubicBezTo>
                    <a:pt x="616" y="164"/>
                    <a:pt x="613" y="164"/>
                    <a:pt x="613" y="165"/>
                  </a:cubicBezTo>
                  <a:cubicBezTo>
                    <a:pt x="612" y="167"/>
                    <a:pt x="616" y="166"/>
                    <a:pt x="616" y="166"/>
                  </a:cubicBezTo>
                  <a:cubicBezTo>
                    <a:pt x="618" y="166"/>
                    <a:pt x="620" y="166"/>
                    <a:pt x="621" y="166"/>
                  </a:cubicBezTo>
                  <a:cubicBezTo>
                    <a:pt x="622" y="165"/>
                    <a:pt x="622" y="165"/>
                    <a:pt x="623" y="164"/>
                  </a:cubicBezTo>
                  <a:cubicBezTo>
                    <a:pt x="624" y="164"/>
                    <a:pt x="625" y="165"/>
                    <a:pt x="627" y="165"/>
                  </a:cubicBezTo>
                  <a:cubicBezTo>
                    <a:pt x="628" y="165"/>
                    <a:pt x="635" y="163"/>
                    <a:pt x="631" y="162"/>
                  </a:cubicBezTo>
                  <a:cubicBezTo>
                    <a:pt x="629" y="162"/>
                    <a:pt x="628" y="163"/>
                    <a:pt x="628" y="160"/>
                  </a:cubicBezTo>
                  <a:cubicBezTo>
                    <a:pt x="628" y="159"/>
                    <a:pt x="630" y="156"/>
                    <a:pt x="631" y="155"/>
                  </a:cubicBezTo>
                  <a:cubicBezTo>
                    <a:pt x="633" y="154"/>
                    <a:pt x="634" y="153"/>
                    <a:pt x="636" y="151"/>
                  </a:cubicBezTo>
                  <a:cubicBezTo>
                    <a:pt x="637" y="150"/>
                    <a:pt x="639" y="150"/>
                    <a:pt x="640" y="148"/>
                  </a:cubicBezTo>
                  <a:cubicBezTo>
                    <a:pt x="641" y="146"/>
                    <a:pt x="642" y="145"/>
                    <a:pt x="644" y="145"/>
                  </a:cubicBezTo>
                  <a:cubicBezTo>
                    <a:pt x="646" y="145"/>
                    <a:pt x="649" y="144"/>
                    <a:pt x="651" y="144"/>
                  </a:cubicBezTo>
                  <a:cubicBezTo>
                    <a:pt x="653" y="144"/>
                    <a:pt x="654" y="146"/>
                    <a:pt x="655" y="146"/>
                  </a:cubicBezTo>
                  <a:cubicBezTo>
                    <a:pt x="656" y="145"/>
                    <a:pt x="657" y="143"/>
                    <a:pt x="658" y="144"/>
                  </a:cubicBezTo>
                  <a:cubicBezTo>
                    <a:pt x="659" y="145"/>
                    <a:pt x="656" y="148"/>
                    <a:pt x="656" y="149"/>
                  </a:cubicBezTo>
                  <a:cubicBezTo>
                    <a:pt x="656" y="151"/>
                    <a:pt x="657" y="149"/>
                    <a:pt x="659" y="150"/>
                  </a:cubicBezTo>
                  <a:cubicBezTo>
                    <a:pt x="659" y="150"/>
                    <a:pt x="657" y="152"/>
                    <a:pt x="657" y="153"/>
                  </a:cubicBezTo>
                  <a:cubicBezTo>
                    <a:pt x="657" y="154"/>
                    <a:pt x="664" y="149"/>
                    <a:pt x="664" y="149"/>
                  </a:cubicBezTo>
                  <a:cubicBezTo>
                    <a:pt x="665" y="148"/>
                    <a:pt x="666" y="147"/>
                    <a:pt x="668" y="146"/>
                  </a:cubicBezTo>
                  <a:cubicBezTo>
                    <a:pt x="669" y="145"/>
                    <a:pt x="672" y="147"/>
                    <a:pt x="672" y="145"/>
                  </a:cubicBezTo>
                  <a:cubicBezTo>
                    <a:pt x="671" y="143"/>
                    <a:pt x="672" y="139"/>
                    <a:pt x="675" y="139"/>
                  </a:cubicBezTo>
                  <a:cubicBezTo>
                    <a:pt x="676" y="138"/>
                    <a:pt x="678" y="137"/>
                    <a:pt x="679" y="138"/>
                  </a:cubicBezTo>
                  <a:cubicBezTo>
                    <a:pt x="680" y="138"/>
                    <a:pt x="682" y="140"/>
                    <a:pt x="683" y="139"/>
                  </a:cubicBezTo>
                  <a:cubicBezTo>
                    <a:pt x="681" y="140"/>
                    <a:pt x="678" y="139"/>
                    <a:pt x="677" y="142"/>
                  </a:cubicBezTo>
                  <a:cubicBezTo>
                    <a:pt x="677" y="143"/>
                    <a:pt x="677" y="144"/>
                    <a:pt x="677" y="145"/>
                  </a:cubicBezTo>
                  <a:cubicBezTo>
                    <a:pt x="677" y="146"/>
                    <a:pt x="675" y="146"/>
                    <a:pt x="676" y="147"/>
                  </a:cubicBezTo>
                  <a:cubicBezTo>
                    <a:pt x="676" y="148"/>
                    <a:pt x="677" y="148"/>
                    <a:pt x="676" y="149"/>
                  </a:cubicBezTo>
                  <a:cubicBezTo>
                    <a:pt x="675" y="149"/>
                    <a:pt x="674" y="150"/>
                    <a:pt x="675" y="151"/>
                  </a:cubicBezTo>
                  <a:cubicBezTo>
                    <a:pt x="675" y="151"/>
                    <a:pt x="669" y="153"/>
                    <a:pt x="669" y="154"/>
                  </a:cubicBezTo>
                  <a:cubicBezTo>
                    <a:pt x="667" y="155"/>
                    <a:pt x="666" y="157"/>
                    <a:pt x="664" y="158"/>
                  </a:cubicBezTo>
                  <a:cubicBezTo>
                    <a:pt x="662" y="160"/>
                    <a:pt x="660" y="161"/>
                    <a:pt x="658" y="163"/>
                  </a:cubicBezTo>
                  <a:cubicBezTo>
                    <a:pt x="654" y="166"/>
                    <a:pt x="651" y="173"/>
                    <a:pt x="646" y="173"/>
                  </a:cubicBezTo>
                  <a:cubicBezTo>
                    <a:pt x="645" y="173"/>
                    <a:pt x="641" y="174"/>
                    <a:pt x="641" y="175"/>
                  </a:cubicBezTo>
                  <a:cubicBezTo>
                    <a:pt x="641" y="178"/>
                    <a:pt x="641" y="179"/>
                    <a:pt x="638" y="181"/>
                  </a:cubicBezTo>
                  <a:cubicBezTo>
                    <a:pt x="634" y="184"/>
                    <a:pt x="634" y="190"/>
                    <a:pt x="635" y="195"/>
                  </a:cubicBezTo>
                  <a:cubicBezTo>
                    <a:pt x="636" y="200"/>
                    <a:pt x="635" y="206"/>
                    <a:pt x="638" y="210"/>
                  </a:cubicBezTo>
                  <a:cubicBezTo>
                    <a:pt x="639" y="212"/>
                    <a:pt x="639" y="215"/>
                    <a:pt x="639" y="217"/>
                  </a:cubicBezTo>
                  <a:cubicBezTo>
                    <a:pt x="639" y="217"/>
                    <a:pt x="639" y="219"/>
                    <a:pt x="640" y="219"/>
                  </a:cubicBezTo>
                  <a:cubicBezTo>
                    <a:pt x="641" y="219"/>
                    <a:pt x="639" y="222"/>
                    <a:pt x="640" y="222"/>
                  </a:cubicBezTo>
                  <a:cubicBezTo>
                    <a:pt x="640" y="222"/>
                    <a:pt x="645" y="218"/>
                    <a:pt x="645" y="217"/>
                  </a:cubicBezTo>
                  <a:cubicBezTo>
                    <a:pt x="647" y="215"/>
                    <a:pt x="648" y="213"/>
                    <a:pt x="649" y="210"/>
                  </a:cubicBezTo>
                  <a:cubicBezTo>
                    <a:pt x="650" y="208"/>
                    <a:pt x="654" y="206"/>
                    <a:pt x="655" y="206"/>
                  </a:cubicBezTo>
                  <a:cubicBezTo>
                    <a:pt x="658" y="208"/>
                    <a:pt x="655" y="202"/>
                    <a:pt x="656" y="201"/>
                  </a:cubicBezTo>
                  <a:cubicBezTo>
                    <a:pt x="658" y="198"/>
                    <a:pt x="659" y="197"/>
                    <a:pt x="662" y="197"/>
                  </a:cubicBezTo>
                  <a:cubicBezTo>
                    <a:pt x="665" y="197"/>
                    <a:pt x="669" y="197"/>
                    <a:pt x="667" y="194"/>
                  </a:cubicBezTo>
                  <a:cubicBezTo>
                    <a:pt x="664" y="191"/>
                    <a:pt x="666" y="188"/>
                    <a:pt x="669" y="186"/>
                  </a:cubicBezTo>
                  <a:cubicBezTo>
                    <a:pt x="670" y="185"/>
                    <a:pt x="670" y="187"/>
                    <a:pt x="671" y="187"/>
                  </a:cubicBezTo>
                  <a:cubicBezTo>
                    <a:pt x="673" y="187"/>
                    <a:pt x="673" y="184"/>
                    <a:pt x="673" y="183"/>
                  </a:cubicBezTo>
                  <a:cubicBezTo>
                    <a:pt x="671" y="181"/>
                    <a:pt x="669" y="180"/>
                    <a:pt x="671" y="177"/>
                  </a:cubicBezTo>
                  <a:cubicBezTo>
                    <a:pt x="671" y="177"/>
                    <a:pt x="674" y="176"/>
                    <a:pt x="673" y="175"/>
                  </a:cubicBezTo>
                  <a:cubicBezTo>
                    <a:pt x="672" y="175"/>
                    <a:pt x="671" y="173"/>
                    <a:pt x="670" y="173"/>
                  </a:cubicBezTo>
                  <a:cubicBezTo>
                    <a:pt x="669" y="173"/>
                    <a:pt x="670" y="174"/>
                    <a:pt x="669" y="174"/>
                  </a:cubicBezTo>
                  <a:cubicBezTo>
                    <a:pt x="667" y="174"/>
                    <a:pt x="666" y="173"/>
                    <a:pt x="667" y="171"/>
                  </a:cubicBezTo>
                  <a:cubicBezTo>
                    <a:pt x="668" y="169"/>
                    <a:pt x="670" y="168"/>
                    <a:pt x="672" y="165"/>
                  </a:cubicBezTo>
                  <a:cubicBezTo>
                    <a:pt x="673" y="163"/>
                    <a:pt x="673" y="160"/>
                    <a:pt x="676" y="158"/>
                  </a:cubicBezTo>
                  <a:cubicBezTo>
                    <a:pt x="677" y="157"/>
                    <a:pt x="677" y="159"/>
                    <a:pt x="677" y="159"/>
                  </a:cubicBezTo>
                  <a:cubicBezTo>
                    <a:pt x="679" y="159"/>
                    <a:pt x="679" y="157"/>
                    <a:pt x="680" y="158"/>
                  </a:cubicBezTo>
                  <a:cubicBezTo>
                    <a:pt x="681" y="158"/>
                    <a:pt x="681" y="159"/>
                    <a:pt x="682" y="158"/>
                  </a:cubicBezTo>
                  <a:cubicBezTo>
                    <a:pt x="684" y="157"/>
                    <a:pt x="685" y="156"/>
                    <a:pt x="687" y="155"/>
                  </a:cubicBezTo>
                  <a:cubicBezTo>
                    <a:pt x="690" y="154"/>
                    <a:pt x="686" y="158"/>
                    <a:pt x="688" y="159"/>
                  </a:cubicBezTo>
                  <a:cubicBezTo>
                    <a:pt x="688" y="160"/>
                    <a:pt x="692" y="156"/>
                    <a:pt x="693" y="156"/>
                  </a:cubicBezTo>
                  <a:cubicBezTo>
                    <a:pt x="695" y="155"/>
                    <a:pt x="697" y="154"/>
                    <a:pt x="700" y="154"/>
                  </a:cubicBezTo>
                  <a:cubicBezTo>
                    <a:pt x="702" y="154"/>
                    <a:pt x="704" y="154"/>
                    <a:pt x="705" y="156"/>
                  </a:cubicBezTo>
                  <a:cubicBezTo>
                    <a:pt x="706" y="156"/>
                    <a:pt x="707" y="157"/>
                    <a:pt x="708" y="158"/>
                  </a:cubicBezTo>
                  <a:cubicBezTo>
                    <a:pt x="709" y="159"/>
                    <a:pt x="709" y="156"/>
                    <a:pt x="710" y="156"/>
                  </a:cubicBezTo>
                  <a:cubicBezTo>
                    <a:pt x="718" y="149"/>
                    <a:pt x="727" y="146"/>
                    <a:pt x="736" y="142"/>
                  </a:cubicBezTo>
                  <a:cubicBezTo>
                    <a:pt x="738" y="141"/>
                    <a:pt x="741" y="140"/>
                    <a:pt x="742" y="138"/>
                  </a:cubicBezTo>
                  <a:cubicBezTo>
                    <a:pt x="743" y="136"/>
                    <a:pt x="743" y="139"/>
                    <a:pt x="745" y="139"/>
                  </a:cubicBezTo>
                  <a:cubicBezTo>
                    <a:pt x="746" y="139"/>
                    <a:pt x="748" y="139"/>
                    <a:pt x="749" y="139"/>
                  </a:cubicBezTo>
                  <a:cubicBezTo>
                    <a:pt x="750" y="140"/>
                    <a:pt x="751" y="141"/>
                    <a:pt x="752" y="141"/>
                  </a:cubicBezTo>
                  <a:cubicBezTo>
                    <a:pt x="755" y="141"/>
                    <a:pt x="755" y="137"/>
                    <a:pt x="754" y="135"/>
                  </a:cubicBezTo>
                  <a:cubicBezTo>
                    <a:pt x="754" y="134"/>
                    <a:pt x="750" y="132"/>
                    <a:pt x="751" y="131"/>
                  </a:cubicBezTo>
                  <a:cubicBezTo>
                    <a:pt x="751" y="130"/>
                    <a:pt x="749" y="125"/>
                    <a:pt x="748" y="126"/>
                  </a:cubicBezTo>
                  <a:cubicBezTo>
                    <a:pt x="748" y="127"/>
                    <a:pt x="746" y="125"/>
                    <a:pt x="745" y="125"/>
                  </a:cubicBezTo>
                  <a:cubicBezTo>
                    <a:pt x="744" y="124"/>
                    <a:pt x="745" y="123"/>
                    <a:pt x="744" y="122"/>
                  </a:cubicBezTo>
                  <a:cubicBezTo>
                    <a:pt x="744" y="121"/>
                    <a:pt x="741" y="122"/>
                    <a:pt x="741" y="122"/>
                  </a:cubicBezTo>
                  <a:cubicBezTo>
                    <a:pt x="740" y="123"/>
                    <a:pt x="737" y="122"/>
                    <a:pt x="738" y="121"/>
                  </a:cubicBezTo>
                  <a:cubicBezTo>
                    <a:pt x="738" y="120"/>
                    <a:pt x="741" y="121"/>
                    <a:pt x="742" y="121"/>
                  </a:cubicBezTo>
                  <a:cubicBezTo>
                    <a:pt x="742" y="120"/>
                    <a:pt x="739" y="120"/>
                    <a:pt x="739" y="120"/>
                  </a:cubicBezTo>
                  <a:cubicBezTo>
                    <a:pt x="739" y="117"/>
                    <a:pt x="747" y="122"/>
                    <a:pt x="748" y="122"/>
                  </a:cubicBezTo>
                  <a:cubicBezTo>
                    <a:pt x="750" y="123"/>
                    <a:pt x="756" y="121"/>
                    <a:pt x="758" y="119"/>
                  </a:cubicBezTo>
                  <a:cubicBezTo>
                    <a:pt x="759" y="118"/>
                    <a:pt x="757" y="118"/>
                    <a:pt x="757" y="117"/>
                  </a:cubicBezTo>
                  <a:cubicBezTo>
                    <a:pt x="757" y="117"/>
                    <a:pt x="761" y="117"/>
                    <a:pt x="761" y="115"/>
                  </a:cubicBezTo>
                  <a:cubicBezTo>
                    <a:pt x="760" y="114"/>
                    <a:pt x="758" y="113"/>
                    <a:pt x="759" y="112"/>
                  </a:cubicBezTo>
                  <a:cubicBezTo>
                    <a:pt x="759" y="111"/>
                    <a:pt x="761" y="109"/>
                    <a:pt x="761" y="109"/>
                  </a:cubicBezTo>
                  <a:cubicBezTo>
                    <a:pt x="762" y="109"/>
                    <a:pt x="766" y="110"/>
                    <a:pt x="766" y="109"/>
                  </a:cubicBezTo>
                  <a:cubicBezTo>
                    <a:pt x="765" y="110"/>
                    <a:pt x="762" y="111"/>
                    <a:pt x="763" y="112"/>
                  </a:cubicBezTo>
                  <a:cubicBezTo>
                    <a:pt x="764" y="113"/>
                    <a:pt x="765" y="114"/>
                    <a:pt x="765" y="114"/>
                  </a:cubicBezTo>
                  <a:cubicBezTo>
                    <a:pt x="765" y="115"/>
                    <a:pt x="764" y="116"/>
                    <a:pt x="765" y="116"/>
                  </a:cubicBezTo>
                  <a:cubicBezTo>
                    <a:pt x="767" y="116"/>
                    <a:pt x="769" y="115"/>
                    <a:pt x="771" y="115"/>
                  </a:cubicBezTo>
                  <a:cubicBezTo>
                    <a:pt x="773" y="115"/>
                    <a:pt x="775" y="115"/>
                    <a:pt x="777" y="116"/>
                  </a:cubicBezTo>
                  <a:cubicBezTo>
                    <a:pt x="778" y="117"/>
                    <a:pt x="778" y="117"/>
                    <a:pt x="778" y="119"/>
                  </a:cubicBezTo>
                  <a:cubicBezTo>
                    <a:pt x="778" y="120"/>
                    <a:pt x="782" y="121"/>
                    <a:pt x="783" y="121"/>
                  </a:cubicBezTo>
                  <a:cubicBezTo>
                    <a:pt x="784" y="122"/>
                    <a:pt x="790" y="126"/>
                    <a:pt x="791" y="124"/>
                  </a:cubicBezTo>
                  <a:cubicBezTo>
                    <a:pt x="790" y="127"/>
                    <a:pt x="796" y="124"/>
                    <a:pt x="796" y="124"/>
                  </a:cubicBezTo>
                  <a:cubicBezTo>
                    <a:pt x="796" y="123"/>
                    <a:pt x="792" y="123"/>
                    <a:pt x="793" y="122"/>
                  </a:cubicBezTo>
                  <a:cubicBezTo>
                    <a:pt x="793" y="120"/>
                    <a:pt x="796" y="122"/>
                    <a:pt x="796" y="122"/>
                  </a:cubicBezTo>
                  <a:cubicBezTo>
                    <a:pt x="796" y="120"/>
                    <a:pt x="795" y="122"/>
                    <a:pt x="796" y="119"/>
                  </a:cubicBezTo>
                  <a:cubicBezTo>
                    <a:pt x="796" y="118"/>
                    <a:pt x="796" y="117"/>
                    <a:pt x="796" y="116"/>
                  </a:cubicBezTo>
                  <a:cubicBezTo>
                    <a:pt x="795" y="115"/>
                    <a:pt x="794" y="115"/>
                    <a:pt x="794" y="114"/>
                  </a:cubicBezTo>
                  <a:cubicBezTo>
                    <a:pt x="794" y="114"/>
                    <a:pt x="801" y="116"/>
                    <a:pt x="802" y="115"/>
                  </a:cubicBezTo>
                  <a:cubicBezTo>
                    <a:pt x="802" y="115"/>
                    <a:pt x="801" y="114"/>
                    <a:pt x="800" y="114"/>
                  </a:cubicBezTo>
                  <a:cubicBezTo>
                    <a:pt x="801" y="114"/>
                    <a:pt x="804" y="115"/>
                    <a:pt x="805" y="114"/>
                  </a:cubicBezTo>
                  <a:cubicBezTo>
                    <a:pt x="805" y="113"/>
                    <a:pt x="805" y="112"/>
                    <a:pt x="806" y="111"/>
                  </a:cubicBezTo>
                  <a:cubicBezTo>
                    <a:pt x="806" y="111"/>
                    <a:pt x="809" y="111"/>
                    <a:pt x="809" y="111"/>
                  </a:cubicBezTo>
                  <a:cubicBezTo>
                    <a:pt x="809" y="111"/>
                    <a:pt x="808" y="111"/>
                    <a:pt x="808" y="111"/>
                  </a:cubicBezTo>
                  <a:cubicBezTo>
                    <a:pt x="807" y="110"/>
                    <a:pt x="810" y="111"/>
                    <a:pt x="808" y="111"/>
                  </a:cubicBezTo>
                  <a:close/>
                  <a:moveTo>
                    <a:pt x="405" y="192"/>
                  </a:moveTo>
                  <a:cubicBezTo>
                    <a:pt x="404" y="195"/>
                    <a:pt x="404" y="198"/>
                    <a:pt x="403" y="201"/>
                  </a:cubicBezTo>
                  <a:cubicBezTo>
                    <a:pt x="402" y="203"/>
                    <a:pt x="399" y="202"/>
                    <a:pt x="399" y="204"/>
                  </a:cubicBezTo>
                  <a:cubicBezTo>
                    <a:pt x="399" y="204"/>
                    <a:pt x="401" y="204"/>
                    <a:pt x="402" y="204"/>
                  </a:cubicBezTo>
                  <a:cubicBezTo>
                    <a:pt x="402" y="204"/>
                    <a:pt x="393" y="210"/>
                    <a:pt x="392" y="210"/>
                  </a:cubicBezTo>
                  <a:cubicBezTo>
                    <a:pt x="391" y="211"/>
                    <a:pt x="390" y="212"/>
                    <a:pt x="388" y="212"/>
                  </a:cubicBezTo>
                  <a:cubicBezTo>
                    <a:pt x="387" y="213"/>
                    <a:pt x="386" y="215"/>
                    <a:pt x="385" y="216"/>
                  </a:cubicBezTo>
                  <a:cubicBezTo>
                    <a:pt x="384" y="217"/>
                    <a:pt x="377" y="219"/>
                    <a:pt x="376" y="217"/>
                  </a:cubicBezTo>
                  <a:cubicBezTo>
                    <a:pt x="376" y="216"/>
                    <a:pt x="383" y="214"/>
                    <a:pt x="384" y="213"/>
                  </a:cubicBezTo>
                  <a:cubicBezTo>
                    <a:pt x="387" y="211"/>
                    <a:pt x="390" y="208"/>
                    <a:pt x="393" y="206"/>
                  </a:cubicBezTo>
                  <a:cubicBezTo>
                    <a:pt x="395" y="205"/>
                    <a:pt x="395" y="202"/>
                    <a:pt x="397" y="201"/>
                  </a:cubicBezTo>
                  <a:cubicBezTo>
                    <a:pt x="399" y="198"/>
                    <a:pt x="401" y="195"/>
                    <a:pt x="402" y="192"/>
                  </a:cubicBezTo>
                  <a:cubicBezTo>
                    <a:pt x="402" y="190"/>
                    <a:pt x="402" y="190"/>
                    <a:pt x="404" y="189"/>
                  </a:cubicBezTo>
                  <a:cubicBezTo>
                    <a:pt x="406" y="188"/>
                    <a:pt x="405" y="191"/>
                    <a:pt x="405" y="192"/>
                  </a:cubicBezTo>
                  <a:cubicBezTo>
                    <a:pt x="404" y="193"/>
                    <a:pt x="405" y="190"/>
                    <a:pt x="405" y="192"/>
                  </a:cubicBezTo>
                  <a:close/>
                </a:path>
              </a:pathLst>
            </a:custGeom>
            <a:solidFill>
              <a:srgbClr val="0000FF"/>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dirty="0"/>
            </a:p>
          </p:txBody>
        </p:sp>
        <p:sp>
          <p:nvSpPr>
            <p:cNvPr id="230" name="Freeform 721">
              <a:extLst>
                <a:ext uri="{FF2B5EF4-FFF2-40B4-BE49-F238E27FC236}">
                  <a16:creationId xmlns:a16="http://schemas.microsoft.com/office/drawing/2014/main" id="{5E695992-0D55-4BAF-BD2E-ED528034D522}"/>
                </a:ext>
              </a:extLst>
            </p:cNvPr>
            <p:cNvSpPr>
              <a:spLocks/>
            </p:cNvSpPr>
            <p:nvPr/>
          </p:nvSpPr>
          <p:spPr bwMode="auto">
            <a:xfrm>
              <a:off x="9099284" y="3113304"/>
              <a:ext cx="70082" cy="149721"/>
            </a:xfrm>
            <a:custGeom>
              <a:avLst/>
              <a:gdLst>
                <a:gd name="T0" fmla="*/ 13 w 15"/>
                <a:gd name="T1" fmla="*/ 26 h 32"/>
                <a:gd name="T2" fmla="*/ 10 w 15"/>
                <a:gd name="T3" fmla="*/ 13 h 32"/>
                <a:gd name="T4" fmla="*/ 9 w 15"/>
                <a:gd name="T5" fmla="*/ 4 h 32"/>
                <a:gd name="T6" fmla="*/ 9 w 15"/>
                <a:gd name="T7" fmla="*/ 1 h 32"/>
                <a:gd name="T8" fmla="*/ 6 w 15"/>
                <a:gd name="T9" fmla="*/ 0 h 32"/>
                <a:gd name="T10" fmla="*/ 7 w 15"/>
                <a:gd name="T11" fmla="*/ 3 h 32"/>
                <a:gd name="T12" fmla="*/ 6 w 15"/>
                <a:gd name="T13" fmla="*/ 5 h 32"/>
                <a:gd name="T14" fmla="*/ 4 w 15"/>
                <a:gd name="T15" fmla="*/ 7 h 32"/>
                <a:gd name="T16" fmla="*/ 4 w 15"/>
                <a:gd name="T17" fmla="*/ 9 h 32"/>
                <a:gd name="T18" fmla="*/ 2 w 15"/>
                <a:gd name="T19" fmla="*/ 14 h 32"/>
                <a:gd name="T20" fmla="*/ 5 w 15"/>
                <a:gd name="T21" fmla="*/ 20 h 32"/>
                <a:gd name="T22" fmla="*/ 6 w 15"/>
                <a:gd name="T23" fmla="*/ 32 h 32"/>
                <a:gd name="T24" fmla="*/ 15 w 15"/>
                <a:gd name="T25" fmla="*/ 32 h 32"/>
                <a:gd name="T26" fmla="*/ 13 w 15"/>
                <a:gd name="T27" fmla="*/ 26 h 32"/>
                <a:gd name="T28" fmla="*/ 13 w 15"/>
                <a:gd name="T29"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32">
                  <a:moveTo>
                    <a:pt x="13" y="26"/>
                  </a:moveTo>
                  <a:cubicBezTo>
                    <a:pt x="13" y="22"/>
                    <a:pt x="9" y="17"/>
                    <a:pt x="10" y="13"/>
                  </a:cubicBezTo>
                  <a:cubicBezTo>
                    <a:pt x="11" y="10"/>
                    <a:pt x="10" y="7"/>
                    <a:pt x="9" y="4"/>
                  </a:cubicBezTo>
                  <a:cubicBezTo>
                    <a:pt x="9" y="3"/>
                    <a:pt x="9" y="2"/>
                    <a:pt x="9" y="1"/>
                  </a:cubicBezTo>
                  <a:cubicBezTo>
                    <a:pt x="9" y="0"/>
                    <a:pt x="6" y="0"/>
                    <a:pt x="6" y="0"/>
                  </a:cubicBezTo>
                  <a:cubicBezTo>
                    <a:pt x="6" y="1"/>
                    <a:pt x="7" y="2"/>
                    <a:pt x="7" y="3"/>
                  </a:cubicBezTo>
                  <a:cubicBezTo>
                    <a:pt x="8" y="4"/>
                    <a:pt x="7" y="5"/>
                    <a:pt x="6" y="5"/>
                  </a:cubicBezTo>
                  <a:cubicBezTo>
                    <a:pt x="5" y="6"/>
                    <a:pt x="4" y="5"/>
                    <a:pt x="4" y="7"/>
                  </a:cubicBezTo>
                  <a:cubicBezTo>
                    <a:pt x="4" y="8"/>
                    <a:pt x="4" y="8"/>
                    <a:pt x="4" y="9"/>
                  </a:cubicBezTo>
                  <a:cubicBezTo>
                    <a:pt x="3" y="11"/>
                    <a:pt x="3" y="13"/>
                    <a:pt x="2" y="14"/>
                  </a:cubicBezTo>
                  <a:cubicBezTo>
                    <a:pt x="0" y="15"/>
                    <a:pt x="4" y="18"/>
                    <a:pt x="5" y="20"/>
                  </a:cubicBezTo>
                  <a:cubicBezTo>
                    <a:pt x="6" y="22"/>
                    <a:pt x="4" y="32"/>
                    <a:pt x="6" y="32"/>
                  </a:cubicBezTo>
                  <a:cubicBezTo>
                    <a:pt x="9" y="32"/>
                    <a:pt x="12" y="32"/>
                    <a:pt x="15" y="32"/>
                  </a:cubicBezTo>
                  <a:cubicBezTo>
                    <a:pt x="15" y="30"/>
                    <a:pt x="14" y="28"/>
                    <a:pt x="13" y="26"/>
                  </a:cubicBezTo>
                  <a:cubicBezTo>
                    <a:pt x="13" y="24"/>
                    <a:pt x="13" y="27"/>
                    <a:pt x="13" y="26"/>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31" name="Freeform 722">
              <a:extLst>
                <a:ext uri="{FF2B5EF4-FFF2-40B4-BE49-F238E27FC236}">
                  <a16:creationId xmlns:a16="http://schemas.microsoft.com/office/drawing/2014/main" id="{177C494D-4BFF-4F57-93B6-B1E3AA0D5480}"/>
                </a:ext>
              </a:extLst>
            </p:cNvPr>
            <p:cNvSpPr>
              <a:spLocks/>
            </p:cNvSpPr>
            <p:nvPr/>
          </p:nvSpPr>
          <p:spPr bwMode="auto">
            <a:xfrm>
              <a:off x="9113618" y="3258244"/>
              <a:ext cx="70082" cy="108308"/>
            </a:xfrm>
            <a:custGeom>
              <a:avLst/>
              <a:gdLst>
                <a:gd name="T0" fmla="*/ 12 w 15"/>
                <a:gd name="T1" fmla="*/ 1 h 23"/>
                <a:gd name="T2" fmla="*/ 7 w 15"/>
                <a:gd name="T3" fmla="*/ 1 h 23"/>
                <a:gd name="T4" fmla="*/ 2 w 15"/>
                <a:gd name="T5" fmla="*/ 2 h 23"/>
                <a:gd name="T6" fmla="*/ 1 w 15"/>
                <a:gd name="T7" fmla="*/ 7 h 23"/>
                <a:gd name="T8" fmla="*/ 2 w 15"/>
                <a:gd name="T9" fmla="*/ 11 h 23"/>
                <a:gd name="T10" fmla="*/ 1 w 15"/>
                <a:gd name="T11" fmla="*/ 23 h 23"/>
                <a:gd name="T12" fmla="*/ 4 w 15"/>
                <a:gd name="T13" fmla="*/ 20 h 23"/>
                <a:gd name="T14" fmla="*/ 7 w 15"/>
                <a:gd name="T15" fmla="*/ 20 h 23"/>
                <a:gd name="T16" fmla="*/ 9 w 15"/>
                <a:gd name="T17" fmla="*/ 23 h 23"/>
                <a:gd name="T18" fmla="*/ 9 w 15"/>
                <a:gd name="T19" fmla="*/ 20 h 23"/>
                <a:gd name="T20" fmla="*/ 6 w 15"/>
                <a:gd name="T21" fmla="*/ 16 h 23"/>
                <a:gd name="T22" fmla="*/ 4 w 15"/>
                <a:gd name="T23" fmla="*/ 7 h 23"/>
                <a:gd name="T24" fmla="*/ 9 w 15"/>
                <a:gd name="T25" fmla="*/ 3 h 23"/>
                <a:gd name="T26" fmla="*/ 15 w 15"/>
                <a:gd name="T27" fmla="*/ 6 h 23"/>
                <a:gd name="T28" fmla="*/ 12 w 15"/>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3">
                  <a:moveTo>
                    <a:pt x="12" y="1"/>
                  </a:moveTo>
                  <a:cubicBezTo>
                    <a:pt x="11" y="1"/>
                    <a:pt x="9" y="1"/>
                    <a:pt x="7" y="1"/>
                  </a:cubicBezTo>
                  <a:cubicBezTo>
                    <a:pt x="5" y="1"/>
                    <a:pt x="3" y="0"/>
                    <a:pt x="2" y="2"/>
                  </a:cubicBezTo>
                  <a:cubicBezTo>
                    <a:pt x="2" y="4"/>
                    <a:pt x="1" y="5"/>
                    <a:pt x="1" y="7"/>
                  </a:cubicBezTo>
                  <a:cubicBezTo>
                    <a:pt x="1" y="8"/>
                    <a:pt x="2" y="9"/>
                    <a:pt x="2" y="11"/>
                  </a:cubicBezTo>
                  <a:cubicBezTo>
                    <a:pt x="2" y="12"/>
                    <a:pt x="0" y="23"/>
                    <a:pt x="1" y="23"/>
                  </a:cubicBezTo>
                  <a:cubicBezTo>
                    <a:pt x="3" y="22"/>
                    <a:pt x="1" y="19"/>
                    <a:pt x="4" y="20"/>
                  </a:cubicBezTo>
                  <a:cubicBezTo>
                    <a:pt x="5" y="20"/>
                    <a:pt x="7" y="19"/>
                    <a:pt x="7" y="20"/>
                  </a:cubicBezTo>
                  <a:cubicBezTo>
                    <a:pt x="8" y="20"/>
                    <a:pt x="8" y="23"/>
                    <a:pt x="9" y="23"/>
                  </a:cubicBezTo>
                  <a:cubicBezTo>
                    <a:pt x="9" y="23"/>
                    <a:pt x="9" y="20"/>
                    <a:pt x="9" y="20"/>
                  </a:cubicBezTo>
                  <a:cubicBezTo>
                    <a:pt x="9" y="18"/>
                    <a:pt x="7" y="17"/>
                    <a:pt x="6" y="16"/>
                  </a:cubicBezTo>
                  <a:cubicBezTo>
                    <a:pt x="5" y="14"/>
                    <a:pt x="2" y="9"/>
                    <a:pt x="4" y="7"/>
                  </a:cubicBezTo>
                  <a:cubicBezTo>
                    <a:pt x="7" y="5"/>
                    <a:pt x="6" y="4"/>
                    <a:pt x="9" y="3"/>
                  </a:cubicBezTo>
                  <a:cubicBezTo>
                    <a:pt x="11" y="2"/>
                    <a:pt x="14" y="4"/>
                    <a:pt x="15" y="6"/>
                  </a:cubicBezTo>
                  <a:cubicBezTo>
                    <a:pt x="14" y="4"/>
                    <a:pt x="13" y="2"/>
                    <a:pt x="12" y="1"/>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32" name="Freeform 723">
              <a:extLst>
                <a:ext uri="{FF2B5EF4-FFF2-40B4-BE49-F238E27FC236}">
                  <a16:creationId xmlns:a16="http://schemas.microsoft.com/office/drawing/2014/main" id="{E0537AAB-9BD4-4A11-8F84-55BFB8678A3C}"/>
                </a:ext>
              </a:extLst>
            </p:cNvPr>
            <p:cNvSpPr>
              <a:spLocks/>
            </p:cNvSpPr>
            <p:nvPr/>
          </p:nvSpPr>
          <p:spPr bwMode="auto">
            <a:xfrm>
              <a:off x="8744095" y="3576800"/>
              <a:ext cx="98752" cy="117866"/>
            </a:xfrm>
            <a:custGeom>
              <a:avLst/>
              <a:gdLst>
                <a:gd name="T0" fmla="*/ 5 w 21"/>
                <a:gd name="T1" fmla="*/ 1 h 25"/>
                <a:gd name="T2" fmla="*/ 4 w 21"/>
                <a:gd name="T3" fmla="*/ 7 h 25"/>
                <a:gd name="T4" fmla="*/ 1 w 21"/>
                <a:gd name="T5" fmla="*/ 9 h 25"/>
                <a:gd name="T6" fmla="*/ 3 w 21"/>
                <a:gd name="T7" fmla="*/ 11 h 25"/>
                <a:gd name="T8" fmla="*/ 2 w 21"/>
                <a:gd name="T9" fmla="*/ 14 h 25"/>
                <a:gd name="T10" fmla="*/ 3 w 21"/>
                <a:gd name="T11" fmla="*/ 16 h 25"/>
                <a:gd name="T12" fmla="*/ 1 w 21"/>
                <a:gd name="T13" fmla="*/ 20 h 25"/>
                <a:gd name="T14" fmla="*/ 3 w 21"/>
                <a:gd name="T15" fmla="*/ 21 h 25"/>
                <a:gd name="T16" fmla="*/ 0 w 21"/>
                <a:gd name="T17" fmla="*/ 24 h 25"/>
                <a:gd name="T18" fmla="*/ 2 w 21"/>
                <a:gd name="T19" fmla="*/ 23 h 25"/>
                <a:gd name="T20" fmla="*/ 3 w 21"/>
                <a:gd name="T21" fmla="*/ 24 h 25"/>
                <a:gd name="T22" fmla="*/ 6 w 21"/>
                <a:gd name="T23" fmla="*/ 22 h 25"/>
                <a:gd name="T24" fmla="*/ 8 w 21"/>
                <a:gd name="T25" fmla="*/ 22 h 25"/>
                <a:gd name="T26" fmla="*/ 9 w 21"/>
                <a:gd name="T27" fmla="*/ 22 h 25"/>
                <a:gd name="T28" fmla="*/ 12 w 21"/>
                <a:gd name="T29" fmla="*/ 21 h 25"/>
                <a:gd name="T30" fmla="*/ 14 w 21"/>
                <a:gd name="T31" fmla="*/ 20 h 25"/>
                <a:gd name="T32" fmla="*/ 17 w 21"/>
                <a:gd name="T33" fmla="*/ 18 h 25"/>
                <a:gd name="T34" fmla="*/ 20 w 21"/>
                <a:gd name="T35" fmla="*/ 20 h 25"/>
                <a:gd name="T36" fmla="*/ 19 w 21"/>
                <a:gd name="T37" fmla="*/ 16 h 25"/>
                <a:gd name="T38" fmla="*/ 17 w 21"/>
                <a:gd name="T39" fmla="*/ 12 h 25"/>
                <a:gd name="T40" fmla="*/ 12 w 21"/>
                <a:gd name="T41" fmla="*/ 0 h 25"/>
                <a:gd name="T42" fmla="*/ 5 w 21"/>
                <a:gd name="T43" fmla="*/ 1 h 25"/>
                <a:gd name="T44" fmla="*/ 5 w 21"/>
                <a:gd name="T45"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 h="25">
                  <a:moveTo>
                    <a:pt x="5" y="1"/>
                  </a:moveTo>
                  <a:cubicBezTo>
                    <a:pt x="3" y="2"/>
                    <a:pt x="2" y="6"/>
                    <a:pt x="4" y="7"/>
                  </a:cubicBezTo>
                  <a:cubicBezTo>
                    <a:pt x="7" y="10"/>
                    <a:pt x="2" y="9"/>
                    <a:pt x="1" y="9"/>
                  </a:cubicBezTo>
                  <a:cubicBezTo>
                    <a:pt x="1" y="9"/>
                    <a:pt x="3" y="11"/>
                    <a:pt x="3" y="11"/>
                  </a:cubicBezTo>
                  <a:cubicBezTo>
                    <a:pt x="3" y="13"/>
                    <a:pt x="3" y="13"/>
                    <a:pt x="2" y="14"/>
                  </a:cubicBezTo>
                  <a:cubicBezTo>
                    <a:pt x="2" y="14"/>
                    <a:pt x="3" y="15"/>
                    <a:pt x="3" y="16"/>
                  </a:cubicBezTo>
                  <a:cubicBezTo>
                    <a:pt x="2" y="17"/>
                    <a:pt x="1" y="20"/>
                    <a:pt x="1" y="20"/>
                  </a:cubicBezTo>
                  <a:cubicBezTo>
                    <a:pt x="1" y="20"/>
                    <a:pt x="3" y="20"/>
                    <a:pt x="3" y="21"/>
                  </a:cubicBezTo>
                  <a:cubicBezTo>
                    <a:pt x="3" y="21"/>
                    <a:pt x="0" y="23"/>
                    <a:pt x="0" y="24"/>
                  </a:cubicBezTo>
                  <a:cubicBezTo>
                    <a:pt x="0" y="24"/>
                    <a:pt x="1" y="23"/>
                    <a:pt x="2" y="23"/>
                  </a:cubicBezTo>
                  <a:cubicBezTo>
                    <a:pt x="2" y="23"/>
                    <a:pt x="2" y="25"/>
                    <a:pt x="3" y="24"/>
                  </a:cubicBezTo>
                  <a:cubicBezTo>
                    <a:pt x="3" y="23"/>
                    <a:pt x="5" y="22"/>
                    <a:pt x="6" y="22"/>
                  </a:cubicBezTo>
                  <a:cubicBezTo>
                    <a:pt x="7" y="21"/>
                    <a:pt x="6" y="25"/>
                    <a:pt x="8" y="22"/>
                  </a:cubicBezTo>
                  <a:cubicBezTo>
                    <a:pt x="9" y="20"/>
                    <a:pt x="8" y="21"/>
                    <a:pt x="9" y="22"/>
                  </a:cubicBezTo>
                  <a:cubicBezTo>
                    <a:pt x="9" y="22"/>
                    <a:pt x="12" y="21"/>
                    <a:pt x="12" y="21"/>
                  </a:cubicBezTo>
                  <a:cubicBezTo>
                    <a:pt x="14" y="21"/>
                    <a:pt x="13" y="20"/>
                    <a:pt x="14" y="20"/>
                  </a:cubicBezTo>
                  <a:cubicBezTo>
                    <a:pt x="16" y="20"/>
                    <a:pt x="16" y="19"/>
                    <a:pt x="17" y="18"/>
                  </a:cubicBezTo>
                  <a:cubicBezTo>
                    <a:pt x="18" y="16"/>
                    <a:pt x="19" y="19"/>
                    <a:pt x="20" y="20"/>
                  </a:cubicBezTo>
                  <a:cubicBezTo>
                    <a:pt x="21" y="20"/>
                    <a:pt x="19" y="16"/>
                    <a:pt x="19" y="16"/>
                  </a:cubicBezTo>
                  <a:cubicBezTo>
                    <a:pt x="18" y="15"/>
                    <a:pt x="17" y="14"/>
                    <a:pt x="17" y="12"/>
                  </a:cubicBezTo>
                  <a:cubicBezTo>
                    <a:pt x="17" y="7"/>
                    <a:pt x="14" y="4"/>
                    <a:pt x="12" y="0"/>
                  </a:cubicBezTo>
                  <a:cubicBezTo>
                    <a:pt x="10" y="2"/>
                    <a:pt x="8" y="1"/>
                    <a:pt x="5" y="1"/>
                  </a:cubicBezTo>
                  <a:cubicBezTo>
                    <a:pt x="5" y="2"/>
                    <a:pt x="6" y="1"/>
                    <a:pt x="5" y="1"/>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33" name="Freeform 724">
              <a:extLst>
                <a:ext uri="{FF2B5EF4-FFF2-40B4-BE49-F238E27FC236}">
                  <a16:creationId xmlns:a16="http://schemas.microsoft.com/office/drawing/2014/main" id="{CFEDCD24-4D72-4799-82E6-77BF561BC5DB}"/>
                </a:ext>
              </a:extLst>
            </p:cNvPr>
            <p:cNvSpPr>
              <a:spLocks/>
            </p:cNvSpPr>
            <p:nvPr/>
          </p:nvSpPr>
          <p:spPr bwMode="auto">
            <a:xfrm>
              <a:off x="8702684" y="3450971"/>
              <a:ext cx="149721" cy="144943"/>
            </a:xfrm>
            <a:custGeom>
              <a:avLst/>
              <a:gdLst>
                <a:gd name="T0" fmla="*/ 32 w 32"/>
                <a:gd name="T1" fmla="*/ 3 h 31"/>
                <a:gd name="T2" fmla="*/ 29 w 32"/>
                <a:gd name="T3" fmla="*/ 1 h 31"/>
                <a:gd name="T4" fmla="*/ 27 w 32"/>
                <a:gd name="T5" fmla="*/ 4 h 31"/>
                <a:gd name="T6" fmla="*/ 25 w 32"/>
                <a:gd name="T7" fmla="*/ 5 h 31"/>
                <a:gd name="T8" fmla="*/ 20 w 32"/>
                <a:gd name="T9" fmla="*/ 6 h 31"/>
                <a:gd name="T10" fmla="*/ 20 w 32"/>
                <a:gd name="T11" fmla="*/ 10 h 31"/>
                <a:gd name="T12" fmla="*/ 13 w 32"/>
                <a:gd name="T13" fmla="*/ 9 h 31"/>
                <a:gd name="T14" fmla="*/ 10 w 32"/>
                <a:gd name="T15" fmla="*/ 12 h 31"/>
                <a:gd name="T16" fmla="*/ 0 w 32"/>
                <a:gd name="T17" fmla="*/ 19 h 31"/>
                <a:gd name="T18" fmla="*/ 6 w 32"/>
                <a:gd name="T19" fmla="*/ 21 h 31"/>
                <a:gd name="T20" fmla="*/ 5 w 32"/>
                <a:gd name="T21" fmla="*/ 24 h 31"/>
                <a:gd name="T22" fmla="*/ 6 w 32"/>
                <a:gd name="T23" fmla="*/ 26 h 31"/>
                <a:gd name="T24" fmla="*/ 3 w 32"/>
                <a:gd name="T25" fmla="*/ 29 h 31"/>
                <a:gd name="T26" fmla="*/ 5 w 32"/>
                <a:gd name="T27" fmla="*/ 30 h 31"/>
                <a:gd name="T28" fmla="*/ 5 w 32"/>
                <a:gd name="T29" fmla="*/ 31 h 31"/>
                <a:gd name="T30" fmla="*/ 9 w 32"/>
                <a:gd name="T31" fmla="*/ 31 h 31"/>
                <a:gd name="T32" fmla="*/ 12 w 32"/>
                <a:gd name="T33" fmla="*/ 31 h 31"/>
                <a:gd name="T34" fmla="*/ 14 w 32"/>
                <a:gd name="T35" fmla="*/ 28 h 31"/>
                <a:gd name="T36" fmla="*/ 21 w 32"/>
                <a:gd name="T37" fmla="*/ 27 h 31"/>
                <a:gd name="T38" fmla="*/ 16 w 32"/>
                <a:gd name="T39" fmla="*/ 22 h 31"/>
                <a:gd name="T40" fmla="*/ 20 w 32"/>
                <a:gd name="T41" fmla="*/ 19 h 31"/>
                <a:gd name="T42" fmla="*/ 27 w 32"/>
                <a:gd name="T43" fmla="*/ 14 h 31"/>
                <a:gd name="T44" fmla="*/ 27 w 32"/>
                <a:gd name="T45" fmla="*/ 8 h 31"/>
                <a:gd name="T46" fmla="*/ 32 w 32"/>
                <a:gd name="T47"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1">
                  <a:moveTo>
                    <a:pt x="32" y="3"/>
                  </a:moveTo>
                  <a:cubicBezTo>
                    <a:pt x="31" y="2"/>
                    <a:pt x="30" y="0"/>
                    <a:pt x="29" y="1"/>
                  </a:cubicBezTo>
                  <a:cubicBezTo>
                    <a:pt x="28" y="1"/>
                    <a:pt x="28" y="3"/>
                    <a:pt x="27" y="4"/>
                  </a:cubicBezTo>
                  <a:cubicBezTo>
                    <a:pt x="27" y="4"/>
                    <a:pt x="26" y="3"/>
                    <a:pt x="25" y="5"/>
                  </a:cubicBezTo>
                  <a:cubicBezTo>
                    <a:pt x="24" y="6"/>
                    <a:pt x="22" y="6"/>
                    <a:pt x="20" y="6"/>
                  </a:cubicBezTo>
                  <a:cubicBezTo>
                    <a:pt x="18" y="7"/>
                    <a:pt x="22" y="9"/>
                    <a:pt x="20" y="10"/>
                  </a:cubicBezTo>
                  <a:cubicBezTo>
                    <a:pt x="17" y="11"/>
                    <a:pt x="16" y="9"/>
                    <a:pt x="13" y="9"/>
                  </a:cubicBezTo>
                  <a:cubicBezTo>
                    <a:pt x="12" y="8"/>
                    <a:pt x="10" y="11"/>
                    <a:pt x="10" y="12"/>
                  </a:cubicBezTo>
                  <a:cubicBezTo>
                    <a:pt x="7" y="15"/>
                    <a:pt x="1" y="15"/>
                    <a:pt x="0" y="19"/>
                  </a:cubicBezTo>
                  <a:cubicBezTo>
                    <a:pt x="0" y="19"/>
                    <a:pt x="6" y="21"/>
                    <a:pt x="6" y="21"/>
                  </a:cubicBezTo>
                  <a:cubicBezTo>
                    <a:pt x="6" y="22"/>
                    <a:pt x="5" y="24"/>
                    <a:pt x="5" y="24"/>
                  </a:cubicBezTo>
                  <a:cubicBezTo>
                    <a:pt x="5" y="26"/>
                    <a:pt x="6" y="25"/>
                    <a:pt x="6" y="26"/>
                  </a:cubicBezTo>
                  <a:cubicBezTo>
                    <a:pt x="6" y="25"/>
                    <a:pt x="2" y="28"/>
                    <a:pt x="3" y="29"/>
                  </a:cubicBezTo>
                  <a:cubicBezTo>
                    <a:pt x="3" y="29"/>
                    <a:pt x="5" y="30"/>
                    <a:pt x="5" y="30"/>
                  </a:cubicBezTo>
                  <a:cubicBezTo>
                    <a:pt x="6" y="30"/>
                    <a:pt x="5" y="30"/>
                    <a:pt x="5" y="31"/>
                  </a:cubicBezTo>
                  <a:cubicBezTo>
                    <a:pt x="5" y="30"/>
                    <a:pt x="9" y="30"/>
                    <a:pt x="9" y="31"/>
                  </a:cubicBezTo>
                  <a:cubicBezTo>
                    <a:pt x="10" y="31"/>
                    <a:pt x="11" y="31"/>
                    <a:pt x="12" y="31"/>
                  </a:cubicBezTo>
                  <a:cubicBezTo>
                    <a:pt x="12" y="31"/>
                    <a:pt x="13" y="29"/>
                    <a:pt x="14" y="28"/>
                  </a:cubicBezTo>
                  <a:cubicBezTo>
                    <a:pt x="17" y="28"/>
                    <a:pt x="19" y="29"/>
                    <a:pt x="21" y="27"/>
                  </a:cubicBezTo>
                  <a:cubicBezTo>
                    <a:pt x="21" y="25"/>
                    <a:pt x="16" y="23"/>
                    <a:pt x="16" y="22"/>
                  </a:cubicBezTo>
                  <a:cubicBezTo>
                    <a:pt x="17" y="21"/>
                    <a:pt x="18" y="20"/>
                    <a:pt x="20" y="19"/>
                  </a:cubicBezTo>
                  <a:cubicBezTo>
                    <a:pt x="22" y="17"/>
                    <a:pt x="24" y="15"/>
                    <a:pt x="27" y="14"/>
                  </a:cubicBezTo>
                  <a:cubicBezTo>
                    <a:pt x="29" y="12"/>
                    <a:pt x="26" y="9"/>
                    <a:pt x="27" y="8"/>
                  </a:cubicBezTo>
                  <a:cubicBezTo>
                    <a:pt x="29" y="6"/>
                    <a:pt x="30" y="4"/>
                    <a:pt x="32" y="3"/>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34" name="Freeform 725">
              <a:extLst>
                <a:ext uri="{FF2B5EF4-FFF2-40B4-BE49-F238E27FC236}">
                  <a16:creationId xmlns:a16="http://schemas.microsoft.com/office/drawing/2014/main" id="{D9DC37D4-2EF6-42C5-B2A0-6984F6D90069}"/>
                </a:ext>
              </a:extLst>
            </p:cNvPr>
            <p:cNvSpPr>
              <a:spLocks/>
            </p:cNvSpPr>
            <p:nvPr/>
          </p:nvSpPr>
          <p:spPr bwMode="auto">
            <a:xfrm>
              <a:off x="5606334" y="3081447"/>
              <a:ext cx="111495" cy="116272"/>
            </a:xfrm>
            <a:custGeom>
              <a:avLst/>
              <a:gdLst>
                <a:gd name="T0" fmla="*/ 21 w 24"/>
                <a:gd name="T1" fmla="*/ 8 h 25"/>
                <a:gd name="T2" fmla="*/ 18 w 24"/>
                <a:gd name="T3" fmla="*/ 5 h 25"/>
                <a:gd name="T4" fmla="*/ 15 w 24"/>
                <a:gd name="T5" fmla="*/ 6 h 25"/>
                <a:gd name="T6" fmla="*/ 16 w 24"/>
                <a:gd name="T7" fmla="*/ 1 h 25"/>
                <a:gd name="T8" fmla="*/ 10 w 24"/>
                <a:gd name="T9" fmla="*/ 1 h 25"/>
                <a:gd name="T10" fmla="*/ 10 w 24"/>
                <a:gd name="T11" fmla="*/ 2 h 25"/>
                <a:gd name="T12" fmla="*/ 9 w 24"/>
                <a:gd name="T13" fmla="*/ 3 h 25"/>
                <a:gd name="T14" fmla="*/ 11 w 24"/>
                <a:gd name="T15" fmla="*/ 4 h 25"/>
                <a:gd name="T16" fmla="*/ 9 w 24"/>
                <a:gd name="T17" fmla="*/ 5 h 25"/>
                <a:gd name="T18" fmla="*/ 2 w 24"/>
                <a:gd name="T19" fmla="*/ 6 h 25"/>
                <a:gd name="T20" fmla="*/ 3 w 24"/>
                <a:gd name="T21" fmla="*/ 7 h 25"/>
                <a:gd name="T22" fmla="*/ 2 w 24"/>
                <a:gd name="T23" fmla="*/ 8 h 25"/>
                <a:gd name="T24" fmla="*/ 2 w 24"/>
                <a:gd name="T25" fmla="*/ 8 h 25"/>
                <a:gd name="T26" fmla="*/ 1 w 24"/>
                <a:gd name="T27" fmla="*/ 8 h 25"/>
                <a:gd name="T28" fmla="*/ 3 w 24"/>
                <a:gd name="T29" fmla="*/ 10 h 25"/>
                <a:gd name="T30" fmla="*/ 6 w 24"/>
                <a:gd name="T31" fmla="*/ 13 h 25"/>
                <a:gd name="T32" fmla="*/ 5 w 24"/>
                <a:gd name="T33" fmla="*/ 17 h 25"/>
                <a:gd name="T34" fmla="*/ 1 w 24"/>
                <a:gd name="T35" fmla="*/ 20 h 25"/>
                <a:gd name="T36" fmla="*/ 3 w 24"/>
                <a:gd name="T37" fmla="*/ 20 h 25"/>
                <a:gd name="T38" fmla="*/ 0 w 24"/>
                <a:gd name="T39" fmla="*/ 22 h 25"/>
                <a:gd name="T40" fmla="*/ 3 w 24"/>
                <a:gd name="T41" fmla="*/ 21 h 25"/>
                <a:gd name="T42" fmla="*/ 2 w 24"/>
                <a:gd name="T43" fmla="*/ 24 h 25"/>
                <a:gd name="T44" fmla="*/ 4 w 24"/>
                <a:gd name="T45" fmla="*/ 23 h 25"/>
                <a:gd name="T46" fmla="*/ 4 w 24"/>
                <a:gd name="T47" fmla="*/ 25 h 25"/>
                <a:gd name="T48" fmla="*/ 8 w 24"/>
                <a:gd name="T49" fmla="*/ 24 h 25"/>
                <a:gd name="T50" fmla="*/ 17 w 24"/>
                <a:gd name="T51" fmla="*/ 20 h 25"/>
                <a:gd name="T52" fmla="*/ 22 w 24"/>
                <a:gd name="T53" fmla="*/ 16 h 25"/>
                <a:gd name="T54" fmla="*/ 21 w 24"/>
                <a:gd name="T55" fmla="*/ 8 h 25"/>
                <a:gd name="T56" fmla="*/ 21 w 24"/>
                <a:gd name="T57"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 h="25">
                  <a:moveTo>
                    <a:pt x="21" y="8"/>
                  </a:moveTo>
                  <a:cubicBezTo>
                    <a:pt x="20" y="8"/>
                    <a:pt x="19" y="5"/>
                    <a:pt x="18" y="5"/>
                  </a:cubicBezTo>
                  <a:cubicBezTo>
                    <a:pt x="16" y="6"/>
                    <a:pt x="17" y="7"/>
                    <a:pt x="15" y="6"/>
                  </a:cubicBezTo>
                  <a:cubicBezTo>
                    <a:pt x="11" y="5"/>
                    <a:pt x="15" y="3"/>
                    <a:pt x="16" y="1"/>
                  </a:cubicBezTo>
                  <a:cubicBezTo>
                    <a:pt x="14" y="1"/>
                    <a:pt x="11" y="0"/>
                    <a:pt x="10" y="1"/>
                  </a:cubicBezTo>
                  <a:cubicBezTo>
                    <a:pt x="10" y="1"/>
                    <a:pt x="12" y="1"/>
                    <a:pt x="10" y="2"/>
                  </a:cubicBezTo>
                  <a:cubicBezTo>
                    <a:pt x="10" y="2"/>
                    <a:pt x="8" y="3"/>
                    <a:pt x="9" y="3"/>
                  </a:cubicBezTo>
                  <a:cubicBezTo>
                    <a:pt x="9" y="4"/>
                    <a:pt x="11" y="3"/>
                    <a:pt x="11" y="4"/>
                  </a:cubicBezTo>
                  <a:cubicBezTo>
                    <a:pt x="12" y="5"/>
                    <a:pt x="9" y="5"/>
                    <a:pt x="9" y="5"/>
                  </a:cubicBezTo>
                  <a:cubicBezTo>
                    <a:pt x="7" y="6"/>
                    <a:pt x="3" y="5"/>
                    <a:pt x="2" y="6"/>
                  </a:cubicBezTo>
                  <a:cubicBezTo>
                    <a:pt x="2" y="6"/>
                    <a:pt x="3" y="6"/>
                    <a:pt x="3" y="7"/>
                  </a:cubicBezTo>
                  <a:cubicBezTo>
                    <a:pt x="3" y="7"/>
                    <a:pt x="1" y="7"/>
                    <a:pt x="2" y="8"/>
                  </a:cubicBezTo>
                  <a:cubicBezTo>
                    <a:pt x="2" y="8"/>
                    <a:pt x="2" y="8"/>
                    <a:pt x="2" y="8"/>
                  </a:cubicBezTo>
                  <a:cubicBezTo>
                    <a:pt x="3" y="8"/>
                    <a:pt x="1" y="8"/>
                    <a:pt x="1" y="8"/>
                  </a:cubicBezTo>
                  <a:cubicBezTo>
                    <a:pt x="1" y="9"/>
                    <a:pt x="5" y="9"/>
                    <a:pt x="3" y="10"/>
                  </a:cubicBezTo>
                  <a:cubicBezTo>
                    <a:pt x="0" y="12"/>
                    <a:pt x="4" y="13"/>
                    <a:pt x="6" y="13"/>
                  </a:cubicBezTo>
                  <a:cubicBezTo>
                    <a:pt x="7" y="13"/>
                    <a:pt x="5" y="16"/>
                    <a:pt x="5" y="17"/>
                  </a:cubicBezTo>
                  <a:cubicBezTo>
                    <a:pt x="4" y="17"/>
                    <a:pt x="2" y="21"/>
                    <a:pt x="1" y="20"/>
                  </a:cubicBezTo>
                  <a:cubicBezTo>
                    <a:pt x="1" y="20"/>
                    <a:pt x="3" y="20"/>
                    <a:pt x="3" y="20"/>
                  </a:cubicBezTo>
                  <a:cubicBezTo>
                    <a:pt x="2" y="21"/>
                    <a:pt x="1" y="20"/>
                    <a:pt x="0" y="22"/>
                  </a:cubicBezTo>
                  <a:cubicBezTo>
                    <a:pt x="0" y="22"/>
                    <a:pt x="3" y="21"/>
                    <a:pt x="3" y="21"/>
                  </a:cubicBezTo>
                  <a:cubicBezTo>
                    <a:pt x="3" y="21"/>
                    <a:pt x="2" y="23"/>
                    <a:pt x="2" y="24"/>
                  </a:cubicBezTo>
                  <a:cubicBezTo>
                    <a:pt x="2" y="24"/>
                    <a:pt x="4" y="23"/>
                    <a:pt x="4" y="23"/>
                  </a:cubicBezTo>
                  <a:cubicBezTo>
                    <a:pt x="4" y="23"/>
                    <a:pt x="4" y="24"/>
                    <a:pt x="4" y="25"/>
                  </a:cubicBezTo>
                  <a:cubicBezTo>
                    <a:pt x="5" y="25"/>
                    <a:pt x="7" y="24"/>
                    <a:pt x="8" y="24"/>
                  </a:cubicBezTo>
                  <a:cubicBezTo>
                    <a:pt x="11" y="23"/>
                    <a:pt x="14" y="20"/>
                    <a:pt x="17" y="20"/>
                  </a:cubicBezTo>
                  <a:cubicBezTo>
                    <a:pt x="21" y="20"/>
                    <a:pt x="20" y="19"/>
                    <a:pt x="22" y="16"/>
                  </a:cubicBezTo>
                  <a:cubicBezTo>
                    <a:pt x="24" y="13"/>
                    <a:pt x="21" y="11"/>
                    <a:pt x="21" y="8"/>
                  </a:cubicBezTo>
                  <a:cubicBezTo>
                    <a:pt x="20" y="8"/>
                    <a:pt x="21" y="9"/>
                    <a:pt x="21" y="8"/>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35" name="Freeform 726">
              <a:extLst>
                <a:ext uri="{FF2B5EF4-FFF2-40B4-BE49-F238E27FC236}">
                  <a16:creationId xmlns:a16="http://schemas.microsoft.com/office/drawing/2014/main" id="{691E43C2-D5D2-45E2-B72B-4A41CB6BA179}"/>
                </a:ext>
              </a:extLst>
            </p:cNvPr>
            <p:cNvSpPr>
              <a:spLocks/>
            </p:cNvSpPr>
            <p:nvPr/>
          </p:nvSpPr>
          <p:spPr bwMode="auto">
            <a:xfrm>
              <a:off x="5662080" y="3076670"/>
              <a:ext cx="74861" cy="46190"/>
            </a:xfrm>
            <a:custGeom>
              <a:avLst/>
              <a:gdLst>
                <a:gd name="T0" fmla="*/ 1 w 16"/>
                <a:gd name="T1" fmla="*/ 6 h 10"/>
                <a:gd name="T2" fmla="*/ 4 w 16"/>
                <a:gd name="T3" fmla="*/ 8 h 10"/>
                <a:gd name="T4" fmla="*/ 5 w 16"/>
                <a:gd name="T5" fmla="*/ 7 h 10"/>
                <a:gd name="T6" fmla="*/ 8 w 16"/>
                <a:gd name="T7" fmla="*/ 8 h 10"/>
                <a:gd name="T8" fmla="*/ 11 w 16"/>
                <a:gd name="T9" fmla="*/ 4 h 10"/>
                <a:gd name="T10" fmla="*/ 11 w 16"/>
                <a:gd name="T11" fmla="*/ 2 h 10"/>
                <a:gd name="T12" fmla="*/ 7 w 16"/>
                <a:gd name="T13" fmla="*/ 1 h 10"/>
                <a:gd name="T14" fmla="*/ 4 w 16"/>
                <a:gd name="T15" fmla="*/ 2 h 10"/>
                <a:gd name="T16" fmla="*/ 1 w 16"/>
                <a:gd name="T17" fmla="*/ 6 h 10"/>
                <a:gd name="T18" fmla="*/ 1 w 16"/>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0">
                  <a:moveTo>
                    <a:pt x="1" y="6"/>
                  </a:moveTo>
                  <a:cubicBezTo>
                    <a:pt x="0" y="7"/>
                    <a:pt x="3" y="8"/>
                    <a:pt x="4" y="8"/>
                  </a:cubicBezTo>
                  <a:cubicBezTo>
                    <a:pt x="4" y="8"/>
                    <a:pt x="5" y="7"/>
                    <a:pt x="5" y="7"/>
                  </a:cubicBezTo>
                  <a:cubicBezTo>
                    <a:pt x="6" y="6"/>
                    <a:pt x="7" y="7"/>
                    <a:pt x="8" y="8"/>
                  </a:cubicBezTo>
                  <a:cubicBezTo>
                    <a:pt x="10" y="10"/>
                    <a:pt x="16" y="5"/>
                    <a:pt x="11" y="4"/>
                  </a:cubicBezTo>
                  <a:cubicBezTo>
                    <a:pt x="12" y="4"/>
                    <a:pt x="11" y="2"/>
                    <a:pt x="11" y="2"/>
                  </a:cubicBezTo>
                  <a:cubicBezTo>
                    <a:pt x="10" y="0"/>
                    <a:pt x="9" y="0"/>
                    <a:pt x="7" y="1"/>
                  </a:cubicBezTo>
                  <a:cubicBezTo>
                    <a:pt x="6" y="1"/>
                    <a:pt x="4" y="1"/>
                    <a:pt x="4" y="2"/>
                  </a:cubicBezTo>
                  <a:cubicBezTo>
                    <a:pt x="3" y="3"/>
                    <a:pt x="1" y="4"/>
                    <a:pt x="1" y="6"/>
                  </a:cubicBezTo>
                  <a:cubicBezTo>
                    <a:pt x="1" y="6"/>
                    <a:pt x="1" y="5"/>
                    <a:pt x="1" y="6"/>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36" name="Freeform 727">
              <a:extLst>
                <a:ext uri="{FF2B5EF4-FFF2-40B4-BE49-F238E27FC236}">
                  <a16:creationId xmlns:a16="http://schemas.microsoft.com/office/drawing/2014/main" id="{5C8B9039-543E-437C-936C-3DF0D58E6944}"/>
                </a:ext>
              </a:extLst>
            </p:cNvPr>
            <p:cNvSpPr>
              <a:spLocks/>
            </p:cNvSpPr>
            <p:nvPr/>
          </p:nvSpPr>
          <p:spPr bwMode="auto">
            <a:xfrm>
              <a:off x="5635003" y="3427079"/>
              <a:ext cx="293070" cy="215025"/>
            </a:xfrm>
            <a:custGeom>
              <a:avLst/>
              <a:gdLst>
                <a:gd name="T0" fmla="*/ 58 w 63"/>
                <a:gd name="T1" fmla="*/ 8 h 46"/>
                <a:gd name="T2" fmla="*/ 52 w 63"/>
                <a:gd name="T3" fmla="*/ 6 h 46"/>
                <a:gd name="T4" fmla="*/ 49 w 63"/>
                <a:gd name="T5" fmla="*/ 6 h 46"/>
                <a:gd name="T6" fmla="*/ 45 w 63"/>
                <a:gd name="T7" fmla="*/ 6 h 46"/>
                <a:gd name="T8" fmla="*/ 40 w 63"/>
                <a:gd name="T9" fmla="*/ 4 h 46"/>
                <a:gd name="T10" fmla="*/ 38 w 63"/>
                <a:gd name="T11" fmla="*/ 2 h 46"/>
                <a:gd name="T12" fmla="*/ 35 w 63"/>
                <a:gd name="T13" fmla="*/ 2 h 46"/>
                <a:gd name="T14" fmla="*/ 31 w 63"/>
                <a:gd name="T15" fmla="*/ 2 h 46"/>
                <a:gd name="T16" fmla="*/ 27 w 63"/>
                <a:gd name="T17" fmla="*/ 2 h 46"/>
                <a:gd name="T18" fmla="*/ 17 w 63"/>
                <a:gd name="T19" fmla="*/ 1 h 46"/>
                <a:gd name="T20" fmla="*/ 8 w 63"/>
                <a:gd name="T21" fmla="*/ 0 h 46"/>
                <a:gd name="T22" fmla="*/ 2 w 63"/>
                <a:gd name="T23" fmla="*/ 3 h 46"/>
                <a:gd name="T24" fmla="*/ 2 w 63"/>
                <a:gd name="T25" fmla="*/ 6 h 46"/>
                <a:gd name="T26" fmla="*/ 2 w 63"/>
                <a:gd name="T27" fmla="*/ 11 h 46"/>
                <a:gd name="T28" fmla="*/ 5 w 63"/>
                <a:gd name="T29" fmla="*/ 10 h 46"/>
                <a:gd name="T30" fmla="*/ 7 w 63"/>
                <a:gd name="T31" fmla="*/ 12 h 46"/>
                <a:gd name="T32" fmla="*/ 12 w 63"/>
                <a:gd name="T33" fmla="*/ 11 h 46"/>
                <a:gd name="T34" fmla="*/ 14 w 63"/>
                <a:gd name="T35" fmla="*/ 14 h 46"/>
                <a:gd name="T36" fmla="*/ 13 w 63"/>
                <a:gd name="T37" fmla="*/ 20 h 46"/>
                <a:gd name="T38" fmla="*/ 12 w 63"/>
                <a:gd name="T39" fmla="*/ 25 h 46"/>
                <a:gd name="T40" fmla="*/ 12 w 63"/>
                <a:gd name="T41" fmla="*/ 28 h 46"/>
                <a:gd name="T42" fmla="*/ 10 w 63"/>
                <a:gd name="T43" fmla="*/ 33 h 46"/>
                <a:gd name="T44" fmla="*/ 10 w 63"/>
                <a:gd name="T45" fmla="*/ 38 h 46"/>
                <a:gd name="T46" fmla="*/ 17 w 63"/>
                <a:gd name="T47" fmla="*/ 44 h 46"/>
                <a:gd name="T48" fmla="*/ 20 w 63"/>
                <a:gd name="T49" fmla="*/ 45 h 46"/>
                <a:gd name="T50" fmla="*/ 21 w 63"/>
                <a:gd name="T51" fmla="*/ 43 h 46"/>
                <a:gd name="T52" fmla="*/ 24 w 63"/>
                <a:gd name="T53" fmla="*/ 42 h 46"/>
                <a:gd name="T54" fmla="*/ 36 w 63"/>
                <a:gd name="T55" fmla="*/ 41 h 46"/>
                <a:gd name="T56" fmla="*/ 39 w 63"/>
                <a:gd name="T57" fmla="*/ 38 h 46"/>
                <a:gd name="T58" fmla="*/ 43 w 63"/>
                <a:gd name="T59" fmla="*/ 35 h 46"/>
                <a:gd name="T60" fmla="*/ 47 w 63"/>
                <a:gd name="T61" fmla="*/ 30 h 46"/>
                <a:gd name="T62" fmla="*/ 45 w 63"/>
                <a:gd name="T63" fmla="*/ 26 h 46"/>
                <a:gd name="T64" fmla="*/ 48 w 63"/>
                <a:gd name="T65" fmla="*/ 21 h 46"/>
                <a:gd name="T66" fmla="*/ 50 w 63"/>
                <a:gd name="T67" fmla="*/ 19 h 46"/>
                <a:gd name="T68" fmla="*/ 51 w 63"/>
                <a:gd name="T69" fmla="*/ 17 h 46"/>
                <a:gd name="T70" fmla="*/ 60 w 63"/>
                <a:gd name="T71" fmla="*/ 13 h 46"/>
                <a:gd name="T72" fmla="*/ 63 w 63"/>
                <a:gd name="T73" fmla="*/ 9 h 46"/>
                <a:gd name="T74" fmla="*/ 58 w 63"/>
                <a:gd name="T75" fmla="*/ 8 h 46"/>
                <a:gd name="T76" fmla="*/ 58 w 63"/>
                <a:gd name="T77"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 h="46">
                  <a:moveTo>
                    <a:pt x="58" y="8"/>
                  </a:moveTo>
                  <a:cubicBezTo>
                    <a:pt x="55" y="8"/>
                    <a:pt x="54" y="7"/>
                    <a:pt x="52" y="6"/>
                  </a:cubicBezTo>
                  <a:cubicBezTo>
                    <a:pt x="51" y="5"/>
                    <a:pt x="50" y="6"/>
                    <a:pt x="49" y="6"/>
                  </a:cubicBezTo>
                  <a:cubicBezTo>
                    <a:pt x="48" y="6"/>
                    <a:pt x="46" y="6"/>
                    <a:pt x="45" y="6"/>
                  </a:cubicBezTo>
                  <a:cubicBezTo>
                    <a:pt x="43" y="5"/>
                    <a:pt x="41" y="4"/>
                    <a:pt x="40" y="4"/>
                  </a:cubicBezTo>
                  <a:cubicBezTo>
                    <a:pt x="39" y="3"/>
                    <a:pt x="39" y="3"/>
                    <a:pt x="38" y="2"/>
                  </a:cubicBezTo>
                  <a:cubicBezTo>
                    <a:pt x="37" y="3"/>
                    <a:pt x="36" y="2"/>
                    <a:pt x="35" y="2"/>
                  </a:cubicBezTo>
                  <a:cubicBezTo>
                    <a:pt x="33" y="1"/>
                    <a:pt x="32" y="2"/>
                    <a:pt x="31" y="2"/>
                  </a:cubicBezTo>
                  <a:cubicBezTo>
                    <a:pt x="29" y="2"/>
                    <a:pt x="28" y="2"/>
                    <a:pt x="27" y="2"/>
                  </a:cubicBezTo>
                  <a:cubicBezTo>
                    <a:pt x="24" y="2"/>
                    <a:pt x="21" y="1"/>
                    <a:pt x="17" y="1"/>
                  </a:cubicBezTo>
                  <a:cubicBezTo>
                    <a:pt x="15" y="1"/>
                    <a:pt x="11" y="0"/>
                    <a:pt x="8" y="0"/>
                  </a:cubicBezTo>
                  <a:cubicBezTo>
                    <a:pt x="7" y="1"/>
                    <a:pt x="4" y="2"/>
                    <a:pt x="2" y="3"/>
                  </a:cubicBezTo>
                  <a:cubicBezTo>
                    <a:pt x="0" y="4"/>
                    <a:pt x="1" y="5"/>
                    <a:pt x="2" y="6"/>
                  </a:cubicBezTo>
                  <a:cubicBezTo>
                    <a:pt x="2" y="8"/>
                    <a:pt x="2" y="9"/>
                    <a:pt x="2" y="11"/>
                  </a:cubicBezTo>
                  <a:cubicBezTo>
                    <a:pt x="3" y="11"/>
                    <a:pt x="5" y="10"/>
                    <a:pt x="5" y="10"/>
                  </a:cubicBezTo>
                  <a:cubicBezTo>
                    <a:pt x="6" y="10"/>
                    <a:pt x="5" y="12"/>
                    <a:pt x="7" y="12"/>
                  </a:cubicBezTo>
                  <a:cubicBezTo>
                    <a:pt x="9" y="12"/>
                    <a:pt x="10" y="11"/>
                    <a:pt x="12" y="11"/>
                  </a:cubicBezTo>
                  <a:cubicBezTo>
                    <a:pt x="14" y="10"/>
                    <a:pt x="16" y="13"/>
                    <a:pt x="14" y="14"/>
                  </a:cubicBezTo>
                  <a:cubicBezTo>
                    <a:pt x="12" y="16"/>
                    <a:pt x="13" y="17"/>
                    <a:pt x="13" y="20"/>
                  </a:cubicBezTo>
                  <a:cubicBezTo>
                    <a:pt x="12" y="21"/>
                    <a:pt x="13" y="24"/>
                    <a:pt x="12" y="25"/>
                  </a:cubicBezTo>
                  <a:cubicBezTo>
                    <a:pt x="9" y="25"/>
                    <a:pt x="10" y="26"/>
                    <a:pt x="12" y="28"/>
                  </a:cubicBezTo>
                  <a:cubicBezTo>
                    <a:pt x="13" y="29"/>
                    <a:pt x="10" y="31"/>
                    <a:pt x="10" y="33"/>
                  </a:cubicBezTo>
                  <a:cubicBezTo>
                    <a:pt x="12" y="35"/>
                    <a:pt x="10" y="36"/>
                    <a:pt x="10" y="38"/>
                  </a:cubicBezTo>
                  <a:cubicBezTo>
                    <a:pt x="13" y="37"/>
                    <a:pt x="15" y="42"/>
                    <a:pt x="17" y="44"/>
                  </a:cubicBezTo>
                  <a:cubicBezTo>
                    <a:pt x="17" y="45"/>
                    <a:pt x="19" y="46"/>
                    <a:pt x="20" y="45"/>
                  </a:cubicBezTo>
                  <a:cubicBezTo>
                    <a:pt x="20" y="45"/>
                    <a:pt x="21" y="44"/>
                    <a:pt x="21" y="43"/>
                  </a:cubicBezTo>
                  <a:cubicBezTo>
                    <a:pt x="22" y="43"/>
                    <a:pt x="24" y="42"/>
                    <a:pt x="24" y="42"/>
                  </a:cubicBezTo>
                  <a:cubicBezTo>
                    <a:pt x="28" y="41"/>
                    <a:pt x="32" y="42"/>
                    <a:pt x="36" y="41"/>
                  </a:cubicBezTo>
                  <a:cubicBezTo>
                    <a:pt x="37" y="40"/>
                    <a:pt x="37" y="39"/>
                    <a:pt x="39" y="38"/>
                  </a:cubicBezTo>
                  <a:cubicBezTo>
                    <a:pt x="41" y="37"/>
                    <a:pt x="42" y="36"/>
                    <a:pt x="43" y="35"/>
                  </a:cubicBezTo>
                  <a:cubicBezTo>
                    <a:pt x="44" y="32"/>
                    <a:pt x="45" y="31"/>
                    <a:pt x="47" y="30"/>
                  </a:cubicBezTo>
                  <a:cubicBezTo>
                    <a:pt x="48" y="29"/>
                    <a:pt x="46" y="27"/>
                    <a:pt x="45" y="26"/>
                  </a:cubicBezTo>
                  <a:cubicBezTo>
                    <a:pt x="45" y="25"/>
                    <a:pt x="47" y="22"/>
                    <a:pt x="48" y="21"/>
                  </a:cubicBezTo>
                  <a:cubicBezTo>
                    <a:pt x="48" y="21"/>
                    <a:pt x="49" y="20"/>
                    <a:pt x="50" y="19"/>
                  </a:cubicBezTo>
                  <a:cubicBezTo>
                    <a:pt x="50" y="19"/>
                    <a:pt x="50" y="17"/>
                    <a:pt x="51" y="17"/>
                  </a:cubicBezTo>
                  <a:cubicBezTo>
                    <a:pt x="54" y="15"/>
                    <a:pt x="57" y="14"/>
                    <a:pt x="60" y="13"/>
                  </a:cubicBezTo>
                  <a:cubicBezTo>
                    <a:pt x="61" y="12"/>
                    <a:pt x="63" y="11"/>
                    <a:pt x="63" y="9"/>
                  </a:cubicBezTo>
                  <a:cubicBezTo>
                    <a:pt x="62" y="7"/>
                    <a:pt x="60" y="9"/>
                    <a:pt x="58" y="8"/>
                  </a:cubicBezTo>
                  <a:cubicBezTo>
                    <a:pt x="55" y="8"/>
                    <a:pt x="60" y="9"/>
                    <a:pt x="58" y="8"/>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37" name="Freeform 728">
              <a:extLst>
                <a:ext uri="{FF2B5EF4-FFF2-40B4-BE49-F238E27FC236}">
                  <a16:creationId xmlns:a16="http://schemas.microsoft.com/office/drawing/2014/main" id="{41F30AF4-A423-4070-A797-BF366BD9BCA5}"/>
                </a:ext>
              </a:extLst>
            </p:cNvPr>
            <p:cNvSpPr>
              <a:spLocks/>
            </p:cNvSpPr>
            <p:nvPr/>
          </p:nvSpPr>
          <p:spPr bwMode="auto">
            <a:xfrm>
              <a:off x="5635003" y="3473271"/>
              <a:ext cx="74861" cy="141758"/>
            </a:xfrm>
            <a:custGeom>
              <a:avLst/>
              <a:gdLst>
                <a:gd name="T0" fmla="*/ 11 w 16"/>
                <a:gd name="T1" fmla="*/ 25 h 30"/>
                <a:gd name="T2" fmla="*/ 11 w 16"/>
                <a:gd name="T3" fmla="*/ 21 h 30"/>
                <a:gd name="T4" fmla="*/ 10 w 16"/>
                <a:gd name="T5" fmla="*/ 16 h 30"/>
                <a:gd name="T6" fmla="*/ 12 w 16"/>
                <a:gd name="T7" fmla="*/ 14 h 30"/>
                <a:gd name="T8" fmla="*/ 13 w 16"/>
                <a:gd name="T9" fmla="*/ 9 h 30"/>
                <a:gd name="T10" fmla="*/ 14 w 16"/>
                <a:gd name="T11" fmla="*/ 4 h 30"/>
                <a:gd name="T12" fmla="*/ 12 w 16"/>
                <a:gd name="T13" fmla="*/ 1 h 30"/>
                <a:gd name="T14" fmla="*/ 7 w 16"/>
                <a:gd name="T15" fmla="*/ 2 h 30"/>
                <a:gd name="T16" fmla="*/ 5 w 16"/>
                <a:gd name="T17" fmla="*/ 0 h 30"/>
                <a:gd name="T18" fmla="*/ 4 w 16"/>
                <a:gd name="T19" fmla="*/ 0 h 30"/>
                <a:gd name="T20" fmla="*/ 3 w 16"/>
                <a:gd name="T21" fmla="*/ 4 h 30"/>
                <a:gd name="T22" fmla="*/ 3 w 16"/>
                <a:gd name="T23" fmla="*/ 8 h 30"/>
                <a:gd name="T24" fmla="*/ 2 w 16"/>
                <a:gd name="T25" fmla="*/ 13 h 30"/>
                <a:gd name="T26" fmla="*/ 0 w 16"/>
                <a:gd name="T27" fmla="*/ 20 h 30"/>
                <a:gd name="T28" fmla="*/ 2 w 16"/>
                <a:gd name="T29" fmla="*/ 22 h 30"/>
                <a:gd name="T30" fmla="*/ 2 w 16"/>
                <a:gd name="T31" fmla="*/ 28 h 30"/>
                <a:gd name="T32" fmla="*/ 6 w 16"/>
                <a:gd name="T33" fmla="*/ 30 h 30"/>
                <a:gd name="T34" fmla="*/ 11 w 16"/>
                <a:gd name="T35" fmla="*/ 25 h 30"/>
                <a:gd name="T36" fmla="*/ 11 w 16"/>
                <a:gd name="T3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30">
                  <a:moveTo>
                    <a:pt x="11" y="25"/>
                  </a:moveTo>
                  <a:cubicBezTo>
                    <a:pt x="12" y="23"/>
                    <a:pt x="10" y="22"/>
                    <a:pt x="11" y="21"/>
                  </a:cubicBezTo>
                  <a:cubicBezTo>
                    <a:pt x="12" y="18"/>
                    <a:pt x="12" y="18"/>
                    <a:pt x="10" y="16"/>
                  </a:cubicBezTo>
                  <a:cubicBezTo>
                    <a:pt x="9" y="14"/>
                    <a:pt x="11" y="15"/>
                    <a:pt x="12" y="14"/>
                  </a:cubicBezTo>
                  <a:cubicBezTo>
                    <a:pt x="13" y="13"/>
                    <a:pt x="13" y="10"/>
                    <a:pt x="13" y="9"/>
                  </a:cubicBezTo>
                  <a:cubicBezTo>
                    <a:pt x="13" y="6"/>
                    <a:pt x="12" y="6"/>
                    <a:pt x="14" y="4"/>
                  </a:cubicBezTo>
                  <a:cubicBezTo>
                    <a:pt x="16" y="3"/>
                    <a:pt x="14" y="0"/>
                    <a:pt x="12" y="1"/>
                  </a:cubicBezTo>
                  <a:cubicBezTo>
                    <a:pt x="10" y="1"/>
                    <a:pt x="9" y="2"/>
                    <a:pt x="7" y="2"/>
                  </a:cubicBezTo>
                  <a:cubicBezTo>
                    <a:pt x="5" y="2"/>
                    <a:pt x="6" y="0"/>
                    <a:pt x="5" y="0"/>
                  </a:cubicBezTo>
                  <a:cubicBezTo>
                    <a:pt x="6" y="0"/>
                    <a:pt x="3" y="0"/>
                    <a:pt x="4" y="0"/>
                  </a:cubicBezTo>
                  <a:cubicBezTo>
                    <a:pt x="2" y="1"/>
                    <a:pt x="3" y="2"/>
                    <a:pt x="3" y="4"/>
                  </a:cubicBezTo>
                  <a:cubicBezTo>
                    <a:pt x="3" y="5"/>
                    <a:pt x="3" y="7"/>
                    <a:pt x="3" y="8"/>
                  </a:cubicBezTo>
                  <a:cubicBezTo>
                    <a:pt x="2" y="10"/>
                    <a:pt x="2" y="12"/>
                    <a:pt x="2" y="13"/>
                  </a:cubicBezTo>
                  <a:cubicBezTo>
                    <a:pt x="1" y="16"/>
                    <a:pt x="0" y="17"/>
                    <a:pt x="0" y="20"/>
                  </a:cubicBezTo>
                  <a:cubicBezTo>
                    <a:pt x="1" y="21"/>
                    <a:pt x="2" y="20"/>
                    <a:pt x="2" y="22"/>
                  </a:cubicBezTo>
                  <a:cubicBezTo>
                    <a:pt x="3" y="23"/>
                    <a:pt x="2" y="26"/>
                    <a:pt x="2" y="28"/>
                  </a:cubicBezTo>
                  <a:cubicBezTo>
                    <a:pt x="2" y="30"/>
                    <a:pt x="4" y="30"/>
                    <a:pt x="6" y="30"/>
                  </a:cubicBezTo>
                  <a:cubicBezTo>
                    <a:pt x="10" y="30"/>
                    <a:pt x="9" y="27"/>
                    <a:pt x="11" y="25"/>
                  </a:cubicBezTo>
                  <a:cubicBezTo>
                    <a:pt x="12" y="23"/>
                    <a:pt x="10" y="26"/>
                    <a:pt x="11" y="25"/>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38" name="Freeform 729">
              <a:extLst>
                <a:ext uri="{FF2B5EF4-FFF2-40B4-BE49-F238E27FC236}">
                  <a16:creationId xmlns:a16="http://schemas.microsoft.com/office/drawing/2014/main" id="{F0FB6E72-BEAF-4EEE-8523-130DDC9C831C}"/>
                </a:ext>
              </a:extLst>
            </p:cNvPr>
            <p:cNvSpPr>
              <a:spLocks/>
            </p:cNvSpPr>
            <p:nvPr/>
          </p:nvSpPr>
          <p:spPr bwMode="auto">
            <a:xfrm>
              <a:off x="6536512" y="4755451"/>
              <a:ext cx="246881" cy="412529"/>
            </a:xfrm>
            <a:custGeom>
              <a:avLst/>
              <a:gdLst>
                <a:gd name="T0" fmla="*/ 52 w 53"/>
                <a:gd name="T1" fmla="*/ 23 h 88"/>
                <a:gd name="T2" fmla="*/ 50 w 53"/>
                <a:gd name="T3" fmla="*/ 3 h 88"/>
                <a:gd name="T4" fmla="*/ 46 w 53"/>
                <a:gd name="T5" fmla="*/ 3 h 88"/>
                <a:gd name="T6" fmla="*/ 41 w 53"/>
                <a:gd name="T7" fmla="*/ 6 h 88"/>
                <a:gd name="T8" fmla="*/ 38 w 53"/>
                <a:gd name="T9" fmla="*/ 7 h 88"/>
                <a:gd name="T10" fmla="*/ 32 w 53"/>
                <a:gd name="T11" fmla="*/ 7 h 88"/>
                <a:gd name="T12" fmla="*/ 28 w 53"/>
                <a:gd name="T13" fmla="*/ 7 h 88"/>
                <a:gd name="T14" fmla="*/ 23 w 53"/>
                <a:gd name="T15" fmla="*/ 7 h 88"/>
                <a:gd name="T16" fmla="*/ 24 w 53"/>
                <a:gd name="T17" fmla="*/ 18 h 88"/>
                <a:gd name="T18" fmla="*/ 25 w 53"/>
                <a:gd name="T19" fmla="*/ 20 h 88"/>
                <a:gd name="T20" fmla="*/ 27 w 53"/>
                <a:gd name="T21" fmla="*/ 22 h 88"/>
                <a:gd name="T22" fmla="*/ 27 w 53"/>
                <a:gd name="T23" fmla="*/ 28 h 88"/>
                <a:gd name="T24" fmla="*/ 25 w 53"/>
                <a:gd name="T25" fmla="*/ 31 h 88"/>
                <a:gd name="T26" fmla="*/ 24 w 53"/>
                <a:gd name="T27" fmla="*/ 35 h 88"/>
                <a:gd name="T28" fmla="*/ 20 w 53"/>
                <a:gd name="T29" fmla="*/ 31 h 88"/>
                <a:gd name="T30" fmla="*/ 21 w 53"/>
                <a:gd name="T31" fmla="*/ 25 h 88"/>
                <a:gd name="T32" fmla="*/ 16 w 53"/>
                <a:gd name="T33" fmla="*/ 22 h 88"/>
                <a:gd name="T34" fmla="*/ 13 w 53"/>
                <a:gd name="T35" fmla="*/ 20 h 88"/>
                <a:gd name="T36" fmla="*/ 2 w 53"/>
                <a:gd name="T37" fmla="*/ 24 h 88"/>
                <a:gd name="T38" fmla="*/ 0 w 53"/>
                <a:gd name="T39" fmla="*/ 26 h 88"/>
                <a:gd name="T40" fmla="*/ 1 w 53"/>
                <a:gd name="T41" fmla="*/ 30 h 88"/>
                <a:gd name="T42" fmla="*/ 12 w 53"/>
                <a:gd name="T43" fmla="*/ 35 h 88"/>
                <a:gd name="T44" fmla="*/ 13 w 53"/>
                <a:gd name="T45" fmla="*/ 44 h 88"/>
                <a:gd name="T46" fmla="*/ 12 w 53"/>
                <a:gd name="T47" fmla="*/ 52 h 88"/>
                <a:gd name="T48" fmla="*/ 6 w 53"/>
                <a:gd name="T49" fmla="*/ 62 h 88"/>
                <a:gd name="T50" fmla="*/ 6 w 53"/>
                <a:gd name="T51" fmla="*/ 69 h 88"/>
                <a:gd name="T52" fmla="*/ 8 w 53"/>
                <a:gd name="T53" fmla="*/ 78 h 88"/>
                <a:gd name="T54" fmla="*/ 9 w 53"/>
                <a:gd name="T55" fmla="*/ 87 h 88"/>
                <a:gd name="T56" fmla="*/ 12 w 53"/>
                <a:gd name="T57" fmla="*/ 86 h 88"/>
                <a:gd name="T58" fmla="*/ 13 w 53"/>
                <a:gd name="T59" fmla="*/ 83 h 88"/>
                <a:gd name="T60" fmla="*/ 11 w 53"/>
                <a:gd name="T61" fmla="*/ 83 h 88"/>
                <a:gd name="T62" fmla="*/ 16 w 53"/>
                <a:gd name="T63" fmla="*/ 77 h 88"/>
                <a:gd name="T64" fmla="*/ 25 w 53"/>
                <a:gd name="T65" fmla="*/ 72 h 88"/>
                <a:gd name="T66" fmla="*/ 25 w 53"/>
                <a:gd name="T67" fmla="*/ 64 h 88"/>
                <a:gd name="T68" fmla="*/ 21 w 53"/>
                <a:gd name="T69" fmla="*/ 48 h 88"/>
                <a:gd name="T70" fmla="*/ 24 w 53"/>
                <a:gd name="T71" fmla="*/ 48 h 88"/>
                <a:gd name="T72" fmla="*/ 29 w 53"/>
                <a:gd name="T73" fmla="*/ 44 h 88"/>
                <a:gd name="T74" fmla="*/ 35 w 53"/>
                <a:gd name="T75" fmla="*/ 38 h 88"/>
                <a:gd name="T76" fmla="*/ 40 w 53"/>
                <a:gd name="T77" fmla="*/ 36 h 88"/>
                <a:gd name="T78" fmla="*/ 46 w 53"/>
                <a:gd name="T79" fmla="*/ 32 h 88"/>
                <a:gd name="T80" fmla="*/ 52 w 53"/>
                <a:gd name="T81" fmla="*/ 23 h 88"/>
                <a:gd name="T82" fmla="*/ 52 w 53"/>
                <a:gd name="T83"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3" h="88">
                  <a:moveTo>
                    <a:pt x="52" y="23"/>
                  </a:moveTo>
                  <a:cubicBezTo>
                    <a:pt x="49" y="17"/>
                    <a:pt x="50" y="9"/>
                    <a:pt x="50" y="3"/>
                  </a:cubicBezTo>
                  <a:cubicBezTo>
                    <a:pt x="50" y="0"/>
                    <a:pt x="48" y="2"/>
                    <a:pt x="46" y="3"/>
                  </a:cubicBezTo>
                  <a:cubicBezTo>
                    <a:pt x="45" y="4"/>
                    <a:pt x="43" y="6"/>
                    <a:pt x="41" y="6"/>
                  </a:cubicBezTo>
                  <a:cubicBezTo>
                    <a:pt x="40" y="6"/>
                    <a:pt x="38" y="5"/>
                    <a:pt x="38" y="7"/>
                  </a:cubicBezTo>
                  <a:cubicBezTo>
                    <a:pt x="36" y="10"/>
                    <a:pt x="34" y="7"/>
                    <a:pt x="32" y="7"/>
                  </a:cubicBezTo>
                  <a:cubicBezTo>
                    <a:pt x="30" y="7"/>
                    <a:pt x="30" y="9"/>
                    <a:pt x="28" y="7"/>
                  </a:cubicBezTo>
                  <a:cubicBezTo>
                    <a:pt x="27" y="7"/>
                    <a:pt x="24" y="7"/>
                    <a:pt x="23" y="7"/>
                  </a:cubicBezTo>
                  <a:cubicBezTo>
                    <a:pt x="20" y="7"/>
                    <a:pt x="21" y="16"/>
                    <a:pt x="24" y="18"/>
                  </a:cubicBezTo>
                  <a:cubicBezTo>
                    <a:pt x="24" y="18"/>
                    <a:pt x="24" y="20"/>
                    <a:pt x="25" y="20"/>
                  </a:cubicBezTo>
                  <a:cubicBezTo>
                    <a:pt x="25" y="21"/>
                    <a:pt x="26" y="21"/>
                    <a:pt x="27" y="22"/>
                  </a:cubicBezTo>
                  <a:cubicBezTo>
                    <a:pt x="27" y="24"/>
                    <a:pt x="27" y="27"/>
                    <a:pt x="27" y="28"/>
                  </a:cubicBezTo>
                  <a:cubicBezTo>
                    <a:pt x="27" y="30"/>
                    <a:pt x="28" y="31"/>
                    <a:pt x="25" y="31"/>
                  </a:cubicBezTo>
                  <a:cubicBezTo>
                    <a:pt x="24" y="31"/>
                    <a:pt x="24" y="34"/>
                    <a:pt x="24" y="35"/>
                  </a:cubicBezTo>
                  <a:cubicBezTo>
                    <a:pt x="23" y="34"/>
                    <a:pt x="21" y="32"/>
                    <a:pt x="20" y="31"/>
                  </a:cubicBezTo>
                  <a:cubicBezTo>
                    <a:pt x="19" y="29"/>
                    <a:pt x="21" y="27"/>
                    <a:pt x="21" y="25"/>
                  </a:cubicBezTo>
                  <a:cubicBezTo>
                    <a:pt x="22" y="20"/>
                    <a:pt x="19" y="24"/>
                    <a:pt x="16" y="22"/>
                  </a:cubicBezTo>
                  <a:cubicBezTo>
                    <a:pt x="15" y="21"/>
                    <a:pt x="15" y="19"/>
                    <a:pt x="13" y="20"/>
                  </a:cubicBezTo>
                  <a:cubicBezTo>
                    <a:pt x="9" y="22"/>
                    <a:pt x="6" y="23"/>
                    <a:pt x="2" y="24"/>
                  </a:cubicBezTo>
                  <a:cubicBezTo>
                    <a:pt x="1" y="25"/>
                    <a:pt x="0" y="25"/>
                    <a:pt x="0" y="26"/>
                  </a:cubicBezTo>
                  <a:cubicBezTo>
                    <a:pt x="0" y="27"/>
                    <a:pt x="1" y="29"/>
                    <a:pt x="1" y="30"/>
                  </a:cubicBezTo>
                  <a:cubicBezTo>
                    <a:pt x="4" y="30"/>
                    <a:pt x="12" y="32"/>
                    <a:pt x="12" y="35"/>
                  </a:cubicBezTo>
                  <a:cubicBezTo>
                    <a:pt x="13" y="38"/>
                    <a:pt x="13" y="41"/>
                    <a:pt x="13" y="44"/>
                  </a:cubicBezTo>
                  <a:cubicBezTo>
                    <a:pt x="12" y="46"/>
                    <a:pt x="14" y="49"/>
                    <a:pt x="12" y="52"/>
                  </a:cubicBezTo>
                  <a:cubicBezTo>
                    <a:pt x="10" y="55"/>
                    <a:pt x="8" y="59"/>
                    <a:pt x="6" y="62"/>
                  </a:cubicBezTo>
                  <a:cubicBezTo>
                    <a:pt x="4" y="64"/>
                    <a:pt x="6" y="68"/>
                    <a:pt x="6" y="69"/>
                  </a:cubicBezTo>
                  <a:cubicBezTo>
                    <a:pt x="8" y="73"/>
                    <a:pt x="8" y="75"/>
                    <a:pt x="8" y="78"/>
                  </a:cubicBezTo>
                  <a:cubicBezTo>
                    <a:pt x="8" y="81"/>
                    <a:pt x="8" y="84"/>
                    <a:pt x="9" y="87"/>
                  </a:cubicBezTo>
                  <a:cubicBezTo>
                    <a:pt x="9" y="88"/>
                    <a:pt x="12" y="87"/>
                    <a:pt x="12" y="86"/>
                  </a:cubicBezTo>
                  <a:cubicBezTo>
                    <a:pt x="13" y="85"/>
                    <a:pt x="13" y="83"/>
                    <a:pt x="13" y="83"/>
                  </a:cubicBezTo>
                  <a:cubicBezTo>
                    <a:pt x="12" y="83"/>
                    <a:pt x="11" y="83"/>
                    <a:pt x="11" y="83"/>
                  </a:cubicBezTo>
                  <a:cubicBezTo>
                    <a:pt x="11" y="80"/>
                    <a:pt x="14" y="78"/>
                    <a:pt x="16" y="77"/>
                  </a:cubicBezTo>
                  <a:cubicBezTo>
                    <a:pt x="19" y="76"/>
                    <a:pt x="23" y="75"/>
                    <a:pt x="25" y="72"/>
                  </a:cubicBezTo>
                  <a:cubicBezTo>
                    <a:pt x="25" y="71"/>
                    <a:pt x="25" y="66"/>
                    <a:pt x="25" y="64"/>
                  </a:cubicBezTo>
                  <a:cubicBezTo>
                    <a:pt x="25" y="62"/>
                    <a:pt x="21" y="48"/>
                    <a:pt x="21" y="48"/>
                  </a:cubicBezTo>
                  <a:cubicBezTo>
                    <a:pt x="22" y="47"/>
                    <a:pt x="22" y="50"/>
                    <a:pt x="24" y="48"/>
                  </a:cubicBezTo>
                  <a:cubicBezTo>
                    <a:pt x="26" y="46"/>
                    <a:pt x="27" y="45"/>
                    <a:pt x="29" y="44"/>
                  </a:cubicBezTo>
                  <a:cubicBezTo>
                    <a:pt x="31" y="43"/>
                    <a:pt x="32" y="37"/>
                    <a:pt x="35" y="38"/>
                  </a:cubicBezTo>
                  <a:cubicBezTo>
                    <a:pt x="36" y="38"/>
                    <a:pt x="38" y="36"/>
                    <a:pt x="40" y="36"/>
                  </a:cubicBezTo>
                  <a:cubicBezTo>
                    <a:pt x="42" y="35"/>
                    <a:pt x="44" y="34"/>
                    <a:pt x="46" y="32"/>
                  </a:cubicBezTo>
                  <a:cubicBezTo>
                    <a:pt x="47" y="31"/>
                    <a:pt x="53" y="25"/>
                    <a:pt x="52" y="23"/>
                  </a:cubicBezTo>
                  <a:cubicBezTo>
                    <a:pt x="51" y="22"/>
                    <a:pt x="52" y="24"/>
                    <a:pt x="52" y="23"/>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39" name="Freeform 730">
              <a:extLst>
                <a:ext uri="{FF2B5EF4-FFF2-40B4-BE49-F238E27FC236}">
                  <a16:creationId xmlns:a16="http://schemas.microsoft.com/office/drawing/2014/main" id="{0CEA7583-3B0E-4632-B4C7-940954AC0C6D}"/>
                </a:ext>
              </a:extLst>
            </p:cNvPr>
            <p:cNvSpPr>
              <a:spLocks/>
            </p:cNvSpPr>
            <p:nvPr/>
          </p:nvSpPr>
          <p:spPr bwMode="auto">
            <a:xfrm>
              <a:off x="6592259" y="4742709"/>
              <a:ext cx="74861" cy="176799"/>
            </a:xfrm>
            <a:custGeom>
              <a:avLst/>
              <a:gdLst>
                <a:gd name="T0" fmla="*/ 4 w 16"/>
                <a:gd name="T1" fmla="*/ 25 h 38"/>
                <a:gd name="T2" fmla="*/ 9 w 16"/>
                <a:gd name="T3" fmla="*/ 26 h 38"/>
                <a:gd name="T4" fmla="*/ 8 w 16"/>
                <a:gd name="T5" fmla="*/ 31 h 38"/>
                <a:gd name="T6" fmla="*/ 12 w 16"/>
                <a:gd name="T7" fmla="*/ 38 h 38"/>
                <a:gd name="T8" fmla="*/ 12 w 16"/>
                <a:gd name="T9" fmla="*/ 34 h 38"/>
                <a:gd name="T10" fmla="*/ 15 w 16"/>
                <a:gd name="T11" fmla="*/ 33 h 38"/>
                <a:gd name="T12" fmla="*/ 15 w 16"/>
                <a:gd name="T13" fmla="*/ 27 h 38"/>
                <a:gd name="T14" fmla="*/ 12 w 16"/>
                <a:gd name="T15" fmla="*/ 22 h 38"/>
                <a:gd name="T16" fmla="*/ 8 w 16"/>
                <a:gd name="T17" fmla="*/ 20 h 38"/>
                <a:gd name="T18" fmla="*/ 8 w 16"/>
                <a:gd name="T19" fmla="*/ 16 h 38"/>
                <a:gd name="T20" fmla="*/ 7 w 16"/>
                <a:gd name="T21" fmla="*/ 14 h 38"/>
                <a:gd name="T22" fmla="*/ 8 w 16"/>
                <a:gd name="T23" fmla="*/ 8 h 38"/>
                <a:gd name="T24" fmla="*/ 7 w 16"/>
                <a:gd name="T25" fmla="*/ 3 h 38"/>
                <a:gd name="T26" fmla="*/ 7 w 16"/>
                <a:gd name="T27" fmla="*/ 1 h 38"/>
                <a:gd name="T28" fmla="*/ 2 w 16"/>
                <a:gd name="T29" fmla="*/ 0 h 38"/>
                <a:gd name="T30" fmla="*/ 4 w 16"/>
                <a:gd name="T31" fmla="*/ 6 h 38"/>
                <a:gd name="T32" fmla="*/ 4 w 16"/>
                <a:gd name="T33" fmla="*/ 14 h 38"/>
                <a:gd name="T34" fmla="*/ 2 w 16"/>
                <a:gd name="T35" fmla="*/ 16 h 38"/>
                <a:gd name="T36" fmla="*/ 1 w 16"/>
                <a:gd name="T37" fmla="*/ 20 h 38"/>
                <a:gd name="T38" fmla="*/ 4 w 16"/>
                <a:gd name="T39" fmla="*/ 25 h 38"/>
                <a:gd name="T40" fmla="*/ 4 w 16"/>
                <a:gd name="T41"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38">
                  <a:moveTo>
                    <a:pt x="4" y="25"/>
                  </a:moveTo>
                  <a:cubicBezTo>
                    <a:pt x="6" y="26"/>
                    <a:pt x="9" y="24"/>
                    <a:pt x="9" y="26"/>
                  </a:cubicBezTo>
                  <a:cubicBezTo>
                    <a:pt x="10" y="28"/>
                    <a:pt x="9" y="29"/>
                    <a:pt x="8" y="31"/>
                  </a:cubicBezTo>
                  <a:cubicBezTo>
                    <a:pt x="6" y="33"/>
                    <a:pt x="10" y="36"/>
                    <a:pt x="12" y="38"/>
                  </a:cubicBezTo>
                  <a:cubicBezTo>
                    <a:pt x="13" y="37"/>
                    <a:pt x="12" y="35"/>
                    <a:pt x="12" y="34"/>
                  </a:cubicBezTo>
                  <a:cubicBezTo>
                    <a:pt x="13" y="33"/>
                    <a:pt x="16" y="35"/>
                    <a:pt x="15" y="33"/>
                  </a:cubicBezTo>
                  <a:cubicBezTo>
                    <a:pt x="15" y="31"/>
                    <a:pt x="15" y="29"/>
                    <a:pt x="15" y="27"/>
                  </a:cubicBezTo>
                  <a:cubicBezTo>
                    <a:pt x="14" y="25"/>
                    <a:pt x="13" y="24"/>
                    <a:pt x="12" y="22"/>
                  </a:cubicBezTo>
                  <a:cubicBezTo>
                    <a:pt x="11" y="25"/>
                    <a:pt x="8" y="21"/>
                    <a:pt x="8" y="20"/>
                  </a:cubicBezTo>
                  <a:cubicBezTo>
                    <a:pt x="8" y="18"/>
                    <a:pt x="8" y="17"/>
                    <a:pt x="8" y="16"/>
                  </a:cubicBezTo>
                  <a:cubicBezTo>
                    <a:pt x="8" y="14"/>
                    <a:pt x="8" y="15"/>
                    <a:pt x="7" y="14"/>
                  </a:cubicBezTo>
                  <a:cubicBezTo>
                    <a:pt x="6" y="14"/>
                    <a:pt x="8" y="8"/>
                    <a:pt x="8" y="8"/>
                  </a:cubicBezTo>
                  <a:cubicBezTo>
                    <a:pt x="8" y="6"/>
                    <a:pt x="7" y="5"/>
                    <a:pt x="7" y="3"/>
                  </a:cubicBezTo>
                  <a:cubicBezTo>
                    <a:pt x="6" y="2"/>
                    <a:pt x="5" y="0"/>
                    <a:pt x="7" y="1"/>
                  </a:cubicBezTo>
                  <a:cubicBezTo>
                    <a:pt x="6" y="0"/>
                    <a:pt x="3" y="0"/>
                    <a:pt x="2" y="0"/>
                  </a:cubicBezTo>
                  <a:cubicBezTo>
                    <a:pt x="2" y="1"/>
                    <a:pt x="6" y="5"/>
                    <a:pt x="4" y="6"/>
                  </a:cubicBezTo>
                  <a:cubicBezTo>
                    <a:pt x="1" y="7"/>
                    <a:pt x="2" y="12"/>
                    <a:pt x="4" y="14"/>
                  </a:cubicBezTo>
                  <a:cubicBezTo>
                    <a:pt x="4" y="15"/>
                    <a:pt x="2" y="15"/>
                    <a:pt x="2" y="16"/>
                  </a:cubicBezTo>
                  <a:cubicBezTo>
                    <a:pt x="1" y="16"/>
                    <a:pt x="1" y="19"/>
                    <a:pt x="1" y="20"/>
                  </a:cubicBezTo>
                  <a:cubicBezTo>
                    <a:pt x="0" y="22"/>
                    <a:pt x="3" y="24"/>
                    <a:pt x="4" y="25"/>
                  </a:cubicBezTo>
                  <a:cubicBezTo>
                    <a:pt x="5" y="26"/>
                    <a:pt x="4" y="24"/>
                    <a:pt x="4" y="25"/>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40" name="Freeform 731">
              <a:extLst>
                <a:ext uri="{FF2B5EF4-FFF2-40B4-BE49-F238E27FC236}">
                  <a16:creationId xmlns:a16="http://schemas.microsoft.com/office/drawing/2014/main" id="{7D996B8D-630F-482A-84DA-9854729EDA0F}"/>
                </a:ext>
              </a:extLst>
            </p:cNvPr>
            <p:cNvSpPr>
              <a:spLocks/>
            </p:cNvSpPr>
            <p:nvPr/>
          </p:nvSpPr>
          <p:spPr bwMode="auto">
            <a:xfrm>
              <a:off x="6339008" y="4709261"/>
              <a:ext cx="280328" cy="234139"/>
            </a:xfrm>
            <a:custGeom>
              <a:avLst/>
              <a:gdLst>
                <a:gd name="T0" fmla="*/ 56 w 60"/>
                <a:gd name="T1" fmla="*/ 30 h 50"/>
                <a:gd name="T2" fmla="*/ 55 w 60"/>
                <a:gd name="T3" fmla="*/ 24 h 50"/>
                <a:gd name="T4" fmla="*/ 57 w 60"/>
                <a:gd name="T5" fmla="*/ 22 h 50"/>
                <a:gd name="T6" fmla="*/ 57 w 60"/>
                <a:gd name="T7" fmla="*/ 19 h 50"/>
                <a:gd name="T8" fmla="*/ 58 w 60"/>
                <a:gd name="T9" fmla="*/ 13 h 50"/>
                <a:gd name="T10" fmla="*/ 56 w 60"/>
                <a:gd name="T11" fmla="*/ 8 h 50"/>
                <a:gd name="T12" fmla="*/ 51 w 60"/>
                <a:gd name="T13" fmla="*/ 5 h 50"/>
                <a:gd name="T14" fmla="*/ 48 w 60"/>
                <a:gd name="T15" fmla="*/ 3 h 50"/>
                <a:gd name="T16" fmla="*/ 45 w 60"/>
                <a:gd name="T17" fmla="*/ 0 h 50"/>
                <a:gd name="T18" fmla="*/ 38 w 60"/>
                <a:gd name="T19" fmla="*/ 1 h 50"/>
                <a:gd name="T20" fmla="*/ 34 w 60"/>
                <a:gd name="T21" fmla="*/ 4 h 50"/>
                <a:gd name="T22" fmla="*/ 35 w 60"/>
                <a:gd name="T23" fmla="*/ 10 h 50"/>
                <a:gd name="T24" fmla="*/ 33 w 60"/>
                <a:gd name="T25" fmla="*/ 17 h 50"/>
                <a:gd name="T26" fmla="*/ 37 w 60"/>
                <a:gd name="T27" fmla="*/ 21 h 50"/>
                <a:gd name="T28" fmla="*/ 40 w 60"/>
                <a:gd name="T29" fmla="*/ 23 h 50"/>
                <a:gd name="T30" fmla="*/ 39 w 60"/>
                <a:gd name="T31" fmla="*/ 26 h 50"/>
                <a:gd name="T32" fmla="*/ 35 w 60"/>
                <a:gd name="T33" fmla="*/ 26 h 50"/>
                <a:gd name="T34" fmla="*/ 31 w 60"/>
                <a:gd name="T35" fmla="*/ 22 h 50"/>
                <a:gd name="T36" fmla="*/ 27 w 60"/>
                <a:gd name="T37" fmla="*/ 17 h 50"/>
                <a:gd name="T38" fmla="*/ 20 w 60"/>
                <a:gd name="T39" fmla="*/ 18 h 50"/>
                <a:gd name="T40" fmla="*/ 16 w 60"/>
                <a:gd name="T41" fmla="*/ 16 h 50"/>
                <a:gd name="T42" fmla="*/ 14 w 60"/>
                <a:gd name="T43" fmla="*/ 16 h 50"/>
                <a:gd name="T44" fmla="*/ 11 w 60"/>
                <a:gd name="T45" fmla="*/ 14 h 50"/>
                <a:gd name="T46" fmla="*/ 11 w 60"/>
                <a:gd name="T47" fmla="*/ 20 h 50"/>
                <a:gd name="T48" fmla="*/ 10 w 60"/>
                <a:gd name="T49" fmla="*/ 24 h 50"/>
                <a:gd name="T50" fmla="*/ 2 w 60"/>
                <a:gd name="T51" fmla="*/ 24 h 50"/>
                <a:gd name="T52" fmla="*/ 1 w 60"/>
                <a:gd name="T53" fmla="*/ 29 h 50"/>
                <a:gd name="T54" fmla="*/ 3 w 60"/>
                <a:gd name="T55" fmla="*/ 43 h 50"/>
                <a:gd name="T56" fmla="*/ 8 w 60"/>
                <a:gd name="T57" fmla="*/ 48 h 50"/>
                <a:gd name="T58" fmla="*/ 16 w 60"/>
                <a:gd name="T59" fmla="*/ 50 h 50"/>
                <a:gd name="T60" fmla="*/ 18 w 60"/>
                <a:gd name="T61" fmla="*/ 50 h 50"/>
                <a:gd name="T62" fmla="*/ 22 w 60"/>
                <a:gd name="T63" fmla="*/ 50 h 50"/>
                <a:gd name="T64" fmla="*/ 28 w 60"/>
                <a:gd name="T65" fmla="*/ 47 h 50"/>
                <a:gd name="T66" fmla="*/ 31 w 60"/>
                <a:gd name="T67" fmla="*/ 44 h 50"/>
                <a:gd name="T68" fmla="*/ 35 w 60"/>
                <a:gd name="T69" fmla="*/ 41 h 50"/>
                <a:gd name="T70" fmla="*/ 37 w 60"/>
                <a:gd name="T71" fmla="*/ 38 h 50"/>
                <a:gd name="T72" fmla="*/ 43 w 60"/>
                <a:gd name="T73" fmla="*/ 38 h 50"/>
                <a:gd name="T74" fmla="*/ 42 w 60"/>
                <a:gd name="T75" fmla="*/ 35 h 50"/>
                <a:gd name="T76" fmla="*/ 46 w 60"/>
                <a:gd name="T77" fmla="*/ 33 h 50"/>
                <a:gd name="T78" fmla="*/ 56 w 60"/>
                <a:gd name="T79" fmla="*/ 30 h 50"/>
                <a:gd name="T80" fmla="*/ 56 w 60"/>
                <a:gd name="T81"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50">
                  <a:moveTo>
                    <a:pt x="56" y="30"/>
                  </a:moveTo>
                  <a:cubicBezTo>
                    <a:pt x="54" y="27"/>
                    <a:pt x="56" y="27"/>
                    <a:pt x="55" y="24"/>
                  </a:cubicBezTo>
                  <a:cubicBezTo>
                    <a:pt x="55" y="23"/>
                    <a:pt x="56" y="23"/>
                    <a:pt x="57" y="22"/>
                  </a:cubicBezTo>
                  <a:cubicBezTo>
                    <a:pt x="58" y="21"/>
                    <a:pt x="57" y="20"/>
                    <a:pt x="57" y="19"/>
                  </a:cubicBezTo>
                  <a:cubicBezTo>
                    <a:pt x="56" y="17"/>
                    <a:pt x="56" y="14"/>
                    <a:pt x="58" y="13"/>
                  </a:cubicBezTo>
                  <a:cubicBezTo>
                    <a:pt x="60" y="12"/>
                    <a:pt x="57" y="9"/>
                    <a:pt x="56" y="8"/>
                  </a:cubicBezTo>
                  <a:cubicBezTo>
                    <a:pt x="55" y="6"/>
                    <a:pt x="53" y="5"/>
                    <a:pt x="51" y="5"/>
                  </a:cubicBezTo>
                  <a:cubicBezTo>
                    <a:pt x="50" y="4"/>
                    <a:pt x="49" y="3"/>
                    <a:pt x="48" y="3"/>
                  </a:cubicBezTo>
                  <a:cubicBezTo>
                    <a:pt x="47" y="2"/>
                    <a:pt x="46" y="1"/>
                    <a:pt x="45" y="0"/>
                  </a:cubicBezTo>
                  <a:cubicBezTo>
                    <a:pt x="45" y="0"/>
                    <a:pt x="39" y="1"/>
                    <a:pt x="38" y="1"/>
                  </a:cubicBezTo>
                  <a:cubicBezTo>
                    <a:pt x="36" y="1"/>
                    <a:pt x="36" y="3"/>
                    <a:pt x="34" y="4"/>
                  </a:cubicBezTo>
                  <a:cubicBezTo>
                    <a:pt x="33" y="6"/>
                    <a:pt x="34" y="9"/>
                    <a:pt x="35" y="10"/>
                  </a:cubicBezTo>
                  <a:cubicBezTo>
                    <a:pt x="35" y="13"/>
                    <a:pt x="33" y="14"/>
                    <a:pt x="33" y="17"/>
                  </a:cubicBezTo>
                  <a:cubicBezTo>
                    <a:pt x="33" y="18"/>
                    <a:pt x="35" y="21"/>
                    <a:pt x="37" y="21"/>
                  </a:cubicBezTo>
                  <a:cubicBezTo>
                    <a:pt x="39" y="21"/>
                    <a:pt x="40" y="20"/>
                    <a:pt x="40" y="23"/>
                  </a:cubicBezTo>
                  <a:cubicBezTo>
                    <a:pt x="40" y="25"/>
                    <a:pt x="40" y="26"/>
                    <a:pt x="39" y="26"/>
                  </a:cubicBezTo>
                  <a:cubicBezTo>
                    <a:pt x="37" y="27"/>
                    <a:pt x="36" y="28"/>
                    <a:pt x="35" y="26"/>
                  </a:cubicBezTo>
                  <a:cubicBezTo>
                    <a:pt x="34" y="24"/>
                    <a:pt x="33" y="22"/>
                    <a:pt x="31" y="22"/>
                  </a:cubicBezTo>
                  <a:cubicBezTo>
                    <a:pt x="29" y="21"/>
                    <a:pt x="28" y="19"/>
                    <a:pt x="27" y="17"/>
                  </a:cubicBezTo>
                  <a:cubicBezTo>
                    <a:pt x="25" y="21"/>
                    <a:pt x="23" y="19"/>
                    <a:pt x="20" y="18"/>
                  </a:cubicBezTo>
                  <a:cubicBezTo>
                    <a:pt x="18" y="18"/>
                    <a:pt x="18" y="16"/>
                    <a:pt x="16" y="16"/>
                  </a:cubicBezTo>
                  <a:cubicBezTo>
                    <a:pt x="16" y="16"/>
                    <a:pt x="15" y="17"/>
                    <a:pt x="14" y="16"/>
                  </a:cubicBezTo>
                  <a:cubicBezTo>
                    <a:pt x="13" y="16"/>
                    <a:pt x="13" y="14"/>
                    <a:pt x="11" y="14"/>
                  </a:cubicBezTo>
                  <a:cubicBezTo>
                    <a:pt x="11" y="16"/>
                    <a:pt x="11" y="18"/>
                    <a:pt x="11" y="20"/>
                  </a:cubicBezTo>
                  <a:cubicBezTo>
                    <a:pt x="11" y="22"/>
                    <a:pt x="12" y="24"/>
                    <a:pt x="10" y="24"/>
                  </a:cubicBezTo>
                  <a:cubicBezTo>
                    <a:pt x="7" y="24"/>
                    <a:pt x="4" y="24"/>
                    <a:pt x="2" y="24"/>
                  </a:cubicBezTo>
                  <a:cubicBezTo>
                    <a:pt x="1" y="24"/>
                    <a:pt x="1" y="28"/>
                    <a:pt x="1" y="29"/>
                  </a:cubicBezTo>
                  <a:cubicBezTo>
                    <a:pt x="1" y="33"/>
                    <a:pt x="0" y="40"/>
                    <a:pt x="3" y="43"/>
                  </a:cubicBezTo>
                  <a:cubicBezTo>
                    <a:pt x="4" y="44"/>
                    <a:pt x="7" y="48"/>
                    <a:pt x="8" y="48"/>
                  </a:cubicBezTo>
                  <a:cubicBezTo>
                    <a:pt x="10" y="47"/>
                    <a:pt x="19" y="47"/>
                    <a:pt x="16" y="50"/>
                  </a:cubicBezTo>
                  <a:cubicBezTo>
                    <a:pt x="18" y="50"/>
                    <a:pt x="17" y="50"/>
                    <a:pt x="18" y="50"/>
                  </a:cubicBezTo>
                  <a:cubicBezTo>
                    <a:pt x="20" y="49"/>
                    <a:pt x="21" y="50"/>
                    <a:pt x="22" y="50"/>
                  </a:cubicBezTo>
                  <a:cubicBezTo>
                    <a:pt x="25" y="50"/>
                    <a:pt x="27" y="50"/>
                    <a:pt x="28" y="47"/>
                  </a:cubicBezTo>
                  <a:cubicBezTo>
                    <a:pt x="29" y="46"/>
                    <a:pt x="30" y="45"/>
                    <a:pt x="31" y="44"/>
                  </a:cubicBezTo>
                  <a:cubicBezTo>
                    <a:pt x="32" y="43"/>
                    <a:pt x="34" y="43"/>
                    <a:pt x="35" y="41"/>
                  </a:cubicBezTo>
                  <a:cubicBezTo>
                    <a:pt x="36" y="40"/>
                    <a:pt x="36" y="39"/>
                    <a:pt x="37" y="38"/>
                  </a:cubicBezTo>
                  <a:cubicBezTo>
                    <a:pt x="39" y="38"/>
                    <a:pt x="41" y="38"/>
                    <a:pt x="43" y="38"/>
                  </a:cubicBezTo>
                  <a:cubicBezTo>
                    <a:pt x="42" y="37"/>
                    <a:pt x="42" y="35"/>
                    <a:pt x="42" y="35"/>
                  </a:cubicBezTo>
                  <a:cubicBezTo>
                    <a:pt x="44" y="34"/>
                    <a:pt x="45" y="34"/>
                    <a:pt x="46" y="33"/>
                  </a:cubicBezTo>
                  <a:cubicBezTo>
                    <a:pt x="49" y="32"/>
                    <a:pt x="53" y="31"/>
                    <a:pt x="56" y="30"/>
                  </a:cubicBezTo>
                  <a:cubicBezTo>
                    <a:pt x="55" y="29"/>
                    <a:pt x="55" y="30"/>
                    <a:pt x="56" y="30"/>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41" name="Freeform 732">
              <a:extLst>
                <a:ext uri="{FF2B5EF4-FFF2-40B4-BE49-F238E27FC236}">
                  <a16:creationId xmlns:a16="http://schemas.microsoft.com/office/drawing/2014/main" id="{CD8C40CA-FAE1-4BEF-BEF1-DD2024983AC2}"/>
                </a:ext>
              </a:extLst>
            </p:cNvPr>
            <p:cNvSpPr>
              <a:spLocks/>
            </p:cNvSpPr>
            <p:nvPr/>
          </p:nvSpPr>
          <p:spPr bwMode="auto">
            <a:xfrm>
              <a:off x="6125578" y="4919507"/>
              <a:ext cx="297849" cy="294664"/>
            </a:xfrm>
            <a:custGeom>
              <a:avLst/>
              <a:gdLst>
                <a:gd name="T0" fmla="*/ 33 w 64"/>
                <a:gd name="T1" fmla="*/ 5 h 63"/>
                <a:gd name="T2" fmla="*/ 31 w 64"/>
                <a:gd name="T3" fmla="*/ 2 h 63"/>
                <a:gd name="T4" fmla="*/ 28 w 64"/>
                <a:gd name="T5" fmla="*/ 2 h 63"/>
                <a:gd name="T6" fmla="*/ 18 w 64"/>
                <a:gd name="T7" fmla="*/ 2 h 63"/>
                <a:gd name="T8" fmla="*/ 10 w 64"/>
                <a:gd name="T9" fmla="*/ 2 h 63"/>
                <a:gd name="T10" fmla="*/ 7 w 64"/>
                <a:gd name="T11" fmla="*/ 0 h 63"/>
                <a:gd name="T12" fmla="*/ 4 w 64"/>
                <a:gd name="T13" fmla="*/ 2 h 63"/>
                <a:gd name="T14" fmla="*/ 1 w 64"/>
                <a:gd name="T15" fmla="*/ 2 h 63"/>
                <a:gd name="T16" fmla="*/ 6 w 64"/>
                <a:gd name="T17" fmla="*/ 14 h 63"/>
                <a:gd name="T18" fmla="*/ 9 w 64"/>
                <a:gd name="T19" fmla="*/ 21 h 63"/>
                <a:gd name="T20" fmla="*/ 13 w 64"/>
                <a:gd name="T21" fmla="*/ 29 h 63"/>
                <a:gd name="T22" fmla="*/ 13 w 64"/>
                <a:gd name="T23" fmla="*/ 34 h 63"/>
                <a:gd name="T24" fmla="*/ 14 w 64"/>
                <a:gd name="T25" fmla="*/ 42 h 63"/>
                <a:gd name="T26" fmla="*/ 16 w 64"/>
                <a:gd name="T27" fmla="*/ 51 h 63"/>
                <a:gd name="T28" fmla="*/ 22 w 64"/>
                <a:gd name="T29" fmla="*/ 61 h 63"/>
                <a:gd name="T30" fmla="*/ 28 w 64"/>
                <a:gd name="T31" fmla="*/ 62 h 63"/>
                <a:gd name="T32" fmla="*/ 33 w 64"/>
                <a:gd name="T33" fmla="*/ 62 h 63"/>
                <a:gd name="T34" fmla="*/ 38 w 64"/>
                <a:gd name="T35" fmla="*/ 58 h 63"/>
                <a:gd name="T36" fmla="*/ 38 w 64"/>
                <a:gd name="T37" fmla="*/ 40 h 63"/>
                <a:gd name="T38" fmla="*/ 38 w 64"/>
                <a:gd name="T39" fmla="*/ 28 h 63"/>
                <a:gd name="T40" fmla="*/ 39 w 64"/>
                <a:gd name="T41" fmla="*/ 26 h 63"/>
                <a:gd name="T42" fmla="*/ 43 w 64"/>
                <a:gd name="T43" fmla="*/ 26 h 63"/>
                <a:gd name="T44" fmla="*/ 43 w 64"/>
                <a:gd name="T45" fmla="*/ 7 h 63"/>
                <a:gd name="T46" fmla="*/ 51 w 64"/>
                <a:gd name="T47" fmla="*/ 6 h 63"/>
                <a:gd name="T48" fmla="*/ 53 w 64"/>
                <a:gd name="T49" fmla="*/ 5 h 63"/>
                <a:gd name="T50" fmla="*/ 56 w 64"/>
                <a:gd name="T51" fmla="*/ 8 h 63"/>
                <a:gd name="T52" fmla="*/ 58 w 64"/>
                <a:gd name="T53" fmla="*/ 6 h 63"/>
                <a:gd name="T54" fmla="*/ 62 w 64"/>
                <a:gd name="T55" fmla="*/ 5 h 63"/>
                <a:gd name="T56" fmla="*/ 59 w 64"/>
                <a:gd name="T57" fmla="*/ 2 h 63"/>
                <a:gd name="T58" fmla="*/ 45 w 64"/>
                <a:gd name="T59" fmla="*/ 5 h 63"/>
                <a:gd name="T60" fmla="*/ 33 w 64"/>
                <a:gd name="T61"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 h="63">
                  <a:moveTo>
                    <a:pt x="33" y="5"/>
                  </a:moveTo>
                  <a:cubicBezTo>
                    <a:pt x="32" y="5"/>
                    <a:pt x="31" y="2"/>
                    <a:pt x="31" y="2"/>
                  </a:cubicBezTo>
                  <a:cubicBezTo>
                    <a:pt x="30" y="2"/>
                    <a:pt x="29" y="2"/>
                    <a:pt x="28" y="2"/>
                  </a:cubicBezTo>
                  <a:cubicBezTo>
                    <a:pt x="25" y="2"/>
                    <a:pt x="21" y="2"/>
                    <a:pt x="18" y="2"/>
                  </a:cubicBezTo>
                  <a:cubicBezTo>
                    <a:pt x="15" y="2"/>
                    <a:pt x="13" y="2"/>
                    <a:pt x="10" y="2"/>
                  </a:cubicBezTo>
                  <a:cubicBezTo>
                    <a:pt x="9" y="2"/>
                    <a:pt x="9" y="0"/>
                    <a:pt x="7" y="0"/>
                  </a:cubicBezTo>
                  <a:cubicBezTo>
                    <a:pt x="6" y="0"/>
                    <a:pt x="5" y="2"/>
                    <a:pt x="4" y="2"/>
                  </a:cubicBezTo>
                  <a:cubicBezTo>
                    <a:pt x="3" y="2"/>
                    <a:pt x="2" y="2"/>
                    <a:pt x="1" y="2"/>
                  </a:cubicBezTo>
                  <a:cubicBezTo>
                    <a:pt x="0" y="7"/>
                    <a:pt x="4" y="9"/>
                    <a:pt x="6" y="14"/>
                  </a:cubicBezTo>
                  <a:cubicBezTo>
                    <a:pt x="7" y="16"/>
                    <a:pt x="8" y="19"/>
                    <a:pt x="9" y="21"/>
                  </a:cubicBezTo>
                  <a:cubicBezTo>
                    <a:pt x="10" y="24"/>
                    <a:pt x="12" y="26"/>
                    <a:pt x="13" y="29"/>
                  </a:cubicBezTo>
                  <a:cubicBezTo>
                    <a:pt x="13" y="30"/>
                    <a:pt x="13" y="33"/>
                    <a:pt x="13" y="34"/>
                  </a:cubicBezTo>
                  <a:cubicBezTo>
                    <a:pt x="13" y="37"/>
                    <a:pt x="14" y="39"/>
                    <a:pt x="14" y="42"/>
                  </a:cubicBezTo>
                  <a:cubicBezTo>
                    <a:pt x="15" y="45"/>
                    <a:pt x="15" y="48"/>
                    <a:pt x="16" y="51"/>
                  </a:cubicBezTo>
                  <a:cubicBezTo>
                    <a:pt x="17" y="55"/>
                    <a:pt x="20" y="58"/>
                    <a:pt x="22" y="61"/>
                  </a:cubicBezTo>
                  <a:cubicBezTo>
                    <a:pt x="25" y="58"/>
                    <a:pt x="25" y="60"/>
                    <a:pt x="28" y="62"/>
                  </a:cubicBezTo>
                  <a:cubicBezTo>
                    <a:pt x="29" y="63"/>
                    <a:pt x="32" y="63"/>
                    <a:pt x="33" y="62"/>
                  </a:cubicBezTo>
                  <a:cubicBezTo>
                    <a:pt x="36" y="62"/>
                    <a:pt x="38" y="61"/>
                    <a:pt x="38" y="58"/>
                  </a:cubicBezTo>
                  <a:cubicBezTo>
                    <a:pt x="38" y="52"/>
                    <a:pt x="38" y="46"/>
                    <a:pt x="38" y="40"/>
                  </a:cubicBezTo>
                  <a:cubicBezTo>
                    <a:pt x="38" y="36"/>
                    <a:pt x="38" y="32"/>
                    <a:pt x="38" y="28"/>
                  </a:cubicBezTo>
                  <a:cubicBezTo>
                    <a:pt x="38" y="27"/>
                    <a:pt x="38" y="26"/>
                    <a:pt x="39" y="26"/>
                  </a:cubicBezTo>
                  <a:cubicBezTo>
                    <a:pt x="39" y="26"/>
                    <a:pt x="43" y="26"/>
                    <a:pt x="43" y="26"/>
                  </a:cubicBezTo>
                  <a:cubicBezTo>
                    <a:pt x="43" y="20"/>
                    <a:pt x="43" y="13"/>
                    <a:pt x="43" y="7"/>
                  </a:cubicBezTo>
                  <a:cubicBezTo>
                    <a:pt x="46" y="8"/>
                    <a:pt x="48" y="6"/>
                    <a:pt x="51" y="6"/>
                  </a:cubicBezTo>
                  <a:cubicBezTo>
                    <a:pt x="51" y="5"/>
                    <a:pt x="52" y="5"/>
                    <a:pt x="53" y="5"/>
                  </a:cubicBezTo>
                  <a:cubicBezTo>
                    <a:pt x="53" y="5"/>
                    <a:pt x="55" y="8"/>
                    <a:pt x="56" y="8"/>
                  </a:cubicBezTo>
                  <a:cubicBezTo>
                    <a:pt x="57" y="7"/>
                    <a:pt x="56" y="6"/>
                    <a:pt x="58" y="6"/>
                  </a:cubicBezTo>
                  <a:cubicBezTo>
                    <a:pt x="59" y="6"/>
                    <a:pt x="60" y="5"/>
                    <a:pt x="62" y="5"/>
                  </a:cubicBezTo>
                  <a:cubicBezTo>
                    <a:pt x="64" y="4"/>
                    <a:pt x="60" y="2"/>
                    <a:pt x="59" y="2"/>
                  </a:cubicBezTo>
                  <a:cubicBezTo>
                    <a:pt x="54" y="2"/>
                    <a:pt x="50" y="5"/>
                    <a:pt x="45" y="5"/>
                  </a:cubicBezTo>
                  <a:cubicBezTo>
                    <a:pt x="41" y="5"/>
                    <a:pt x="37" y="5"/>
                    <a:pt x="33" y="5"/>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42" name="Freeform 733">
              <a:extLst>
                <a:ext uri="{FF2B5EF4-FFF2-40B4-BE49-F238E27FC236}">
                  <a16:creationId xmlns:a16="http://schemas.microsoft.com/office/drawing/2014/main" id="{06A7AD2F-328F-487A-9025-E9B2514C69D1}"/>
                </a:ext>
              </a:extLst>
            </p:cNvPr>
            <p:cNvSpPr>
              <a:spLocks/>
            </p:cNvSpPr>
            <p:nvPr/>
          </p:nvSpPr>
          <p:spPr bwMode="auto">
            <a:xfrm>
              <a:off x="6133541" y="4390707"/>
              <a:ext cx="425271" cy="444384"/>
            </a:xfrm>
            <a:custGeom>
              <a:avLst/>
              <a:gdLst>
                <a:gd name="T0" fmla="*/ 89 w 91"/>
                <a:gd name="T1" fmla="*/ 10 h 95"/>
                <a:gd name="T2" fmla="*/ 83 w 91"/>
                <a:gd name="T3" fmla="*/ 4 h 95"/>
                <a:gd name="T4" fmla="*/ 77 w 91"/>
                <a:gd name="T5" fmla="*/ 6 h 95"/>
                <a:gd name="T6" fmla="*/ 72 w 91"/>
                <a:gd name="T7" fmla="*/ 1 h 95"/>
                <a:gd name="T8" fmla="*/ 65 w 91"/>
                <a:gd name="T9" fmla="*/ 1 h 95"/>
                <a:gd name="T10" fmla="*/ 57 w 91"/>
                <a:gd name="T11" fmla="*/ 2 h 95"/>
                <a:gd name="T12" fmla="*/ 48 w 91"/>
                <a:gd name="T13" fmla="*/ 6 h 95"/>
                <a:gd name="T14" fmla="*/ 35 w 91"/>
                <a:gd name="T15" fmla="*/ 2 h 95"/>
                <a:gd name="T16" fmla="*/ 30 w 91"/>
                <a:gd name="T17" fmla="*/ 12 h 95"/>
                <a:gd name="T18" fmla="*/ 19 w 91"/>
                <a:gd name="T19" fmla="*/ 35 h 95"/>
                <a:gd name="T20" fmla="*/ 17 w 91"/>
                <a:gd name="T21" fmla="*/ 48 h 95"/>
                <a:gd name="T22" fmla="*/ 10 w 91"/>
                <a:gd name="T23" fmla="*/ 49 h 95"/>
                <a:gd name="T24" fmla="*/ 2 w 91"/>
                <a:gd name="T25" fmla="*/ 55 h 95"/>
                <a:gd name="T26" fmla="*/ 1 w 91"/>
                <a:gd name="T27" fmla="*/ 59 h 95"/>
                <a:gd name="T28" fmla="*/ 18 w 91"/>
                <a:gd name="T29" fmla="*/ 57 h 95"/>
                <a:gd name="T30" fmla="*/ 26 w 91"/>
                <a:gd name="T31" fmla="*/ 68 h 95"/>
                <a:gd name="T32" fmla="*/ 35 w 91"/>
                <a:gd name="T33" fmla="*/ 63 h 95"/>
                <a:gd name="T34" fmla="*/ 41 w 91"/>
                <a:gd name="T35" fmla="*/ 64 h 95"/>
                <a:gd name="T36" fmla="*/ 46 w 91"/>
                <a:gd name="T37" fmla="*/ 70 h 95"/>
                <a:gd name="T38" fmla="*/ 47 w 91"/>
                <a:gd name="T39" fmla="*/ 78 h 95"/>
                <a:gd name="T40" fmla="*/ 53 w 91"/>
                <a:gd name="T41" fmla="*/ 82 h 95"/>
                <a:gd name="T42" fmla="*/ 60 w 91"/>
                <a:gd name="T43" fmla="*/ 84 h 95"/>
                <a:gd name="T44" fmla="*/ 66 w 91"/>
                <a:gd name="T45" fmla="*/ 87 h 95"/>
                <a:gd name="T46" fmla="*/ 76 w 91"/>
                <a:gd name="T47" fmla="*/ 90 h 95"/>
                <a:gd name="T48" fmla="*/ 84 w 91"/>
                <a:gd name="T49" fmla="*/ 94 h 95"/>
                <a:gd name="T50" fmla="*/ 77 w 91"/>
                <a:gd name="T51" fmla="*/ 85 h 95"/>
                <a:gd name="T52" fmla="*/ 78 w 91"/>
                <a:gd name="T53" fmla="*/ 73 h 95"/>
                <a:gd name="T54" fmla="*/ 80 w 91"/>
                <a:gd name="T55" fmla="*/ 70 h 95"/>
                <a:gd name="T56" fmla="*/ 84 w 91"/>
                <a:gd name="T57" fmla="*/ 63 h 95"/>
                <a:gd name="T58" fmla="*/ 81 w 91"/>
                <a:gd name="T59" fmla="*/ 55 h 95"/>
                <a:gd name="T60" fmla="*/ 81 w 91"/>
                <a:gd name="T61" fmla="*/ 45 h 95"/>
                <a:gd name="T62" fmla="*/ 83 w 91"/>
                <a:gd name="T63" fmla="*/ 28 h 95"/>
                <a:gd name="T64" fmla="*/ 90 w 91"/>
                <a:gd name="T65" fmla="*/ 18 h 95"/>
                <a:gd name="T66" fmla="*/ 90 w 91"/>
                <a:gd name="T67" fmla="*/ 1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95">
                  <a:moveTo>
                    <a:pt x="90" y="15"/>
                  </a:moveTo>
                  <a:cubicBezTo>
                    <a:pt x="89" y="14"/>
                    <a:pt x="89" y="12"/>
                    <a:pt x="89" y="10"/>
                  </a:cubicBezTo>
                  <a:cubicBezTo>
                    <a:pt x="89" y="9"/>
                    <a:pt x="87" y="8"/>
                    <a:pt x="86" y="7"/>
                  </a:cubicBezTo>
                  <a:cubicBezTo>
                    <a:pt x="86" y="6"/>
                    <a:pt x="84" y="4"/>
                    <a:pt x="83" y="4"/>
                  </a:cubicBezTo>
                  <a:cubicBezTo>
                    <a:pt x="82" y="4"/>
                    <a:pt x="82" y="6"/>
                    <a:pt x="80" y="5"/>
                  </a:cubicBezTo>
                  <a:cubicBezTo>
                    <a:pt x="78" y="4"/>
                    <a:pt x="79" y="5"/>
                    <a:pt x="77" y="6"/>
                  </a:cubicBezTo>
                  <a:cubicBezTo>
                    <a:pt x="77" y="6"/>
                    <a:pt x="75" y="5"/>
                    <a:pt x="75" y="4"/>
                  </a:cubicBezTo>
                  <a:cubicBezTo>
                    <a:pt x="74" y="3"/>
                    <a:pt x="73" y="2"/>
                    <a:pt x="72" y="1"/>
                  </a:cubicBezTo>
                  <a:cubicBezTo>
                    <a:pt x="71" y="0"/>
                    <a:pt x="70" y="2"/>
                    <a:pt x="69" y="2"/>
                  </a:cubicBezTo>
                  <a:cubicBezTo>
                    <a:pt x="68" y="3"/>
                    <a:pt x="66" y="2"/>
                    <a:pt x="65" y="1"/>
                  </a:cubicBezTo>
                  <a:cubicBezTo>
                    <a:pt x="63" y="0"/>
                    <a:pt x="63" y="1"/>
                    <a:pt x="61" y="2"/>
                  </a:cubicBezTo>
                  <a:cubicBezTo>
                    <a:pt x="60" y="3"/>
                    <a:pt x="58" y="2"/>
                    <a:pt x="57" y="2"/>
                  </a:cubicBezTo>
                  <a:cubicBezTo>
                    <a:pt x="56" y="3"/>
                    <a:pt x="53" y="3"/>
                    <a:pt x="52" y="3"/>
                  </a:cubicBezTo>
                  <a:cubicBezTo>
                    <a:pt x="49" y="1"/>
                    <a:pt x="51" y="6"/>
                    <a:pt x="48" y="6"/>
                  </a:cubicBezTo>
                  <a:cubicBezTo>
                    <a:pt x="46" y="7"/>
                    <a:pt x="42" y="6"/>
                    <a:pt x="40" y="5"/>
                  </a:cubicBezTo>
                  <a:cubicBezTo>
                    <a:pt x="38" y="4"/>
                    <a:pt x="37" y="2"/>
                    <a:pt x="35" y="2"/>
                  </a:cubicBezTo>
                  <a:cubicBezTo>
                    <a:pt x="34" y="1"/>
                    <a:pt x="32" y="3"/>
                    <a:pt x="31" y="4"/>
                  </a:cubicBezTo>
                  <a:cubicBezTo>
                    <a:pt x="29" y="6"/>
                    <a:pt x="31" y="9"/>
                    <a:pt x="30" y="12"/>
                  </a:cubicBezTo>
                  <a:cubicBezTo>
                    <a:pt x="27" y="17"/>
                    <a:pt x="27" y="23"/>
                    <a:pt x="24" y="27"/>
                  </a:cubicBezTo>
                  <a:cubicBezTo>
                    <a:pt x="22" y="30"/>
                    <a:pt x="21" y="32"/>
                    <a:pt x="19" y="35"/>
                  </a:cubicBezTo>
                  <a:cubicBezTo>
                    <a:pt x="18" y="37"/>
                    <a:pt x="18" y="39"/>
                    <a:pt x="18" y="41"/>
                  </a:cubicBezTo>
                  <a:cubicBezTo>
                    <a:pt x="18" y="44"/>
                    <a:pt x="19" y="46"/>
                    <a:pt x="17" y="48"/>
                  </a:cubicBezTo>
                  <a:cubicBezTo>
                    <a:pt x="16" y="48"/>
                    <a:pt x="11" y="51"/>
                    <a:pt x="11" y="51"/>
                  </a:cubicBezTo>
                  <a:cubicBezTo>
                    <a:pt x="10" y="51"/>
                    <a:pt x="12" y="48"/>
                    <a:pt x="10" y="49"/>
                  </a:cubicBezTo>
                  <a:cubicBezTo>
                    <a:pt x="7" y="51"/>
                    <a:pt x="7" y="53"/>
                    <a:pt x="5" y="50"/>
                  </a:cubicBezTo>
                  <a:cubicBezTo>
                    <a:pt x="4" y="51"/>
                    <a:pt x="2" y="53"/>
                    <a:pt x="2" y="55"/>
                  </a:cubicBezTo>
                  <a:cubicBezTo>
                    <a:pt x="2" y="55"/>
                    <a:pt x="2" y="56"/>
                    <a:pt x="1" y="56"/>
                  </a:cubicBezTo>
                  <a:cubicBezTo>
                    <a:pt x="0" y="57"/>
                    <a:pt x="1" y="58"/>
                    <a:pt x="1" y="59"/>
                  </a:cubicBezTo>
                  <a:cubicBezTo>
                    <a:pt x="5" y="56"/>
                    <a:pt x="8" y="57"/>
                    <a:pt x="13" y="57"/>
                  </a:cubicBezTo>
                  <a:cubicBezTo>
                    <a:pt x="15" y="57"/>
                    <a:pt x="16" y="57"/>
                    <a:pt x="18" y="57"/>
                  </a:cubicBezTo>
                  <a:cubicBezTo>
                    <a:pt x="20" y="57"/>
                    <a:pt x="21" y="60"/>
                    <a:pt x="22" y="62"/>
                  </a:cubicBezTo>
                  <a:cubicBezTo>
                    <a:pt x="23" y="64"/>
                    <a:pt x="24" y="67"/>
                    <a:pt x="26" y="68"/>
                  </a:cubicBezTo>
                  <a:cubicBezTo>
                    <a:pt x="27" y="69"/>
                    <a:pt x="31" y="68"/>
                    <a:pt x="33" y="67"/>
                  </a:cubicBezTo>
                  <a:cubicBezTo>
                    <a:pt x="34" y="67"/>
                    <a:pt x="34" y="64"/>
                    <a:pt x="35" y="63"/>
                  </a:cubicBezTo>
                  <a:cubicBezTo>
                    <a:pt x="35" y="61"/>
                    <a:pt x="38" y="62"/>
                    <a:pt x="39" y="62"/>
                  </a:cubicBezTo>
                  <a:cubicBezTo>
                    <a:pt x="39" y="64"/>
                    <a:pt x="39" y="64"/>
                    <a:pt x="41" y="64"/>
                  </a:cubicBezTo>
                  <a:cubicBezTo>
                    <a:pt x="42" y="64"/>
                    <a:pt x="45" y="63"/>
                    <a:pt x="45" y="65"/>
                  </a:cubicBezTo>
                  <a:cubicBezTo>
                    <a:pt x="45" y="67"/>
                    <a:pt x="46" y="68"/>
                    <a:pt x="46" y="70"/>
                  </a:cubicBezTo>
                  <a:cubicBezTo>
                    <a:pt x="46" y="71"/>
                    <a:pt x="46" y="72"/>
                    <a:pt x="45" y="74"/>
                  </a:cubicBezTo>
                  <a:cubicBezTo>
                    <a:pt x="45" y="75"/>
                    <a:pt x="46" y="77"/>
                    <a:pt x="47" y="78"/>
                  </a:cubicBezTo>
                  <a:cubicBezTo>
                    <a:pt x="48" y="79"/>
                    <a:pt x="47" y="81"/>
                    <a:pt x="47" y="82"/>
                  </a:cubicBezTo>
                  <a:cubicBezTo>
                    <a:pt x="47" y="85"/>
                    <a:pt x="52" y="82"/>
                    <a:pt x="53" y="82"/>
                  </a:cubicBezTo>
                  <a:cubicBezTo>
                    <a:pt x="55" y="82"/>
                    <a:pt x="56" y="82"/>
                    <a:pt x="57" y="83"/>
                  </a:cubicBezTo>
                  <a:cubicBezTo>
                    <a:pt x="59" y="85"/>
                    <a:pt x="58" y="84"/>
                    <a:pt x="60" y="84"/>
                  </a:cubicBezTo>
                  <a:cubicBezTo>
                    <a:pt x="62" y="84"/>
                    <a:pt x="62" y="85"/>
                    <a:pt x="63" y="86"/>
                  </a:cubicBezTo>
                  <a:cubicBezTo>
                    <a:pt x="64" y="86"/>
                    <a:pt x="65" y="87"/>
                    <a:pt x="66" y="87"/>
                  </a:cubicBezTo>
                  <a:cubicBezTo>
                    <a:pt x="69" y="88"/>
                    <a:pt x="70" y="88"/>
                    <a:pt x="71" y="85"/>
                  </a:cubicBezTo>
                  <a:cubicBezTo>
                    <a:pt x="72" y="88"/>
                    <a:pt x="73" y="89"/>
                    <a:pt x="76" y="90"/>
                  </a:cubicBezTo>
                  <a:cubicBezTo>
                    <a:pt x="78" y="91"/>
                    <a:pt x="78" y="94"/>
                    <a:pt x="80" y="95"/>
                  </a:cubicBezTo>
                  <a:cubicBezTo>
                    <a:pt x="80" y="95"/>
                    <a:pt x="84" y="94"/>
                    <a:pt x="84" y="94"/>
                  </a:cubicBezTo>
                  <a:cubicBezTo>
                    <a:pt x="84" y="92"/>
                    <a:pt x="85" y="88"/>
                    <a:pt x="83" y="89"/>
                  </a:cubicBezTo>
                  <a:cubicBezTo>
                    <a:pt x="80" y="90"/>
                    <a:pt x="78" y="88"/>
                    <a:pt x="77" y="85"/>
                  </a:cubicBezTo>
                  <a:cubicBezTo>
                    <a:pt x="77" y="83"/>
                    <a:pt x="79" y="80"/>
                    <a:pt x="78" y="77"/>
                  </a:cubicBezTo>
                  <a:cubicBezTo>
                    <a:pt x="78" y="76"/>
                    <a:pt x="77" y="74"/>
                    <a:pt x="78" y="73"/>
                  </a:cubicBezTo>
                  <a:cubicBezTo>
                    <a:pt x="78" y="73"/>
                    <a:pt x="78" y="72"/>
                    <a:pt x="79" y="72"/>
                  </a:cubicBezTo>
                  <a:cubicBezTo>
                    <a:pt x="80" y="72"/>
                    <a:pt x="79" y="70"/>
                    <a:pt x="80" y="70"/>
                  </a:cubicBezTo>
                  <a:cubicBezTo>
                    <a:pt x="81" y="68"/>
                    <a:pt x="86" y="68"/>
                    <a:pt x="87" y="68"/>
                  </a:cubicBezTo>
                  <a:cubicBezTo>
                    <a:pt x="85" y="67"/>
                    <a:pt x="86" y="64"/>
                    <a:pt x="84" y="63"/>
                  </a:cubicBezTo>
                  <a:cubicBezTo>
                    <a:pt x="83" y="62"/>
                    <a:pt x="82" y="61"/>
                    <a:pt x="82" y="60"/>
                  </a:cubicBezTo>
                  <a:cubicBezTo>
                    <a:pt x="82" y="58"/>
                    <a:pt x="82" y="56"/>
                    <a:pt x="81" y="55"/>
                  </a:cubicBezTo>
                  <a:cubicBezTo>
                    <a:pt x="81" y="53"/>
                    <a:pt x="80" y="52"/>
                    <a:pt x="80" y="50"/>
                  </a:cubicBezTo>
                  <a:cubicBezTo>
                    <a:pt x="80" y="49"/>
                    <a:pt x="80" y="44"/>
                    <a:pt x="81" y="45"/>
                  </a:cubicBezTo>
                  <a:cubicBezTo>
                    <a:pt x="80" y="41"/>
                    <a:pt x="80" y="39"/>
                    <a:pt x="82" y="35"/>
                  </a:cubicBezTo>
                  <a:cubicBezTo>
                    <a:pt x="83" y="32"/>
                    <a:pt x="83" y="31"/>
                    <a:pt x="83" y="28"/>
                  </a:cubicBezTo>
                  <a:cubicBezTo>
                    <a:pt x="83" y="25"/>
                    <a:pt x="85" y="23"/>
                    <a:pt x="87" y="21"/>
                  </a:cubicBezTo>
                  <a:cubicBezTo>
                    <a:pt x="88" y="20"/>
                    <a:pt x="89" y="19"/>
                    <a:pt x="90" y="18"/>
                  </a:cubicBezTo>
                  <a:cubicBezTo>
                    <a:pt x="91" y="17"/>
                    <a:pt x="91" y="17"/>
                    <a:pt x="90" y="15"/>
                  </a:cubicBezTo>
                  <a:cubicBezTo>
                    <a:pt x="89" y="15"/>
                    <a:pt x="91" y="16"/>
                    <a:pt x="90" y="15"/>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43" name="Freeform 734">
              <a:extLst>
                <a:ext uri="{FF2B5EF4-FFF2-40B4-BE49-F238E27FC236}">
                  <a16:creationId xmlns:a16="http://schemas.microsoft.com/office/drawing/2014/main" id="{E8FC724D-5A7E-4AD0-851E-6EEC6F726FC5}"/>
                </a:ext>
              </a:extLst>
            </p:cNvPr>
            <p:cNvSpPr>
              <a:spLocks/>
            </p:cNvSpPr>
            <p:nvPr/>
          </p:nvSpPr>
          <p:spPr bwMode="auto">
            <a:xfrm>
              <a:off x="6128762" y="4653515"/>
              <a:ext cx="262808" cy="294664"/>
            </a:xfrm>
            <a:custGeom>
              <a:avLst/>
              <a:gdLst>
                <a:gd name="T0" fmla="*/ 51 w 56"/>
                <a:gd name="T1" fmla="*/ 27 h 63"/>
                <a:gd name="T2" fmla="*/ 48 w 56"/>
                <a:gd name="T3" fmla="*/ 26 h 63"/>
                <a:gd name="T4" fmla="*/ 47 w 56"/>
                <a:gd name="T5" fmla="*/ 21 h 63"/>
                <a:gd name="T6" fmla="*/ 46 w 56"/>
                <a:gd name="T7" fmla="*/ 12 h 63"/>
                <a:gd name="T8" fmla="*/ 46 w 56"/>
                <a:gd name="T9" fmla="*/ 8 h 63"/>
                <a:gd name="T10" fmla="*/ 43 w 56"/>
                <a:gd name="T11" fmla="*/ 8 h 63"/>
                <a:gd name="T12" fmla="*/ 40 w 56"/>
                <a:gd name="T13" fmla="*/ 6 h 63"/>
                <a:gd name="T14" fmla="*/ 35 w 56"/>
                <a:gd name="T15" fmla="*/ 8 h 63"/>
                <a:gd name="T16" fmla="*/ 34 w 56"/>
                <a:gd name="T17" fmla="*/ 11 h 63"/>
                <a:gd name="T18" fmla="*/ 29 w 56"/>
                <a:gd name="T19" fmla="*/ 12 h 63"/>
                <a:gd name="T20" fmla="*/ 18 w 56"/>
                <a:gd name="T21" fmla="*/ 1 h 63"/>
                <a:gd name="T22" fmla="*/ 3 w 56"/>
                <a:gd name="T23" fmla="*/ 2 h 63"/>
                <a:gd name="T24" fmla="*/ 6 w 56"/>
                <a:gd name="T25" fmla="*/ 12 h 63"/>
                <a:gd name="T26" fmla="*/ 6 w 56"/>
                <a:gd name="T27" fmla="*/ 16 h 63"/>
                <a:gd name="T28" fmla="*/ 6 w 56"/>
                <a:gd name="T29" fmla="*/ 20 h 63"/>
                <a:gd name="T30" fmla="*/ 8 w 56"/>
                <a:gd name="T31" fmla="*/ 33 h 63"/>
                <a:gd name="T32" fmla="*/ 3 w 56"/>
                <a:gd name="T33" fmla="*/ 41 h 63"/>
                <a:gd name="T34" fmla="*/ 0 w 56"/>
                <a:gd name="T35" fmla="*/ 50 h 63"/>
                <a:gd name="T36" fmla="*/ 0 w 56"/>
                <a:gd name="T37" fmla="*/ 55 h 63"/>
                <a:gd name="T38" fmla="*/ 0 w 56"/>
                <a:gd name="T39" fmla="*/ 59 h 63"/>
                <a:gd name="T40" fmla="*/ 3 w 56"/>
                <a:gd name="T41" fmla="*/ 59 h 63"/>
                <a:gd name="T42" fmla="*/ 8 w 56"/>
                <a:gd name="T43" fmla="*/ 58 h 63"/>
                <a:gd name="T44" fmla="*/ 9 w 56"/>
                <a:gd name="T45" fmla="*/ 59 h 63"/>
                <a:gd name="T46" fmla="*/ 16 w 56"/>
                <a:gd name="T47" fmla="*/ 59 h 63"/>
                <a:gd name="T48" fmla="*/ 25 w 56"/>
                <a:gd name="T49" fmla="*/ 59 h 63"/>
                <a:gd name="T50" fmla="*/ 30 w 56"/>
                <a:gd name="T51" fmla="*/ 59 h 63"/>
                <a:gd name="T52" fmla="*/ 39 w 56"/>
                <a:gd name="T53" fmla="*/ 62 h 63"/>
                <a:gd name="T54" fmla="*/ 53 w 56"/>
                <a:gd name="T55" fmla="*/ 60 h 63"/>
                <a:gd name="T56" fmla="*/ 46 w 56"/>
                <a:gd name="T57" fmla="*/ 51 h 63"/>
                <a:gd name="T58" fmla="*/ 46 w 56"/>
                <a:gd name="T59" fmla="*/ 37 h 63"/>
                <a:gd name="T60" fmla="*/ 56 w 56"/>
                <a:gd name="T61" fmla="*/ 35 h 63"/>
                <a:gd name="T62" fmla="*/ 56 w 56"/>
                <a:gd name="T63" fmla="*/ 27 h 63"/>
                <a:gd name="T64" fmla="*/ 51 w 56"/>
                <a:gd name="T6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63">
                  <a:moveTo>
                    <a:pt x="51" y="27"/>
                  </a:moveTo>
                  <a:cubicBezTo>
                    <a:pt x="49" y="27"/>
                    <a:pt x="48" y="28"/>
                    <a:pt x="48" y="26"/>
                  </a:cubicBezTo>
                  <a:cubicBezTo>
                    <a:pt x="48" y="24"/>
                    <a:pt x="48" y="23"/>
                    <a:pt x="47" y="21"/>
                  </a:cubicBezTo>
                  <a:cubicBezTo>
                    <a:pt x="45" y="18"/>
                    <a:pt x="48" y="15"/>
                    <a:pt x="46" y="12"/>
                  </a:cubicBezTo>
                  <a:cubicBezTo>
                    <a:pt x="46" y="11"/>
                    <a:pt x="46" y="8"/>
                    <a:pt x="46" y="8"/>
                  </a:cubicBezTo>
                  <a:cubicBezTo>
                    <a:pt x="46" y="8"/>
                    <a:pt x="43" y="8"/>
                    <a:pt x="43" y="8"/>
                  </a:cubicBezTo>
                  <a:cubicBezTo>
                    <a:pt x="40" y="8"/>
                    <a:pt x="40" y="9"/>
                    <a:pt x="40" y="6"/>
                  </a:cubicBezTo>
                  <a:cubicBezTo>
                    <a:pt x="37" y="6"/>
                    <a:pt x="36" y="5"/>
                    <a:pt x="35" y="8"/>
                  </a:cubicBezTo>
                  <a:cubicBezTo>
                    <a:pt x="35" y="8"/>
                    <a:pt x="35" y="11"/>
                    <a:pt x="34" y="11"/>
                  </a:cubicBezTo>
                  <a:cubicBezTo>
                    <a:pt x="33" y="12"/>
                    <a:pt x="31" y="12"/>
                    <a:pt x="29" y="12"/>
                  </a:cubicBezTo>
                  <a:cubicBezTo>
                    <a:pt x="22" y="13"/>
                    <a:pt x="24" y="1"/>
                    <a:pt x="18" y="1"/>
                  </a:cubicBezTo>
                  <a:cubicBezTo>
                    <a:pt x="13" y="1"/>
                    <a:pt x="7" y="0"/>
                    <a:pt x="3" y="2"/>
                  </a:cubicBezTo>
                  <a:cubicBezTo>
                    <a:pt x="1" y="4"/>
                    <a:pt x="6" y="10"/>
                    <a:pt x="6" y="12"/>
                  </a:cubicBezTo>
                  <a:cubicBezTo>
                    <a:pt x="7" y="13"/>
                    <a:pt x="7" y="15"/>
                    <a:pt x="6" y="16"/>
                  </a:cubicBezTo>
                  <a:cubicBezTo>
                    <a:pt x="4" y="17"/>
                    <a:pt x="6" y="19"/>
                    <a:pt x="6" y="20"/>
                  </a:cubicBezTo>
                  <a:cubicBezTo>
                    <a:pt x="9" y="24"/>
                    <a:pt x="11" y="29"/>
                    <a:pt x="8" y="33"/>
                  </a:cubicBezTo>
                  <a:cubicBezTo>
                    <a:pt x="6" y="36"/>
                    <a:pt x="4" y="38"/>
                    <a:pt x="3" y="41"/>
                  </a:cubicBezTo>
                  <a:cubicBezTo>
                    <a:pt x="2" y="44"/>
                    <a:pt x="1" y="47"/>
                    <a:pt x="0" y="50"/>
                  </a:cubicBezTo>
                  <a:cubicBezTo>
                    <a:pt x="0" y="52"/>
                    <a:pt x="0" y="54"/>
                    <a:pt x="0" y="55"/>
                  </a:cubicBezTo>
                  <a:cubicBezTo>
                    <a:pt x="0" y="56"/>
                    <a:pt x="0" y="58"/>
                    <a:pt x="0" y="59"/>
                  </a:cubicBezTo>
                  <a:cubicBezTo>
                    <a:pt x="1" y="59"/>
                    <a:pt x="2" y="59"/>
                    <a:pt x="3" y="59"/>
                  </a:cubicBezTo>
                  <a:cubicBezTo>
                    <a:pt x="5" y="59"/>
                    <a:pt x="5" y="56"/>
                    <a:pt x="8" y="58"/>
                  </a:cubicBezTo>
                  <a:cubicBezTo>
                    <a:pt x="8" y="58"/>
                    <a:pt x="9" y="59"/>
                    <a:pt x="9" y="59"/>
                  </a:cubicBezTo>
                  <a:cubicBezTo>
                    <a:pt x="12" y="59"/>
                    <a:pt x="14" y="59"/>
                    <a:pt x="16" y="59"/>
                  </a:cubicBezTo>
                  <a:cubicBezTo>
                    <a:pt x="19" y="59"/>
                    <a:pt x="22" y="59"/>
                    <a:pt x="25" y="59"/>
                  </a:cubicBezTo>
                  <a:cubicBezTo>
                    <a:pt x="26" y="59"/>
                    <a:pt x="29" y="59"/>
                    <a:pt x="30" y="59"/>
                  </a:cubicBezTo>
                  <a:cubicBezTo>
                    <a:pt x="32" y="63"/>
                    <a:pt x="36" y="62"/>
                    <a:pt x="39" y="62"/>
                  </a:cubicBezTo>
                  <a:cubicBezTo>
                    <a:pt x="44" y="62"/>
                    <a:pt x="48" y="61"/>
                    <a:pt x="53" y="60"/>
                  </a:cubicBezTo>
                  <a:cubicBezTo>
                    <a:pt x="50" y="57"/>
                    <a:pt x="46" y="55"/>
                    <a:pt x="46" y="51"/>
                  </a:cubicBezTo>
                  <a:cubicBezTo>
                    <a:pt x="46" y="46"/>
                    <a:pt x="46" y="41"/>
                    <a:pt x="46" y="37"/>
                  </a:cubicBezTo>
                  <a:cubicBezTo>
                    <a:pt x="46" y="36"/>
                    <a:pt x="56" y="38"/>
                    <a:pt x="56" y="35"/>
                  </a:cubicBezTo>
                  <a:cubicBezTo>
                    <a:pt x="56" y="33"/>
                    <a:pt x="56" y="30"/>
                    <a:pt x="56" y="27"/>
                  </a:cubicBezTo>
                  <a:cubicBezTo>
                    <a:pt x="56" y="24"/>
                    <a:pt x="53" y="27"/>
                    <a:pt x="51" y="27"/>
                  </a:cubicBezTo>
                  <a:close/>
                </a:path>
              </a:pathLst>
            </a:custGeom>
            <a:solidFill>
              <a:schemeClr val="tx2">
                <a:lumMod val="75000"/>
              </a:schemeClr>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dirty="0"/>
            </a:p>
          </p:txBody>
        </p:sp>
        <p:sp>
          <p:nvSpPr>
            <p:cNvPr id="244" name="Freeform 735">
              <a:extLst>
                <a:ext uri="{FF2B5EF4-FFF2-40B4-BE49-F238E27FC236}">
                  <a16:creationId xmlns:a16="http://schemas.microsoft.com/office/drawing/2014/main" id="{B3F0DAB6-1A9C-4989-BE81-0A53FE8B7D6D}"/>
                </a:ext>
              </a:extLst>
            </p:cNvPr>
            <p:cNvSpPr>
              <a:spLocks/>
            </p:cNvSpPr>
            <p:nvPr/>
          </p:nvSpPr>
          <p:spPr bwMode="auto">
            <a:xfrm>
              <a:off x="6297597" y="4933843"/>
              <a:ext cx="215025" cy="224582"/>
            </a:xfrm>
            <a:custGeom>
              <a:avLst/>
              <a:gdLst>
                <a:gd name="T0" fmla="*/ 25 w 46"/>
                <a:gd name="T1" fmla="*/ 2 h 48"/>
                <a:gd name="T2" fmla="*/ 21 w 46"/>
                <a:gd name="T3" fmla="*/ 3 h 48"/>
                <a:gd name="T4" fmla="*/ 18 w 46"/>
                <a:gd name="T5" fmla="*/ 4 h 48"/>
                <a:gd name="T6" fmla="*/ 6 w 46"/>
                <a:gd name="T7" fmla="*/ 4 h 48"/>
                <a:gd name="T8" fmla="*/ 6 w 46"/>
                <a:gd name="T9" fmla="*/ 18 h 48"/>
                <a:gd name="T10" fmla="*/ 6 w 46"/>
                <a:gd name="T11" fmla="*/ 23 h 48"/>
                <a:gd name="T12" fmla="*/ 1 w 46"/>
                <a:gd name="T13" fmla="*/ 24 h 48"/>
                <a:gd name="T14" fmla="*/ 1 w 46"/>
                <a:gd name="T15" fmla="*/ 31 h 48"/>
                <a:gd name="T16" fmla="*/ 1 w 46"/>
                <a:gd name="T17" fmla="*/ 38 h 48"/>
                <a:gd name="T18" fmla="*/ 4 w 46"/>
                <a:gd name="T19" fmla="*/ 47 h 48"/>
                <a:gd name="T20" fmla="*/ 8 w 46"/>
                <a:gd name="T21" fmla="*/ 48 h 48"/>
                <a:gd name="T22" fmla="*/ 13 w 46"/>
                <a:gd name="T23" fmla="*/ 44 h 48"/>
                <a:gd name="T24" fmla="*/ 19 w 46"/>
                <a:gd name="T25" fmla="*/ 41 h 48"/>
                <a:gd name="T26" fmla="*/ 29 w 46"/>
                <a:gd name="T27" fmla="*/ 39 h 48"/>
                <a:gd name="T28" fmla="*/ 31 w 46"/>
                <a:gd name="T29" fmla="*/ 37 h 48"/>
                <a:gd name="T30" fmla="*/ 34 w 46"/>
                <a:gd name="T31" fmla="*/ 34 h 48"/>
                <a:gd name="T32" fmla="*/ 43 w 46"/>
                <a:gd name="T33" fmla="*/ 26 h 48"/>
                <a:gd name="T34" fmla="*/ 44 w 46"/>
                <a:gd name="T35" fmla="*/ 22 h 48"/>
                <a:gd name="T36" fmla="*/ 40 w 46"/>
                <a:gd name="T37" fmla="*/ 21 h 48"/>
                <a:gd name="T38" fmla="*/ 38 w 46"/>
                <a:gd name="T39" fmla="*/ 17 h 48"/>
                <a:gd name="T40" fmla="*/ 39 w 46"/>
                <a:gd name="T41" fmla="*/ 15 h 48"/>
                <a:gd name="T42" fmla="*/ 36 w 46"/>
                <a:gd name="T43" fmla="*/ 14 h 48"/>
                <a:gd name="T44" fmla="*/ 36 w 46"/>
                <a:gd name="T45" fmla="*/ 13 h 48"/>
                <a:gd name="T46" fmla="*/ 34 w 46"/>
                <a:gd name="T47" fmla="*/ 12 h 48"/>
                <a:gd name="T48" fmla="*/ 30 w 46"/>
                <a:gd name="T49" fmla="*/ 7 h 48"/>
                <a:gd name="T50" fmla="*/ 25 w 46"/>
                <a:gd name="T51" fmla="*/ 2 h 48"/>
                <a:gd name="T52" fmla="*/ 25 w 46"/>
                <a:gd name="T53"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48">
                  <a:moveTo>
                    <a:pt x="25" y="2"/>
                  </a:moveTo>
                  <a:cubicBezTo>
                    <a:pt x="24" y="3"/>
                    <a:pt x="22" y="3"/>
                    <a:pt x="21" y="3"/>
                  </a:cubicBezTo>
                  <a:cubicBezTo>
                    <a:pt x="19" y="3"/>
                    <a:pt x="20" y="6"/>
                    <a:pt x="18" y="4"/>
                  </a:cubicBezTo>
                  <a:cubicBezTo>
                    <a:pt x="15" y="0"/>
                    <a:pt x="10" y="5"/>
                    <a:pt x="6" y="4"/>
                  </a:cubicBezTo>
                  <a:cubicBezTo>
                    <a:pt x="6" y="9"/>
                    <a:pt x="6" y="14"/>
                    <a:pt x="6" y="18"/>
                  </a:cubicBezTo>
                  <a:cubicBezTo>
                    <a:pt x="6" y="19"/>
                    <a:pt x="7" y="23"/>
                    <a:pt x="6" y="23"/>
                  </a:cubicBezTo>
                  <a:cubicBezTo>
                    <a:pt x="5" y="24"/>
                    <a:pt x="1" y="22"/>
                    <a:pt x="1" y="24"/>
                  </a:cubicBezTo>
                  <a:cubicBezTo>
                    <a:pt x="1" y="26"/>
                    <a:pt x="1" y="29"/>
                    <a:pt x="1" y="31"/>
                  </a:cubicBezTo>
                  <a:cubicBezTo>
                    <a:pt x="1" y="33"/>
                    <a:pt x="0" y="36"/>
                    <a:pt x="1" y="38"/>
                  </a:cubicBezTo>
                  <a:cubicBezTo>
                    <a:pt x="5" y="39"/>
                    <a:pt x="6" y="44"/>
                    <a:pt x="4" y="47"/>
                  </a:cubicBezTo>
                  <a:cubicBezTo>
                    <a:pt x="4" y="48"/>
                    <a:pt x="8" y="48"/>
                    <a:pt x="8" y="48"/>
                  </a:cubicBezTo>
                  <a:cubicBezTo>
                    <a:pt x="10" y="48"/>
                    <a:pt x="11" y="46"/>
                    <a:pt x="13" y="44"/>
                  </a:cubicBezTo>
                  <a:cubicBezTo>
                    <a:pt x="15" y="42"/>
                    <a:pt x="15" y="39"/>
                    <a:pt x="19" y="41"/>
                  </a:cubicBezTo>
                  <a:cubicBezTo>
                    <a:pt x="23" y="43"/>
                    <a:pt x="27" y="44"/>
                    <a:pt x="29" y="39"/>
                  </a:cubicBezTo>
                  <a:cubicBezTo>
                    <a:pt x="29" y="38"/>
                    <a:pt x="29" y="37"/>
                    <a:pt x="31" y="37"/>
                  </a:cubicBezTo>
                  <a:cubicBezTo>
                    <a:pt x="33" y="37"/>
                    <a:pt x="34" y="35"/>
                    <a:pt x="34" y="34"/>
                  </a:cubicBezTo>
                  <a:cubicBezTo>
                    <a:pt x="36" y="31"/>
                    <a:pt x="40" y="28"/>
                    <a:pt x="43" y="26"/>
                  </a:cubicBezTo>
                  <a:cubicBezTo>
                    <a:pt x="45" y="25"/>
                    <a:pt x="46" y="24"/>
                    <a:pt x="44" y="22"/>
                  </a:cubicBezTo>
                  <a:cubicBezTo>
                    <a:pt x="43" y="21"/>
                    <a:pt x="40" y="22"/>
                    <a:pt x="40" y="21"/>
                  </a:cubicBezTo>
                  <a:cubicBezTo>
                    <a:pt x="39" y="20"/>
                    <a:pt x="38" y="19"/>
                    <a:pt x="38" y="17"/>
                  </a:cubicBezTo>
                  <a:cubicBezTo>
                    <a:pt x="38" y="17"/>
                    <a:pt x="39" y="16"/>
                    <a:pt x="39" y="15"/>
                  </a:cubicBezTo>
                  <a:cubicBezTo>
                    <a:pt x="38" y="15"/>
                    <a:pt x="37" y="15"/>
                    <a:pt x="36" y="14"/>
                  </a:cubicBezTo>
                  <a:cubicBezTo>
                    <a:pt x="36" y="14"/>
                    <a:pt x="37" y="13"/>
                    <a:pt x="36" y="13"/>
                  </a:cubicBezTo>
                  <a:cubicBezTo>
                    <a:pt x="35" y="13"/>
                    <a:pt x="35" y="12"/>
                    <a:pt x="34" y="12"/>
                  </a:cubicBezTo>
                  <a:cubicBezTo>
                    <a:pt x="32" y="11"/>
                    <a:pt x="31" y="10"/>
                    <a:pt x="30" y="7"/>
                  </a:cubicBezTo>
                  <a:cubicBezTo>
                    <a:pt x="30" y="6"/>
                    <a:pt x="27" y="2"/>
                    <a:pt x="25" y="2"/>
                  </a:cubicBezTo>
                  <a:cubicBezTo>
                    <a:pt x="25" y="2"/>
                    <a:pt x="26" y="2"/>
                    <a:pt x="25" y="2"/>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45" name="Freeform 736">
              <a:extLst>
                <a:ext uri="{FF2B5EF4-FFF2-40B4-BE49-F238E27FC236}">
                  <a16:creationId xmlns:a16="http://schemas.microsoft.com/office/drawing/2014/main" id="{F3347A24-C7DD-4D75-A69C-2853CA2B232A}"/>
                </a:ext>
              </a:extLst>
            </p:cNvPr>
            <p:cNvSpPr>
              <a:spLocks/>
            </p:cNvSpPr>
            <p:nvPr/>
          </p:nvSpPr>
          <p:spPr bwMode="auto">
            <a:xfrm>
              <a:off x="6413869" y="4887651"/>
              <a:ext cx="183169" cy="162463"/>
            </a:xfrm>
            <a:custGeom>
              <a:avLst/>
              <a:gdLst>
                <a:gd name="T0" fmla="*/ 39 w 39"/>
                <a:gd name="T1" fmla="*/ 22 h 35"/>
                <a:gd name="T2" fmla="*/ 38 w 39"/>
                <a:gd name="T3" fmla="*/ 18 h 35"/>
                <a:gd name="T4" fmla="*/ 39 w 39"/>
                <a:gd name="T5" fmla="*/ 14 h 35"/>
                <a:gd name="T6" fmla="*/ 38 w 39"/>
                <a:gd name="T7" fmla="*/ 7 h 35"/>
                <a:gd name="T8" fmla="*/ 27 w 39"/>
                <a:gd name="T9" fmla="*/ 2 h 35"/>
                <a:gd name="T10" fmla="*/ 24 w 39"/>
                <a:gd name="T11" fmla="*/ 0 h 35"/>
                <a:gd name="T12" fmla="*/ 19 w 39"/>
                <a:gd name="T13" fmla="*/ 3 h 35"/>
                <a:gd name="T14" fmla="*/ 13 w 39"/>
                <a:gd name="T15" fmla="*/ 7 h 35"/>
                <a:gd name="T16" fmla="*/ 9 w 39"/>
                <a:gd name="T17" fmla="*/ 12 h 35"/>
                <a:gd name="T18" fmla="*/ 2 w 39"/>
                <a:gd name="T19" fmla="*/ 12 h 35"/>
                <a:gd name="T20" fmla="*/ 5 w 39"/>
                <a:gd name="T21" fmla="*/ 16 h 35"/>
                <a:gd name="T22" fmla="*/ 8 w 39"/>
                <a:gd name="T23" fmla="*/ 21 h 35"/>
                <a:gd name="T24" fmla="*/ 11 w 39"/>
                <a:gd name="T25" fmla="*/ 23 h 35"/>
                <a:gd name="T26" fmla="*/ 11 w 39"/>
                <a:gd name="T27" fmla="*/ 24 h 35"/>
                <a:gd name="T28" fmla="*/ 14 w 39"/>
                <a:gd name="T29" fmla="*/ 25 h 35"/>
                <a:gd name="T30" fmla="*/ 13 w 39"/>
                <a:gd name="T31" fmla="*/ 28 h 35"/>
                <a:gd name="T32" fmla="*/ 15 w 39"/>
                <a:gd name="T33" fmla="*/ 31 h 35"/>
                <a:gd name="T34" fmla="*/ 20 w 39"/>
                <a:gd name="T35" fmla="*/ 34 h 35"/>
                <a:gd name="T36" fmla="*/ 25 w 39"/>
                <a:gd name="T37" fmla="*/ 35 h 35"/>
                <a:gd name="T38" fmla="*/ 27 w 39"/>
                <a:gd name="T39" fmla="*/ 35 h 35"/>
                <a:gd name="T40" fmla="*/ 34 w 39"/>
                <a:gd name="T41" fmla="*/ 31 h 35"/>
                <a:gd name="T42" fmla="*/ 36 w 39"/>
                <a:gd name="T43" fmla="*/ 27 h 35"/>
                <a:gd name="T44" fmla="*/ 39 w 39"/>
                <a:gd name="T45"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5">
                  <a:moveTo>
                    <a:pt x="39" y="22"/>
                  </a:moveTo>
                  <a:cubicBezTo>
                    <a:pt x="39" y="21"/>
                    <a:pt x="38" y="19"/>
                    <a:pt x="38" y="18"/>
                  </a:cubicBezTo>
                  <a:cubicBezTo>
                    <a:pt x="38" y="16"/>
                    <a:pt x="39" y="15"/>
                    <a:pt x="39" y="14"/>
                  </a:cubicBezTo>
                  <a:cubicBezTo>
                    <a:pt x="39" y="11"/>
                    <a:pt x="39" y="9"/>
                    <a:pt x="38" y="7"/>
                  </a:cubicBezTo>
                  <a:cubicBezTo>
                    <a:pt x="38" y="4"/>
                    <a:pt x="29" y="2"/>
                    <a:pt x="27" y="2"/>
                  </a:cubicBezTo>
                  <a:cubicBezTo>
                    <a:pt x="27" y="0"/>
                    <a:pt x="27" y="0"/>
                    <a:pt x="24" y="0"/>
                  </a:cubicBezTo>
                  <a:cubicBezTo>
                    <a:pt x="21" y="0"/>
                    <a:pt x="21" y="1"/>
                    <a:pt x="19" y="3"/>
                  </a:cubicBezTo>
                  <a:cubicBezTo>
                    <a:pt x="18" y="5"/>
                    <a:pt x="15" y="6"/>
                    <a:pt x="13" y="7"/>
                  </a:cubicBezTo>
                  <a:cubicBezTo>
                    <a:pt x="12" y="9"/>
                    <a:pt x="11" y="12"/>
                    <a:pt x="9" y="12"/>
                  </a:cubicBezTo>
                  <a:cubicBezTo>
                    <a:pt x="7" y="12"/>
                    <a:pt x="5" y="11"/>
                    <a:pt x="2" y="12"/>
                  </a:cubicBezTo>
                  <a:cubicBezTo>
                    <a:pt x="0" y="13"/>
                    <a:pt x="4" y="15"/>
                    <a:pt x="5" y="16"/>
                  </a:cubicBezTo>
                  <a:cubicBezTo>
                    <a:pt x="6" y="18"/>
                    <a:pt x="6" y="20"/>
                    <a:pt x="8" y="21"/>
                  </a:cubicBezTo>
                  <a:cubicBezTo>
                    <a:pt x="9" y="22"/>
                    <a:pt x="10" y="23"/>
                    <a:pt x="11" y="23"/>
                  </a:cubicBezTo>
                  <a:cubicBezTo>
                    <a:pt x="12" y="23"/>
                    <a:pt x="11" y="24"/>
                    <a:pt x="11" y="24"/>
                  </a:cubicBezTo>
                  <a:cubicBezTo>
                    <a:pt x="12" y="24"/>
                    <a:pt x="13" y="25"/>
                    <a:pt x="14" y="25"/>
                  </a:cubicBezTo>
                  <a:cubicBezTo>
                    <a:pt x="14" y="26"/>
                    <a:pt x="13" y="27"/>
                    <a:pt x="13" y="28"/>
                  </a:cubicBezTo>
                  <a:cubicBezTo>
                    <a:pt x="13" y="29"/>
                    <a:pt x="14" y="31"/>
                    <a:pt x="15" y="31"/>
                  </a:cubicBezTo>
                  <a:cubicBezTo>
                    <a:pt x="18" y="31"/>
                    <a:pt x="19" y="31"/>
                    <a:pt x="20" y="34"/>
                  </a:cubicBezTo>
                  <a:cubicBezTo>
                    <a:pt x="21" y="35"/>
                    <a:pt x="23" y="34"/>
                    <a:pt x="25" y="35"/>
                  </a:cubicBezTo>
                  <a:cubicBezTo>
                    <a:pt x="26" y="35"/>
                    <a:pt x="26" y="35"/>
                    <a:pt x="27" y="35"/>
                  </a:cubicBezTo>
                  <a:cubicBezTo>
                    <a:pt x="31" y="35"/>
                    <a:pt x="32" y="34"/>
                    <a:pt x="34" y="31"/>
                  </a:cubicBezTo>
                  <a:cubicBezTo>
                    <a:pt x="35" y="30"/>
                    <a:pt x="36" y="28"/>
                    <a:pt x="36" y="27"/>
                  </a:cubicBezTo>
                  <a:cubicBezTo>
                    <a:pt x="37" y="25"/>
                    <a:pt x="39" y="24"/>
                    <a:pt x="39" y="22"/>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46" name="Freeform 737">
              <a:extLst>
                <a:ext uri="{FF2B5EF4-FFF2-40B4-BE49-F238E27FC236}">
                  <a16:creationId xmlns:a16="http://schemas.microsoft.com/office/drawing/2014/main" id="{D626D306-B929-42BB-BA08-7BD2CBE93756}"/>
                </a:ext>
              </a:extLst>
            </p:cNvPr>
            <p:cNvSpPr>
              <a:spLocks/>
            </p:cNvSpPr>
            <p:nvPr/>
          </p:nvSpPr>
          <p:spPr bwMode="auto">
            <a:xfrm>
              <a:off x="6536512" y="5129753"/>
              <a:ext cx="46190" cy="52562"/>
            </a:xfrm>
            <a:custGeom>
              <a:avLst/>
              <a:gdLst>
                <a:gd name="T0" fmla="*/ 5 w 10"/>
                <a:gd name="T1" fmla="*/ 1 h 11"/>
                <a:gd name="T2" fmla="*/ 7 w 10"/>
                <a:gd name="T3" fmla="*/ 9 h 11"/>
                <a:gd name="T4" fmla="*/ 5 w 10"/>
                <a:gd name="T5" fmla="*/ 1 h 11"/>
                <a:gd name="T6" fmla="*/ 5 w 10"/>
                <a:gd name="T7" fmla="*/ 1 h 11"/>
              </a:gdLst>
              <a:ahLst/>
              <a:cxnLst>
                <a:cxn ang="0">
                  <a:pos x="T0" y="T1"/>
                </a:cxn>
                <a:cxn ang="0">
                  <a:pos x="T2" y="T3"/>
                </a:cxn>
                <a:cxn ang="0">
                  <a:pos x="T4" y="T5"/>
                </a:cxn>
                <a:cxn ang="0">
                  <a:pos x="T6" y="T7"/>
                </a:cxn>
              </a:cxnLst>
              <a:rect l="0" t="0" r="r" b="b"/>
              <a:pathLst>
                <a:path w="10" h="11">
                  <a:moveTo>
                    <a:pt x="5" y="1"/>
                  </a:moveTo>
                  <a:cubicBezTo>
                    <a:pt x="0" y="2"/>
                    <a:pt x="3" y="11"/>
                    <a:pt x="7" y="9"/>
                  </a:cubicBezTo>
                  <a:cubicBezTo>
                    <a:pt x="10" y="8"/>
                    <a:pt x="9" y="0"/>
                    <a:pt x="5" y="1"/>
                  </a:cubicBezTo>
                  <a:cubicBezTo>
                    <a:pt x="3" y="1"/>
                    <a:pt x="6" y="1"/>
                    <a:pt x="5" y="1"/>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47" name="Freeform 738">
              <a:extLst>
                <a:ext uri="{FF2B5EF4-FFF2-40B4-BE49-F238E27FC236}">
                  <a16:creationId xmlns:a16="http://schemas.microsoft.com/office/drawing/2014/main" id="{C8D41689-3173-47B1-9FE0-7624E4A26542}"/>
                </a:ext>
              </a:extLst>
            </p:cNvPr>
            <p:cNvSpPr>
              <a:spLocks noEditPoints="1"/>
            </p:cNvSpPr>
            <p:nvPr/>
          </p:nvSpPr>
          <p:spPr bwMode="auto">
            <a:xfrm>
              <a:off x="6222737" y="5045337"/>
              <a:ext cx="369523" cy="323332"/>
            </a:xfrm>
            <a:custGeom>
              <a:avLst/>
              <a:gdLst>
                <a:gd name="T0" fmla="*/ 74 w 79"/>
                <a:gd name="T1" fmla="*/ 27 h 69"/>
                <a:gd name="T2" fmla="*/ 69 w 79"/>
                <a:gd name="T3" fmla="*/ 22 h 69"/>
                <a:gd name="T4" fmla="*/ 72 w 79"/>
                <a:gd name="T5" fmla="*/ 19 h 69"/>
                <a:gd name="T6" fmla="*/ 75 w 79"/>
                <a:gd name="T7" fmla="*/ 20 h 69"/>
                <a:gd name="T8" fmla="*/ 75 w 79"/>
                <a:gd name="T9" fmla="*/ 11 h 69"/>
                <a:gd name="T10" fmla="*/ 73 w 79"/>
                <a:gd name="T11" fmla="*/ 7 h 69"/>
                <a:gd name="T12" fmla="*/ 72 w 79"/>
                <a:gd name="T13" fmla="*/ 1 h 69"/>
                <a:gd name="T14" fmla="*/ 66 w 79"/>
                <a:gd name="T15" fmla="*/ 1 h 69"/>
                <a:gd name="T16" fmla="*/ 60 w 79"/>
                <a:gd name="T17" fmla="*/ 2 h 69"/>
                <a:gd name="T18" fmla="*/ 55 w 79"/>
                <a:gd name="T19" fmla="*/ 5 h 69"/>
                <a:gd name="T20" fmla="*/ 51 w 79"/>
                <a:gd name="T21" fmla="*/ 8 h 69"/>
                <a:gd name="T22" fmla="*/ 49 w 79"/>
                <a:gd name="T23" fmla="*/ 12 h 69"/>
                <a:gd name="T24" fmla="*/ 45 w 79"/>
                <a:gd name="T25" fmla="*/ 14 h 69"/>
                <a:gd name="T26" fmla="*/ 44 w 79"/>
                <a:gd name="T27" fmla="*/ 17 h 69"/>
                <a:gd name="T28" fmla="*/ 34 w 79"/>
                <a:gd name="T29" fmla="*/ 17 h 69"/>
                <a:gd name="T30" fmla="*/ 28 w 79"/>
                <a:gd name="T31" fmla="*/ 21 h 69"/>
                <a:gd name="T32" fmla="*/ 24 w 79"/>
                <a:gd name="T33" fmla="*/ 24 h 69"/>
                <a:gd name="T34" fmla="*/ 20 w 79"/>
                <a:gd name="T35" fmla="*/ 23 h 69"/>
                <a:gd name="T36" fmla="*/ 17 w 79"/>
                <a:gd name="T37" fmla="*/ 14 h 69"/>
                <a:gd name="T38" fmla="*/ 17 w 79"/>
                <a:gd name="T39" fmla="*/ 29 h 69"/>
                <a:gd name="T40" fmla="*/ 17 w 79"/>
                <a:gd name="T41" fmla="*/ 33 h 69"/>
                <a:gd name="T42" fmla="*/ 9 w 79"/>
                <a:gd name="T43" fmla="*/ 35 h 69"/>
                <a:gd name="T44" fmla="*/ 6 w 79"/>
                <a:gd name="T45" fmla="*/ 34 h 69"/>
                <a:gd name="T46" fmla="*/ 2 w 79"/>
                <a:gd name="T47" fmla="*/ 33 h 69"/>
                <a:gd name="T48" fmla="*/ 3 w 79"/>
                <a:gd name="T49" fmla="*/ 40 h 69"/>
                <a:gd name="T50" fmla="*/ 5 w 79"/>
                <a:gd name="T51" fmla="*/ 45 h 69"/>
                <a:gd name="T52" fmla="*/ 9 w 79"/>
                <a:gd name="T53" fmla="*/ 56 h 69"/>
                <a:gd name="T54" fmla="*/ 8 w 79"/>
                <a:gd name="T55" fmla="*/ 60 h 69"/>
                <a:gd name="T56" fmla="*/ 9 w 79"/>
                <a:gd name="T57" fmla="*/ 62 h 69"/>
                <a:gd name="T58" fmla="*/ 10 w 79"/>
                <a:gd name="T59" fmla="*/ 66 h 69"/>
                <a:gd name="T60" fmla="*/ 11 w 79"/>
                <a:gd name="T61" fmla="*/ 64 h 69"/>
                <a:gd name="T62" fmla="*/ 15 w 79"/>
                <a:gd name="T63" fmla="*/ 68 h 69"/>
                <a:gd name="T64" fmla="*/ 21 w 79"/>
                <a:gd name="T65" fmla="*/ 66 h 69"/>
                <a:gd name="T66" fmla="*/ 26 w 79"/>
                <a:gd name="T67" fmla="*/ 65 h 69"/>
                <a:gd name="T68" fmla="*/ 31 w 79"/>
                <a:gd name="T69" fmla="*/ 64 h 69"/>
                <a:gd name="T70" fmla="*/ 38 w 79"/>
                <a:gd name="T71" fmla="*/ 64 h 69"/>
                <a:gd name="T72" fmla="*/ 39 w 79"/>
                <a:gd name="T73" fmla="*/ 64 h 69"/>
                <a:gd name="T74" fmla="*/ 41 w 79"/>
                <a:gd name="T75" fmla="*/ 63 h 69"/>
                <a:gd name="T76" fmla="*/ 42 w 79"/>
                <a:gd name="T77" fmla="*/ 62 h 69"/>
                <a:gd name="T78" fmla="*/ 44 w 79"/>
                <a:gd name="T79" fmla="*/ 65 h 69"/>
                <a:gd name="T80" fmla="*/ 46 w 79"/>
                <a:gd name="T81" fmla="*/ 62 h 69"/>
                <a:gd name="T82" fmla="*/ 57 w 79"/>
                <a:gd name="T83" fmla="*/ 56 h 69"/>
                <a:gd name="T84" fmla="*/ 65 w 79"/>
                <a:gd name="T85" fmla="*/ 48 h 69"/>
                <a:gd name="T86" fmla="*/ 72 w 79"/>
                <a:gd name="T87" fmla="*/ 37 h 69"/>
                <a:gd name="T88" fmla="*/ 77 w 79"/>
                <a:gd name="T89" fmla="*/ 33 h 69"/>
                <a:gd name="T90" fmla="*/ 79 w 79"/>
                <a:gd name="T91" fmla="*/ 25 h 69"/>
                <a:gd name="T92" fmla="*/ 76 w 79"/>
                <a:gd name="T93" fmla="*/ 25 h 69"/>
                <a:gd name="T94" fmla="*/ 74 w 79"/>
                <a:gd name="T95" fmla="*/ 27 h 69"/>
                <a:gd name="T96" fmla="*/ 62 w 79"/>
                <a:gd name="T97" fmla="*/ 39 h 69"/>
                <a:gd name="T98" fmla="*/ 61 w 79"/>
                <a:gd name="T99" fmla="*/ 41 h 69"/>
                <a:gd name="T100" fmla="*/ 57 w 79"/>
                <a:gd name="T101" fmla="*/ 43 h 69"/>
                <a:gd name="T102" fmla="*/ 55 w 79"/>
                <a:gd name="T103" fmla="*/ 44 h 69"/>
                <a:gd name="T104" fmla="*/ 52 w 79"/>
                <a:gd name="T105" fmla="*/ 41 h 69"/>
                <a:gd name="T106" fmla="*/ 56 w 79"/>
                <a:gd name="T107" fmla="*/ 35 h 69"/>
                <a:gd name="T108" fmla="*/ 60 w 79"/>
                <a:gd name="T109" fmla="*/ 35 h 69"/>
                <a:gd name="T110" fmla="*/ 62 w 79"/>
                <a:gd name="T111" fmla="*/ 39 h 69"/>
                <a:gd name="T112" fmla="*/ 62 w 79"/>
                <a:gd name="T113"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 h="69">
                  <a:moveTo>
                    <a:pt x="74" y="27"/>
                  </a:moveTo>
                  <a:cubicBezTo>
                    <a:pt x="71" y="27"/>
                    <a:pt x="68" y="24"/>
                    <a:pt x="69" y="22"/>
                  </a:cubicBezTo>
                  <a:cubicBezTo>
                    <a:pt x="69" y="20"/>
                    <a:pt x="71" y="19"/>
                    <a:pt x="72" y="19"/>
                  </a:cubicBezTo>
                  <a:cubicBezTo>
                    <a:pt x="73" y="19"/>
                    <a:pt x="74" y="20"/>
                    <a:pt x="75" y="20"/>
                  </a:cubicBezTo>
                  <a:cubicBezTo>
                    <a:pt x="75" y="17"/>
                    <a:pt x="76" y="14"/>
                    <a:pt x="75" y="11"/>
                  </a:cubicBezTo>
                  <a:cubicBezTo>
                    <a:pt x="74" y="10"/>
                    <a:pt x="73" y="8"/>
                    <a:pt x="73" y="7"/>
                  </a:cubicBezTo>
                  <a:cubicBezTo>
                    <a:pt x="72" y="5"/>
                    <a:pt x="72" y="3"/>
                    <a:pt x="72" y="1"/>
                  </a:cubicBezTo>
                  <a:cubicBezTo>
                    <a:pt x="70" y="2"/>
                    <a:pt x="67" y="1"/>
                    <a:pt x="66" y="1"/>
                  </a:cubicBezTo>
                  <a:cubicBezTo>
                    <a:pt x="63" y="0"/>
                    <a:pt x="61" y="0"/>
                    <a:pt x="60" y="2"/>
                  </a:cubicBezTo>
                  <a:cubicBezTo>
                    <a:pt x="58" y="3"/>
                    <a:pt x="56" y="3"/>
                    <a:pt x="55" y="5"/>
                  </a:cubicBezTo>
                  <a:cubicBezTo>
                    <a:pt x="54" y="6"/>
                    <a:pt x="52" y="7"/>
                    <a:pt x="51" y="8"/>
                  </a:cubicBezTo>
                  <a:cubicBezTo>
                    <a:pt x="50" y="9"/>
                    <a:pt x="50" y="11"/>
                    <a:pt x="49" y="12"/>
                  </a:cubicBezTo>
                  <a:cubicBezTo>
                    <a:pt x="48" y="14"/>
                    <a:pt x="46" y="12"/>
                    <a:pt x="45" y="14"/>
                  </a:cubicBezTo>
                  <a:cubicBezTo>
                    <a:pt x="44" y="15"/>
                    <a:pt x="45" y="16"/>
                    <a:pt x="44" y="17"/>
                  </a:cubicBezTo>
                  <a:cubicBezTo>
                    <a:pt x="42" y="21"/>
                    <a:pt x="37" y="18"/>
                    <a:pt x="34" y="17"/>
                  </a:cubicBezTo>
                  <a:cubicBezTo>
                    <a:pt x="31" y="15"/>
                    <a:pt x="30" y="19"/>
                    <a:pt x="28" y="21"/>
                  </a:cubicBezTo>
                  <a:cubicBezTo>
                    <a:pt x="27" y="22"/>
                    <a:pt x="26" y="24"/>
                    <a:pt x="24" y="24"/>
                  </a:cubicBezTo>
                  <a:cubicBezTo>
                    <a:pt x="24" y="24"/>
                    <a:pt x="20" y="24"/>
                    <a:pt x="20" y="23"/>
                  </a:cubicBezTo>
                  <a:cubicBezTo>
                    <a:pt x="22" y="20"/>
                    <a:pt x="21" y="15"/>
                    <a:pt x="17" y="14"/>
                  </a:cubicBezTo>
                  <a:cubicBezTo>
                    <a:pt x="17" y="19"/>
                    <a:pt x="17" y="24"/>
                    <a:pt x="17" y="29"/>
                  </a:cubicBezTo>
                  <a:cubicBezTo>
                    <a:pt x="17" y="29"/>
                    <a:pt x="18" y="32"/>
                    <a:pt x="17" y="33"/>
                  </a:cubicBezTo>
                  <a:cubicBezTo>
                    <a:pt x="14" y="35"/>
                    <a:pt x="13" y="36"/>
                    <a:pt x="9" y="35"/>
                  </a:cubicBezTo>
                  <a:cubicBezTo>
                    <a:pt x="8" y="35"/>
                    <a:pt x="7" y="35"/>
                    <a:pt x="6" y="34"/>
                  </a:cubicBezTo>
                  <a:cubicBezTo>
                    <a:pt x="5" y="32"/>
                    <a:pt x="4" y="31"/>
                    <a:pt x="2" y="33"/>
                  </a:cubicBezTo>
                  <a:cubicBezTo>
                    <a:pt x="0" y="35"/>
                    <a:pt x="2" y="38"/>
                    <a:pt x="3" y="40"/>
                  </a:cubicBezTo>
                  <a:cubicBezTo>
                    <a:pt x="4" y="41"/>
                    <a:pt x="5" y="43"/>
                    <a:pt x="5" y="45"/>
                  </a:cubicBezTo>
                  <a:cubicBezTo>
                    <a:pt x="7" y="49"/>
                    <a:pt x="11" y="51"/>
                    <a:pt x="9" y="56"/>
                  </a:cubicBezTo>
                  <a:cubicBezTo>
                    <a:pt x="8" y="58"/>
                    <a:pt x="7" y="58"/>
                    <a:pt x="8" y="60"/>
                  </a:cubicBezTo>
                  <a:cubicBezTo>
                    <a:pt x="9" y="61"/>
                    <a:pt x="9" y="62"/>
                    <a:pt x="9" y="62"/>
                  </a:cubicBezTo>
                  <a:cubicBezTo>
                    <a:pt x="10" y="63"/>
                    <a:pt x="9" y="65"/>
                    <a:pt x="10" y="66"/>
                  </a:cubicBezTo>
                  <a:cubicBezTo>
                    <a:pt x="10" y="66"/>
                    <a:pt x="10" y="64"/>
                    <a:pt x="11" y="64"/>
                  </a:cubicBezTo>
                  <a:cubicBezTo>
                    <a:pt x="11" y="64"/>
                    <a:pt x="14" y="67"/>
                    <a:pt x="15" y="68"/>
                  </a:cubicBezTo>
                  <a:cubicBezTo>
                    <a:pt x="17" y="69"/>
                    <a:pt x="19" y="66"/>
                    <a:pt x="21" y="66"/>
                  </a:cubicBezTo>
                  <a:cubicBezTo>
                    <a:pt x="23" y="65"/>
                    <a:pt x="25" y="67"/>
                    <a:pt x="26" y="65"/>
                  </a:cubicBezTo>
                  <a:cubicBezTo>
                    <a:pt x="28" y="64"/>
                    <a:pt x="29" y="64"/>
                    <a:pt x="31" y="64"/>
                  </a:cubicBezTo>
                  <a:cubicBezTo>
                    <a:pt x="33" y="64"/>
                    <a:pt x="35" y="64"/>
                    <a:pt x="38" y="64"/>
                  </a:cubicBezTo>
                  <a:cubicBezTo>
                    <a:pt x="38" y="64"/>
                    <a:pt x="39" y="64"/>
                    <a:pt x="39" y="64"/>
                  </a:cubicBezTo>
                  <a:cubicBezTo>
                    <a:pt x="40" y="64"/>
                    <a:pt x="40" y="63"/>
                    <a:pt x="41" y="63"/>
                  </a:cubicBezTo>
                  <a:cubicBezTo>
                    <a:pt x="41" y="63"/>
                    <a:pt x="41" y="62"/>
                    <a:pt x="42" y="62"/>
                  </a:cubicBezTo>
                  <a:cubicBezTo>
                    <a:pt x="42" y="63"/>
                    <a:pt x="42" y="65"/>
                    <a:pt x="44" y="65"/>
                  </a:cubicBezTo>
                  <a:cubicBezTo>
                    <a:pt x="44" y="65"/>
                    <a:pt x="43" y="61"/>
                    <a:pt x="46" y="62"/>
                  </a:cubicBezTo>
                  <a:cubicBezTo>
                    <a:pt x="50" y="63"/>
                    <a:pt x="54" y="59"/>
                    <a:pt x="57" y="56"/>
                  </a:cubicBezTo>
                  <a:cubicBezTo>
                    <a:pt x="60" y="54"/>
                    <a:pt x="62" y="51"/>
                    <a:pt x="65" y="48"/>
                  </a:cubicBezTo>
                  <a:cubicBezTo>
                    <a:pt x="68" y="45"/>
                    <a:pt x="69" y="41"/>
                    <a:pt x="72" y="37"/>
                  </a:cubicBezTo>
                  <a:cubicBezTo>
                    <a:pt x="73" y="36"/>
                    <a:pt x="76" y="35"/>
                    <a:pt x="77" y="33"/>
                  </a:cubicBezTo>
                  <a:cubicBezTo>
                    <a:pt x="78" y="31"/>
                    <a:pt x="79" y="27"/>
                    <a:pt x="79" y="25"/>
                  </a:cubicBezTo>
                  <a:cubicBezTo>
                    <a:pt x="78" y="25"/>
                    <a:pt x="77" y="25"/>
                    <a:pt x="76" y="25"/>
                  </a:cubicBezTo>
                  <a:cubicBezTo>
                    <a:pt x="75" y="25"/>
                    <a:pt x="75" y="27"/>
                    <a:pt x="74" y="27"/>
                  </a:cubicBezTo>
                  <a:close/>
                  <a:moveTo>
                    <a:pt x="62" y="39"/>
                  </a:moveTo>
                  <a:cubicBezTo>
                    <a:pt x="61" y="39"/>
                    <a:pt x="61" y="41"/>
                    <a:pt x="61" y="41"/>
                  </a:cubicBezTo>
                  <a:cubicBezTo>
                    <a:pt x="60" y="43"/>
                    <a:pt x="58" y="42"/>
                    <a:pt x="57" y="43"/>
                  </a:cubicBezTo>
                  <a:cubicBezTo>
                    <a:pt x="56" y="43"/>
                    <a:pt x="56" y="44"/>
                    <a:pt x="55" y="44"/>
                  </a:cubicBezTo>
                  <a:cubicBezTo>
                    <a:pt x="53" y="44"/>
                    <a:pt x="52" y="42"/>
                    <a:pt x="52" y="41"/>
                  </a:cubicBezTo>
                  <a:cubicBezTo>
                    <a:pt x="51" y="39"/>
                    <a:pt x="54" y="36"/>
                    <a:pt x="56" y="35"/>
                  </a:cubicBezTo>
                  <a:cubicBezTo>
                    <a:pt x="57" y="34"/>
                    <a:pt x="59" y="34"/>
                    <a:pt x="60" y="35"/>
                  </a:cubicBezTo>
                  <a:cubicBezTo>
                    <a:pt x="61" y="36"/>
                    <a:pt x="64" y="38"/>
                    <a:pt x="62" y="39"/>
                  </a:cubicBezTo>
                  <a:cubicBezTo>
                    <a:pt x="61" y="39"/>
                    <a:pt x="63" y="38"/>
                    <a:pt x="62" y="39"/>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48" name="Freeform 739">
              <a:extLst>
                <a:ext uri="{FF2B5EF4-FFF2-40B4-BE49-F238E27FC236}">
                  <a16:creationId xmlns:a16="http://schemas.microsoft.com/office/drawing/2014/main" id="{21A31353-2EC8-41CF-8515-2A5CB089BC34}"/>
                </a:ext>
              </a:extLst>
            </p:cNvPr>
            <p:cNvSpPr>
              <a:spLocks/>
            </p:cNvSpPr>
            <p:nvPr/>
          </p:nvSpPr>
          <p:spPr bwMode="auto">
            <a:xfrm>
              <a:off x="6461652" y="5199836"/>
              <a:ext cx="60525" cy="62119"/>
            </a:xfrm>
            <a:custGeom>
              <a:avLst/>
              <a:gdLst>
                <a:gd name="T0" fmla="*/ 11 w 13"/>
                <a:gd name="T1" fmla="*/ 4 h 13"/>
                <a:gd name="T2" fmla="*/ 3 w 13"/>
                <a:gd name="T3" fmla="*/ 3 h 13"/>
                <a:gd name="T4" fmla="*/ 2 w 13"/>
                <a:gd name="T5" fmla="*/ 9 h 13"/>
                <a:gd name="T6" fmla="*/ 7 w 13"/>
                <a:gd name="T7" fmla="*/ 9 h 13"/>
                <a:gd name="T8" fmla="*/ 11 w 13"/>
                <a:gd name="T9" fmla="*/ 4 h 13"/>
                <a:gd name="T10" fmla="*/ 11 w 13"/>
                <a:gd name="T11" fmla="*/ 4 h 13"/>
              </a:gdLst>
              <a:ahLst/>
              <a:cxnLst>
                <a:cxn ang="0">
                  <a:pos x="T0" y="T1"/>
                </a:cxn>
                <a:cxn ang="0">
                  <a:pos x="T2" y="T3"/>
                </a:cxn>
                <a:cxn ang="0">
                  <a:pos x="T4" y="T5"/>
                </a:cxn>
                <a:cxn ang="0">
                  <a:pos x="T6" y="T7"/>
                </a:cxn>
                <a:cxn ang="0">
                  <a:pos x="T8" y="T9"/>
                </a:cxn>
                <a:cxn ang="0">
                  <a:pos x="T10" y="T11"/>
                </a:cxn>
              </a:cxnLst>
              <a:rect l="0" t="0" r="r" b="b"/>
              <a:pathLst>
                <a:path w="13" h="13">
                  <a:moveTo>
                    <a:pt x="11" y="4"/>
                  </a:moveTo>
                  <a:cubicBezTo>
                    <a:pt x="9" y="2"/>
                    <a:pt x="5" y="0"/>
                    <a:pt x="3" y="3"/>
                  </a:cubicBezTo>
                  <a:cubicBezTo>
                    <a:pt x="1" y="5"/>
                    <a:pt x="0" y="7"/>
                    <a:pt x="2" y="9"/>
                  </a:cubicBezTo>
                  <a:cubicBezTo>
                    <a:pt x="4" y="13"/>
                    <a:pt x="5" y="9"/>
                    <a:pt x="7" y="9"/>
                  </a:cubicBezTo>
                  <a:cubicBezTo>
                    <a:pt x="10" y="9"/>
                    <a:pt x="13" y="5"/>
                    <a:pt x="11" y="4"/>
                  </a:cubicBezTo>
                  <a:cubicBezTo>
                    <a:pt x="10" y="3"/>
                    <a:pt x="12" y="4"/>
                    <a:pt x="11" y="4"/>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49" name="Freeform 740">
              <a:extLst>
                <a:ext uri="{FF2B5EF4-FFF2-40B4-BE49-F238E27FC236}">
                  <a16:creationId xmlns:a16="http://schemas.microsoft.com/office/drawing/2014/main" id="{BBC3B637-0764-4D9E-845C-66B00B4B31FD}"/>
                </a:ext>
              </a:extLst>
            </p:cNvPr>
            <p:cNvSpPr>
              <a:spLocks/>
            </p:cNvSpPr>
            <p:nvPr/>
          </p:nvSpPr>
          <p:spPr bwMode="auto">
            <a:xfrm>
              <a:off x="6133541" y="4620065"/>
              <a:ext cx="23891" cy="38226"/>
            </a:xfrm>
            <a:custGeom>
              <a:avLst/>
              <a:gdLst>
                <a:gd name="T0" fmla="*/ 2 w 5"/>
                <a:gd name="T1" fmla="*/ 5 h 8"/>
                <a:gd name="T2" fmla="*/ 5 w 5"/>
                <a:gd name="T3" fmla="*/ 1 h 8"/>
                <a:gd name="T4" fmla="*/ 1 w 5"/>
                <a:gd name="T5" fmla="*/ 3 h 8"/>
                <a:gd name="T6" fmla="*/ 0 w 5"/>
                <a:gd name="T7" fmla="*/ 8 h 8"/>
                <a:gd name="T8" fmla="*/ 2 w 5"/>
                <a:gd name="T9" fmla="*/ 5 h 8"/>
              </a:gdLst>
              <a:ahLst/>
              <a:cxnLst>
                <a:cxn ang="0">
                  <a:pos x="T0" y="T1"/>
                </a:cxn>
                <a:cxn ang="0">
                  <a:pos x="T2" y="T3"/>
                </a:cxn>
                <a:cxn ang="0">
                  <a:pos x="T4" y="T5"/>
                </a:cxn>
                <a:cxn ang="0">
                  <a:pos x="T6" y="T7"/>
                </a:cxn>
                <a:cxn ang="0">
                  <a:pos x="T8" y="T9"/>
                </a:cxn>
              </a:cxnLst>
              <a:rect l="0" t="0" r="r" b="b"/>
              <a:pathLst>
                <a:path w="5" h="8">
                  <a:moveTo>
                    <a:pt x="2" y="5"/>
                  </a:moveTo>
                  <a:cubicBezTo>
                    <a:pt x="2" y="4"/>
                    <a:pt x="4" y="2"/>
                    <a:pt x="5" y="1"/>
                  </a:cubicBezTo>
                  <a:cubicBezTo>
                    <a:pt x="4" y="0"/>
                    <a:pt x="2" y="2"/>
                    <a:pt x="1" y="3"/>
                  </a:cubicBezTo>
                  <a:cubicBezTo>
                    <a:pt x="0" y="4"/>
                    <a:pt x="0" y="6"/>
                    <a:pt x="0" y="8"/>
                  </a:cubicBezTo>
                  <a:cubicBezTo>
                    <a:pt x="2" y="7"/>
                    <a:pt x="2" y="6"/>
                    <a:pt x="2" y="5"/>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50" name="Freeform 741">
              <a:extLst>
                <a:ext uri="{FF2B5EF4-FFF2-40B4-BE49-F238E27FC236}">
                  <a16:creationId xmlns:a16="http://schemas.microsoft.com/office/drawing/2014/main" id="{6FE975E0-A388-487A-BA6C-890130CDAC25}"/>
                </a:ext>
              </a:extLst>
            </p:cNvPr>
            <p:cNvSpPr>
              <a:spLocks/>
            </p:cNvSpPr>
            <p:nvPr/>
          </p:nvSpPr>
          <p:spPr bwMode="auto">
            <a:xfrm>
              <a:off x="6111241" y="4428933"/>
              <a:ext cx="162463" cy="210246"/>
            </a:xfrm>
            <a:custGeom>
              <a:avLst/>
              <a:gdLst>
                <a:gd name="T0" fmla="*/ 11 w 35"/>
                <a:gd name="T1" fmla="*/ 44 h 45"/>
                <a:gd name="T2" fmla="*/ 15 w 35"/>
                <a:gd name="T3" fmla="*/ 41 h 45"/>
                <a:gd name="T4" fmla="*/ 16 w 35"/>
                <a:gd name="T5" fmla="*/ 43 h 45"/>
                <a:gd name="T6" fmla="*/ 23 w 35"/>
                <a:gd name="T7" fmla="*/ 37 h 45"/>
                <a:gd name="T8" fmla="*/ 25 w 35"/>
                <a:gd name="T9" fmla="*/ 26 h 45"/>
                <a:gd name="T10" fmla="*/ 31 w 35"/>
                <a:gd name="T11" fmla="*/ 16 h 45"/>
                <a:gd name="T12" fmla="*/ 33 w 35"/>
                <a:gd name="T13" fmla="*/ 8 h 45"/>
                <a:gd name="T14" fmla="*/ 35 w 35"/>
                <a:gd name="T15" fmla="*/ 2 h 45"/>
                <a:gd name="T16" fmla="*/ 29 w 35"/>
                <a:gd name="T17" fmla="*/ 1 h 45"/>
                <a:gd name="T18" fmla="*/ 26 w 35"/>
                <a:gd name="T19" fmla="*/ 2 h 45"/>
                <a:gd name="T20" fmla="*/ 25 w 35"/>
                <a:gd name="T21" fmla="*/ 6 h 45"/>
                <a:gd name="T22" fmla="*/ 20 w 35"/>
                <a:gd name="T23" fmla="*/ 10 h 45"/>
                <a:gd name="T24" fmla="*/ 10 w 35"/>
                <a:gd name="T25" fmla="*/ 8 h 45"/>
                <a:gd name="T26" fmla="*/ 13 w 35"/>
                <a:gd name="T27" fmla="*/ 13 h 45"/>
                <a:gd name="T28" fmla="*/ 14 w 35"/>
                <a:gd name="T29" fmla="*/ 19 h 45"/>
                <a:gd name="T30" fmla="*/ 15 w 35"/>
                <a:gd name="T31" fmla="*/ 22 h 45"/>
                <a:gd name="T32" fmla="*/ 16 w 35"/>
                <a:gd name="T33" fmla="*/ 25 h 45"/>
                <a:gd name="T34" fmla="*/ 15 w 35"/>
                <a:gd name="T35" fmla="*/ 32 h 45"/>
                <a:gd name="T36" fmla="*/ 13 w 35"/>
                <a:gd name="T37" fmla="*/ 31 h 45"/>
                <a:gd name="T38" fmla="*/ 10 w 35"/>
                <a:gd name="T39" fmla="*/ 32 h 45"/>
                <a:gd name="T40" fmla="*/ 8 w 35"/>
                <a:gd name="T41" fmla="*/ 29 h 45"/>
                <a:gd name="T42" fmla="*/ 6 w 35"/>
                <a:gd name="T43" fmla="*/ 32 h 45"/>
                <a:gd name="T44" fmla="*/ 4 w 35"/>
                <a:gd name="T45" fmla="*/ 32 h 45"/>
                <a:gd name="T46" fmla="*/ 3 w 35"/>
                <a:gd name="T47" fmla="*/ 35 h 45"/>
                <a:gd name="T48" fmla="*/ 0 w 35"/>
                <a:gd name="T49" fmla="*/ 39 h 45"/>
                <a:gd name="T50" fmla="*/ 5 w 35"/>
                <a:gd name="T51" fmla="*/ 45 h 45"/>
                <a:gd name="T52" fmla="*/ 8 w 35"/>
                <a:gd name="T53" fmla="*/ 42 h 45"/>
                <a:gd name="T54" fmla="*/ 11 w 35"/>
                <a:gd name="T55" fmla="*/ 44 h 45"/>
                <a:gd name="T56" fmla="*/ 11 w 35"/>
                <a:gd name="T57"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45">
                  <a:moveTo>
                    <a:pt x="11" y="44"/>
                  </a:moveTo>
                  <a:cubicBezTo>
                    <a:pt x="12" y="44"/>
                    <a:pt x="14" y="42"/>
                    <a:pt x="15" y="41"/>
                  </a:cubicBezTo>
                  <a:cubicBezTo>
                    <a:pt x="17" y="40"/>
                    <a:pt x="15" y="43"/>
                    <a:pt x="16" y="43"/>
                  </a:cubicBezTo>
                  <a:cubicBezTo>
                    <a:pt x="16" y="43"/>
                    <a:pt x="23" y="39"/>
                    <a:pt x="23" y="37"/>
                  </a:cubicBezTo>
                  <a:cubicBezTo>
                    <a:pt x="23" y="33"/>
                    <a:pt x="23" y="29"/>
                    <a:pt x="25" y="26"/>
                  </a:cubicBezTo>
                  <a:cubicBezTo>
                    <a:pt x="27" y="22"/>
                    <a:pt x="30" y="19"/>
                    <a:pt x="31" y="16"/>
                  </a:cubicBezTo>
                  <a:cubicBezTo>
                    <a:pt x="32" y="13"/>
                    <a:pt x="32" y="11"/>
                    <a:pt x="33" y="8"/>
                  </a:cubicBezTo>
                  <a:cubicBezTo>
                    <a:pt x="33" y="6"/>
                    <a:pt x="35" y="4"/>
                    <a:pt x="35" y="2"/>
                  </a:cubicBezTo>
                  <a:cubicBezTo>
                    <a:pt x="33" y="2"/>
                    <a:pt x="31" y="0"/>
                    <a:pt x="29" y="1"/>
                  </a:cubicBezTo>
                  <a:cubicBezTo>
                    <a:pt x="28" y="1"/>
                    <a:pt x="26" y="1"/>
                    <a:pt x="26" y="2"/>
                  </a:cubicBezTo>
                  <a:cubicBezTo>
                    <a:pt x="25" y="4"/>
                    <a:pt x="25" y="5"/>
                    <a:pt x="25" y="6"/>
                  </a:cubicBezTo>
                  <a:cubicBezTo>
                    <a:pt x="24" y="9"/>
                    <a:pt x="23" y="10"/>
                    <a:pt x="20" y="10"/>
                  </a:cubicBezTo>
                  <a:cubicBezTo>
                    <a:pt x="17" y="9"/>
                    <a:pt x="13" y="8"/>
                    <a:pt x="10" y="8"/>
                  </a:cubicBezTo>
                  <a:cubicBezTo>
                    <a:pt x="10" y="10"/>
                    <a:pt x="9" y="14"/>
                    <a:pt x="13" y="13"/>
                  </a:cubicBezTo>
                  <a:cubicBezTo>
                    <a:pt x="17" y="11"/>
                    <a:pt x="14" y="17"/>
                    <a:pt x="14" y="19"/>
                  </a:cubicBezTo>
                  <a:cubicBezTo>
                    <a:pt x="14" y="20"/>
                    <a:pt x="14" y="21"/>
                    <a:pt x="15" y="22"/>
                  </a:cubicBezTo>
                  <a:cubicBezTo>
                    <a:pt x="16" y="23"/>
                    <a:pt x="16" y="24"/>
                    <a:pt x="16" y="25"/>
                  </a:cubicBezTo>
                  <a:cubicBezTo>
                    <a:pt x="16" y="27"/>
                    <a:pt x="16" y="30"/>
                    <a:pt x="15" y="32"/>
                  </a:cubicBezTo>
                  <a:cubicBezTo>
                    <a:pt x="15" y="33"/>
                    <a:pt x="13" y="31"/>
                    <a:pt x="13" y="31"/>
                  </a:cubicBezTo>
                  <a:cubicBezTo>
                    <a:pt x="11" y="31"/>
                    <a:pt x="11" y="33"/>
                    <a:pt x="10" y="32"/>
                  </a:cubicBezTo>
                  <a:cubicBezTo>
                    <a:pt x="10" y="31"/>
                    <a:pt x="9" y="30"/>
                    <a:pt x="8" y="29"/>
                  </a:cubicBezTo>
                  <a:cubicBezTo>
                    <a:pt x="7" y="29"/>
                    <a:pt x="7" y="31"/>
                    <a:pt x="6" y="32"/>
                  </a:cubicBezTo>
                  <a:cubicBezTo>
                    <a:pt x="6" y="32"/>
                    <a:pt x="4" y="32"/>
                    <a:pt x="4" y="32"/>
                  </a:cubicBezTo>
                  <a:cubicBezTo>
                    <a:pt x="2" y="32"/>
                    <a:pt x="3" y="34"/>
                    <a:pt x="3" y="35"/>
                  </a:cubicBezTo>
                  <a:cubicBezTo>
                    <a:pt x="4" y="38"/>
                    <a:pt x="3" y="37"/>
                    <a:pt x="0" y="39"/>
                  </a:cubicBezTo>
                  <a:cubicBezTo>
                    <a:pt x="2" y="41"/>
                    <a:pt x="4" y="42"/>
                    <a:pt x="5" y="45"/>
                  </a:cubicBezTo>
                  <a:cubicBezTo>
                    <a:pt x="6" y="44"/>
                    <a:pt x="7" y="43"/>
                    <a:pt x="8" y="42"/>
                  </a:cubicBezTo>
                  <a:cubicBezTo>
                    <a:pt x="10" y="41"/>
                    <a:pt x="10" y="43"/>
                    <a:pt x="11" y="44"/>
                  </a:cubicBezTo>
                  <a:cubicBezTo>
                    <a:pt x="12" y="44"/>
                    <a:pt x="10" y="43"/>
                    <a:pt x="11" y="44"/>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51" name="Freeform 742">
              <a:extLst>
                <a:ext uri="{FF2B5EF4-FFF2-40B4-BE49-F238E27FC236}">
                  <a16:creationId xmlns:a16="http://schemas.microsoft.com/office/drawing/2014/main" id="{B2212E4A-028B-43ED-8CDD-93293472210F}"/>
                </a:ext>
              </a:extLst>
            </p:cNvPr>
            <p:cNvSpPr>
              <a:spLocks/>
            </p:cNvSpPr>
            <p:nvPr/>
          </p:nvSpPr>
          <p:spPr bwMode="auto">
            <a:xfrm>
              <a:off x="6181324" y="4260099"/>
              <a:ext cx="297849" cy="210246"/>
            </a:xfrm>
            <a:custGeom>
              <a:avLst/>
              <a:gdLst>
                <a:gd name="T0" fmla="*/ 12 w 64"/>
                <a:gd name="T1" fmla="*/ 37 h 45"/>
                <a:gd name="T2" fmla="*/ 17 w 64"/>
                <a:gd name="T3" fmla="*/ 37 h 45"/>
                <a:gd name="T4" fmla="*/ 20 w 64"/>
                <a:gd name="T5" fmla="*/ 38 h 45"/>
                <a:gd name="T6" fmla="*/ 21 w 64"/>
                <a:gd name="T7" fmla="*/ 33 h 45"/>
                <a:gd name="T8" fmla="*/ 25 w 64"/>
                <a:gd name="T9" fmla="*/ 30 h 45"/>
                <a:gd name="T10" fmla="*/ 30 w 64"/>
                <a:gd name="T11" fmla="*/ 33 h 45"/>
                <a:gd name="T12" fmla="*/ 36 w 64"/>
                <a:gd name="T13" fmla="*/ 34 h 45"/>
                <a:gd name="T14" fmla="*/ 39 w 64"/>
                <a:gd name="T15" fmla="*/ 34 h 45"/>
                <a:gd name="T16" fmla="*/ 41 w 64"/>
                <a:gd name="T17" fmla="*/ 30 h 45"/>
                <a:gd name="T18" fmla="*/ 45 w 64"/>
                <a:gd name="T19" fmla="*/ 31 h 45"/>
                <a:gd name="T20" fmla="*/ 50 w 64"/>
                <a:gd name="T21" fmla="*/ 31 h 45"/>
                <a:gd name="T22" fmla="*/ 55 w 64"/>
                <a:gd name="T23" fmla="*/ 29 h 45"/>
                <a:gd name="T24" fmla="*/ 60 w 64"/>
                <a:gd name="T25" fmla="*/ 30 h 45"/>
                <a:gd name="T26" fmla="*/ 58 w 64"/>
                <a:gd name="T27" fmla="*/ 24 h 45"/>
                <a:gd name="T28" fmla="*/ 55 w 64"/>
                <a:gd name="T29" fmla="*/ 20 h 45"/>
                <a:gd name="T30" fmla="*/ 51 w 64"/>
                <a:gd name="T31" fmla="*/ 16 h 45"/>
                <a:gd name="T32" fmla="*/ 47 w 64"/>
                <a:gd name="T33" fmla="*/ 13 h 45"/>
                <a:gd name="T34" fmla="*/ 46 w 64"/>
                <a:gd name="T35" fmla="*/ 12 h 45"/>
                <a:gd name="T36" fmla="*/ 44 w 64"/>
                <a:gd name="T37" fmla="*/ 12 h 45"/>
                <a:gd name="T38" fmla="*/ 44 w 64"/>
                <a:gd name="T39" fmla="*/ 6 h 45"/>
                <a:gd name="T40" fmla="*/ 41 w 64"/>
                <a:gd name="T41" fmla="*/ 1 h 45"/>
                <a:gd name="T42" fmla="*/ 41 w 64"/>
                <a:gd name="T43" fmla="*/ 0 h 45"/>
                <a:gd name="T44" fmla="*/ 38 w 64"/>
                <a:gd name="T45" fmla="*/ 0 h 45"/>
                <a:gd name="T46" fmla="*/ 35 w 64"/>
                <a:gd name="T47" fmla="*/ 3 h 45"/>
                <a:gd name="T48" fmla="*/ 26 w 64"/>
                <a:gd name="T49" fmla="*/ 10 h 45"/>
                <a:gd name="T50" fmla="*/ 22 w 64"/>
                <a:gd name="T51" fmla="*/ 11 h 45"/>
                <a:gd name="T52" fmla="*/ 19 w 64"/>
                <a:gd name="T53" fmla="*/ 15 h 45"/>
                <a:gd name="T54" fmla="*/ 13 w 64"/>
                <a:gd name="T55" fmla="*/ 17 h 45"/>
                <a:gd name="T56" fmla="*/ 9 w 64"/>
                <a:gd name="T57" fmla="*/ 17 h 45"/>
                <a:gd name="T58" fmla="*/ 6 w 64"/>
                <a:gd name="T59" fmla="*/ 18 h 45"/>
                <a:gd name="T60" fmla="*/ 3 w 64"/>
                <a:gd name="T61" fmla="*/ 23 h 45"/>
                <a:gd name="T62" fmla="*/ 4 w 64"/>
                <a:gd name="T63" fmla="*/ 34 h 45"/>
                <a:gd name="T64" fmla="*/ 6 w 64"/>
                <a:gd name="T65" fmla="*/ 39 h 45"/>
                <a:gd name="T66" fmla="*/ 9 w 64"/>
                <a:gd name="T67" fmla="*/ 45 h 45"/>
                <a:gd name="T68" fmla="*/ 12 w 64"/>
                <a:gd name="T69" fmla="*/ 3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45">
                  <a:moveTo>
                    <a:pt x="12" y="37"/>
                  </a:moveTo>
                  <a:cubicBezTo>
                    <a:pt x="13" y="37"/>
                    <a:pt x="16" y="36"/>
                    <a:pt x="17" y="37"/>
                  </a:cubicBezTo>
                  <a:cubicBezTo>
                    <a:pt x="17" y="38"/>
                    <a:pt x="20" y="38"/>
                    <a:pt x="20" y="38"/>
                  </a:cubicBezTo>
                  <a:cubicBezTo>
                    <a:pt x="21" y="36"/>
                    <a:pt x="20" y="34"/>
                    <a:pt x="21" y="33"/>
                  </a:cubicBezTo>
                  <a:cubicBezTo>
                    <a:pt x="21" y="32"/>
                    <a:pt x="23" y="29"/>
                    <a:pt x="25" y="30"/>
                  </a:cubicBezTo>
                  <a:cubicBezTo>
                    <a:pt x="27" y="30"/>
                    <a:pt x="28" y="32"/>
                    <a:pt x="30" y="33"/>
                  </a:cubicBezTo>
                  <a:cubicBezTo>
                    <a:pt x="32" y="34"/>
                    <a:pt x="34" y="34"/>
                    <a:pt x="36" y="34"/>
                  </a:cubicBezTo>
                  <a:cubicBezTo>
                    <a:pt x="37" y="34"/>
                    <a:pt x="39" y="35"/>
                    <a:pt x="39" y="34"/>
                  </a:cubicBezTo>
                  <a:cubicBezTo>
                    <a:pt x="40" y="33"/>
                    <a:pt x="40" y="29"/>
                    <a:pt x="41" y="30"/>
                  </a:cubicBezTo>
                  <a:cubicBezTo>
                    <a:pt x="43" y="31"/>
                    <a:pt x="43" y="31"/>
                    <a:pt x="45" y="31"/>
                  </a:cubicBezTo>
                  <a:cubicBezTo>
                    <a:pt x="47" y="30"/>
                    <a:pt x="48" y="31"/>
                    <a:pt x="50" y="31"/>
                  </a:cubicBezTo>
                  <a:cubicBezTo>
                    <a:pt x="52" y="31"/>
                    <a:pt x="53" y="28"/>
                    <a:pt x="55" y="29"/>
                  </a:cubicBezTo>
                  <a:cubicBezTo>
                    <a:pt x="56" y="29"/>
                    <a:pt x="58" y="31"/>
                    <a:pt x="60" y="30"/>
                  </a:cubicBezTo>
                  <a:cubicBezTo>
                    <a:pt x="64" y="28"/>
                    <a:pt x="59" y="26"/>
                    <a:pt x="58" y="24"/>
                  </a:cubicBezTo>
                  <a:cubicBezTo>
                    <a:pt x="57" y="22"/>
                    <a:pt x="57" y="21"/>
                    <a:pt x="55" y="20"/>
                  </a:cubicBezTo>
                  <a:cubicBezTo>
                    <a:pt x="53" y="19"/>
                    <a:pt x="52" y="18"/>
                    <a:pt x="51" y="16"/>
                  </a:cubicBezTo>
                  <a:cubicBezTo>
                    <a:pt x="51" y="14"/>
                    <a:pt x="49" y="14"/>
                    <a:pt x="47" y="13"/>
                  </a:cubicBezTo>
                  <a:cubicBezTo>
                    <a:pt x="47" y="13"/>
                    <a:pt x="47" y="12"/>
                    <a:pt x="46" y="12"/>
                  </a:cubicBezTo>
                  <a:cubicBezTo>
                    <a:pt x="46" y="12"/>
                    <a:pt x="44" y="12"/>
                    <a:pt x="44" y="12"/>
                  </a:cubicBezTo>
                  <a:cubicBezTo>
                    <a:pt x="43" y="11"/>
                    <a:pt x="44" y="7"/>
                    <a:pt x="44" y="6"/>
                  </a:cubicBezTo>
                  <a:cubicBezTo>
                    <a:pt x="44" y="4"/>
                    <a:pt x="42" y="3"/>
                    <a:pt x="41" y="1"/>
                  </a:cubicBezTo>
                  <a:cubicBezTo>
                    <a:pt x="41" y="1"/>
                    <a:pt x="41" y="0"/>
                    <a:pt x="41" y="0"/>
                  </a:cubicBezTo>
                  <a:cubicBezTo>
                    <a:pt x="40" y="0"/>
                    <a:pt x="39" y="0"/>
                    <a:pt x="38" y="0"/>
                  </a:cubicBezTo>
                  <a:cubicBezTo>
                    <a:pt x="36" y="1"/>
                    <a:pt x="36" y="1"/>
                    <a:pt x="35" y="3"/>
                  </a:cubicBezTo>
                  <a:cubicBezTo>
                    <a:pt x="35" y="6"/>
                    <a:pt x="28" y="10"/>
                    <a:pt x="26" y="10"/>
                  </a:cubicBezTo>
                  <a:cubicBezTo>
                    <a:pt x="25" y="10"/>
                    <a:pt x="21" y="10"/>
                    <a:pt x="22" y="11"/>
                  </a:cubicBezTo>
                  <a:cubicBezTo>
                    <a:pt x="23" y="13"/>
                    <a:pt x="20" y="15"/>
                    <a:pt x="19" y="15"/>
                  </a:cubicBezTo>
                  <a:cubicBezTo>
                    <a:pt x="17" y="16"/>
                    <a:pt x="15" y="17"/>
                    <a:pt x="13" y="17"/>
                  </a:cubicBezTo>
                  <a:cubicBezTo>
                    <a:pt x="11" y="18"/>
                    <a:pt x="11" y="16"/>
                    <a:pt x="9" y="17"/>
                  </a:cubicBezTo>
                  <a:cubicBezTo>
                    <a:pt x="7" y="18"/>
                    <a:pt x="6" y="17"/>
                    <a:pt x="6" y="18"/>
                  </a:cubicBezTo>
                  <a:cubicBezTo>
                    <a:pt x="5" y="20"/>
                    <a:pt x="4" y="22"/>
                    <a:pt x="3" y="23"/>
                  </a:cubicBezTo>
                  <a:cubicBezTo>
                    <a:pt x="0" y="27"/>
                    <a:pt x="2" y="30"/>
                    <a:pt x="4" y="34"/>
                  </a:cubicBezTo>
                  <a:cubicBezTo>
                    <a:pt x="5" y="36"/>
                    <a:pt x="5" y="37"/>
                    <a:pt x="6" y="39"/>
                  </a:cubicBezTo>
                  <a:cubicBezTo>
                    <a:pt x="8" y="41"/>
                    <a:pt x="9" y="42"/>
                    <a:pt x="9" y="45"/>
                  </a:cubicBezTo>
                  <a:cubicBezTo>
                    <a:pt x="9" y="44"/>
                    <a:pt x="10" y="37"/>
                    <a:pt x="12" y="37"/>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dirty="0"/>
            </a:p>
          </p:txBody>
        </p:sp>
        <p:sp>
          <p:nvSpPr>
            <p:cNvPr id="252" name="Freeform 743">
              <a:extLst>
                <a:ext uri="{FF2B5EF4-FFF2-40B4-BE49-F238E27FC236}">
                  <a16:creationId xmlns:a16="http://schemas.microsoft.com/office/drawing/2014/main" id="{9A43AA88-3B96-4837-8707-30BF3D956F6D}"/>
                </a:ext>
              </a:extLst>
            </p:cNvPr>
            <p:cNvSpPr>
              <a:spLocks/>
            </p:cNvSpPr>
            <p:nvPr/>
          </p:nvSpPr>
          <p:spPr bwMode="auto">
            <a:xfrm>
              <a:off x="5850027" y="3960658"/>
              <a:ext cx="546322" cy="383857"/>
            </a:xfrm>
            <a:custGeom>
              <a:avLst/>
              <a:gdLst>
                <a:gd name="T0" fmla="*/ 83 w 117"/>
                <a:gd name="T1" fmla="*/ 82 h 82"/>
                <a:gd name="T2" fmla="*/ 93 w 117"/>
                <a:gd name="T3" fmla="*/ 76 h 82"/>
                <a:gd name="T4" fmla="*/ 105 w 117"/>
                <a:gd name="T5" fmla="*/ 68 h 82"/>
                <a:gd name="T6" fmla="*/ 112 w 117"/>
                <a:gd name="T7" fmla="*/ 64 h 82"/>
                <a:gd name="T8" fmla="*/ 107 w 117"/>
                <a:gd name="T9" fmla="*/ 55 h 82"/>
                <a:gd name="T10" fmla="*/ 110 w 117"/>
                <a:gd name="T11" fmla="*/ 46 h 82"/>
                <a:gd name="T12" fmla="*/ 114 w 117"/>
                <a:gd name="T13" fmla="*/ 40 h 82"/>
                <a:gd name="T14" fmla="*/ 117 w 117"/>
                <a:gd name="T15" fmla="*/ 21 h 82"/>
                <a:gd name="T16" fmla="*/ 81 w 117"/>
                <a:gd name="T17" fmla="*/ 1 h 82"/>
                <a:gd name="T18" fmla="*/ 75 w 117"/>
                <a:gd name="T19" fmla="*/ 2 h 82"/>
                <a:gd name="T20" fmla="*/ 67 w 117"/>
                <a:gd name="T21" fmla="*/ 2 h 82"/>
                <a:gd name="T22" fmla="*/ 59 w 117"/>
                <a:gd name="T23" fmla="*/ 1 h 82"/>
                <a:gd name="T24" fmla="*/ 29 w 117"/>
                <a:gd name="T25" fmla="*/ 21 h 82"/>
                <a:gd name="T26" fmla="*/ 22 w 117"/>
                <a:gd name="T27" fmla="*/ 25 h 82"/>
                <a:gd name="T28" fmla="*/ 19 w 117"/>
                <a:gd name="T29" fmla="*/ 42 h 82"/>
                <a:gd name="T30" fmla="*/ 8 w 117"/>
                <a:gd name="T31" fmla="*/ 43 h 82"/>
                <a:gd name="T32" fmla="*/ 5 w 117"/>
                <a:gd name="T33" fmla="*/ 51 h 82"/>
                <a:gd name="T34" fmla="*/ 11 w 117"/>
                <a:gd name="T35" fmla="*/ 56 h 82"/>
                <a:gd name="T36" fmla="*/ 19 w 117"/>
                <a:gd name="T37" fmla="*/ 62 h 82"/>
                <a:gd name="T38" fmla="*/ 21 w 117"/>
                <a:gd name="T39" fmla="*/ 55 h 82"/>
                <a:gd name="T40" fmla="*/ 28 w 117"/>
                <a:gd name="T41" fmla="*/ 50 h 82"/>
                <a:gd name="T42" fmla="*/ 35 w 117"/>
                <a:gd name="T43" fmla="*/ 53 h 82"/>
                <a:gd name="T44" fmla="*/ 46 w 117"/>
                <a:gd name="T45" fmla="*/ 55 h 82"/>
                <a:gd name="T46" fmla="*/ 64 w 117"/>
                <a:gd name="T47" fmla="*/ 53 h 82"/>
                <a:gd name="T48" fmla="*/ 68 w 117"/>
                <a:gd name="T49" fmla="*/ 47 h 82"/>
                <a:gd name="T50" fmla="*/ 77 w 117"/>
                <a:gd name="T51" fmla="*/ 31 h 82"/>
                <a:gd name="T52" fmla="*/ 79 w 117"/>
                <a:gd name="T53" fmla="*/ 16 h 82"/>
                <a:gd name="T54" fmla="*/ 75 w 117"/>
                <a:gd name="T55" fmla="*/ 2 h 82"/>
                <a:gd name="T56" fmla="*/ 78 w 117"/>
                <a:gd name="T57" fmla="*/ 16 h 82"/>
                <a:gd name="T58" fmla="*/ 77 w 117"/>
                <a:gd name="T59" fmla="*/ 35 h 82"/>
                <a:gd name="T60" fmla="*/ 68 w 117"/>
                <a:gd name="T61" fmla="*/ 46 h 82"/>
                <a:gd name="T62" fmla="*/ 72 w 117"/>
                <a:gd name="T63" fmla="*/ 55 h 82"/>
                <a:gd name="T64" fmla="*/ 75 w 117"/>
                <a:gd name="T65" fmla="*/ 65 h 82"/>
                <a:gd name="T66" fmla="*/ 72 w 117"/>
                <a:gd name="T67" fmla="*/ 74 h 82"/>
                <a:gd name="T68" fmla="*/ 77 w 117"/>
                <a:gd name="T69" fmla="*/ 81 h 82"/>
                <a:gd name="T70" fmla="*/ 80 w 117"/>
                <a:gd name="T71" fmla="*/ 8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 h="82">
                  <a:moveTo>
                    <a:pt x="80" y="81"/>
                  </a:moveTo>
                  <a:cubicBezTo>
                    <a:pt x="81" y="80"/>
                    <a:pt x="82" y="82"/>
                    <a:pt x="83" y="82"/>
                  </a:cubicBezTo>
                  <a:cubicBezTo>
                    <a:pt x="85" y="81"/>
                    <a:pt x="87" y="80"/>
                    <a:pt x="89" y="79"/>
                  </a:cubicBezTo>
                  <a:cubicBezTo>
                    <a:pt x="90" y="79"/>
                    <a:pt x="93" y="78"/>
                    <a:pt x="93" y="76"/>
                  </a:cubicBezTo>
                  <a:cubicBezTo>
                    <a:pt x="93" y="74"/>
                    <a:pt x="94" y="75"/>
                    <a:pt x="96" y="74"/>
                  </a:cubicBezTo>
                  <a:cubicBezTo>
                    <a:pt x="99" y="74"/>
                    <a:pt x="103" y="71"/>
                    <a:pt x="105" y="68"/>
                  </a:cubicBezTo>
                  <a:cubicBezTo>
                    <a:pt x="106" y="67"/>
                    <a:pt x="106" y="66"/>
                    <a:pt x="107" y="65"/>
                  </a:cubicBezTo>
                  <a:cubicBezTo>
                    <a:pt x="108" y="64"/>
                    <a:pt x="110" y="64"/>
                    <a:pt x="112" y="64"/>
                  </a:cubicBezTo>
                  <a:cubicBezTo>
                    <a:pt x="112" y="62"/>
                    <a:pt x="110" y="61"/>
                    <a:pt x="109" y="59"/>
                  </a:cubicBezTo>
                  <a:cubicBezTo>
                    <a:pt x="109" y="58"/>
                    <a:pt x="110" y="55"/>
                    <a:pt x="107" y="55"/>
                  </a:cubicBezTo>
                  <a:cubicBezTo>
                    <a:pt x="106" y="55"/>
                    <a:pt x="109" y="53"/>
                    <a:pt x="108" y="52"/>
                  </a:cubicBezTo>
                  <a:cubicBezTo>
                    <a:pt x="108" y="49"/>
                    <a:pt x="109" y="48"/>
                    <a:pt x="110" y="46"/>
                  </a:cubicBezTo>
                  <a:cubicBezTo>
                    <a:pt x="110" y="44"/>
                    <a:pt x="112" y="44"/>
                    <a:pt x="112" y="42"/>
                  </a:cubicBezTo>
                  <a:cubicBezTo>
                    <a:pt x="112" y="41"/>
                    <a:pt x="113" y="40"/>
                    <a:pt x="114" y="40"/>
                  </a:cubicBezTo>
                  <a:cubicBezTo>
                    <a:pt x="117" y="40"/>
                    <a:pt x="117" y="40"/>
                    <a:pt x="117" y="38"/>
                  </a:cubicBezTo>
                  <a:cubicBezTo>
                    <a:pt x="117" y="32"/>
                    <a:pt x="117" y="27"/>
                    <a:pt x="117" y="21"/>
                  </a:cubicBezTo>
                  <a:cubicBezTo>
                    <a:pt x="117" y="19"/>
                    <a:pt x="113" y="18"/>
                    <a:pt x="111" y="17"/>
                  </a:cubicBezTo>
                  <a:cubicBezTo>
                    <a:pt x="101" y="12"/>
                    <a:pt x="91" y="6"/>
                    <a:pt x="81" y="1"/>
                  </a:cubicBezTo>
                  <a:cubicBezTo>
                    <a:pt x="80" y="1"/>
                    <a:pt x="80" y="0"/>
                    <a:pt x="79" y="0"/>
                  </a:cubicBezTo>
                  <a:cubicBezTo>
                    <a:pt x="78" y="1"/>
                    <a:pt x="76" y="2"/>
                    <a:pt x="75" y="2"/>
                  </a:cubicBezTo>
                  <a:cubicBezTo>
                    <a:pt x="74" y="3"/>
                    <a:pt x="72" y="5"/>
                    <a:pt x="71" y="5"/>
                  </a:cubicBezTo>
                  <a:cubicBezTo>
                    <a:pt x="70" y="5"/>
                    <a:pt x="69" y="3"/>
                    <a:pt x="67" y="2"/>
                  </a:cubicBezTo>
                  <a:cubicBezTo>
                    <a:pt x="66" y="1"/>
                    <a:pt x="65" y="1"/>
                    <a:pt x="64" y="1"/>
                  </a:cubicBezTo>
                  <a:cubicBezTo>
                    <a:pt x="62" y="0"/>
                    <a:pt x="61" y="0"/>
                    <a:pt x="59" y="1"/>
                  </a:cubicBezTo>
                  <a:cubicBezTo>
                    <a:pt x="52" y="5"/>
                    <a:pt x="45" y="10"/>
                    <a:pt x="38" y="14"/>
                  </a:cubicBezTo>
                  <a:cubicBezTo>
                    <a:pt x="35" y="16"/>
                    <a:pt x="32" y="18"/>
                    <a:pt x="29" y="21"/>
                  </a:cubicBezTo>
                  <a:cubicBezTo>
                    <a:pt x="28" y="22"/>
                    <a:pt x="27" y="22"/>
                    <a:pt x="26" y="22"/>
                  </a:cubicBezTo>
                  <a:cubicBezTo>
                    <a:pt x="23" y="22"/>
                    <a:pt x="22" y="22"/>
                    <a:pt x="22" y="25"/>
                  </a:cubicBezTo>
                  <a:cubicBezTo>
                    <a:pt x="22" y="28"/>
                    <a:pt x="22" y="31"/>
                    <a:pt x="22" y="34"/>
                  </a:cubicBezTo>
                  <a:cubicBezTo>
                    <a:pt x="22" y="37"/>
                    <a:pt x="21" y="40"/>
                    <a:pt x="19" y="42"/>
                  </a:cubicBezTo>
                  <a:cubicBezTo>
                    <a:pt x="18" y="43"/>
                    <a:pt x="15" y="43"/>
                    <a:pt x="14" y="43"/>
                  </a:cubicBezTo>
                  <a:cubicBezTo>
                    <a:pt x="12" y="43"/>
                    <a:pt x="10" y="43"/>
                    <a:pt x="8" y="43"/>
                  </a:cubicBezTo>
                  <a:cubicBezTo>
                    <a:pt x="6" y="43"/>
                    <a:pt x="4" y="44"/>
                    <a:pt x="2" y="44"/>
                  </a:cubicBezTo>
                  <a:cubicBezTo>
                    <a:pt x="0" y="44"/>
                    <a:pt x="5" y="51"/>
                    <a:pt x="5" y="51"/>
                  </a:cubicBezTo>
                  <a:cubicBezTo>
                    <a:pt x="6" y="54"/>
                    <a:pt x="7" y="56"/>
                    <a:pt x="10" y="57"/>
                  </a:cubicBezTo>
                  <a:cubicBezTo>
                    <a:pt x="10" y="57"/>
                    <a:pt x="11" y="56"/>
                    <a:pt x="11" y="56"/>
                  </a:cubicBezTo>
                  <a:cubicBezTo>
                    <a:pt x="12" y="57"/>
                    <a:pt x="12" y="60"/>
                    <a:pt x="14" y="58"/>
                  </a:cubicBezTo>
                  <a:cubicBezTo>
                    <a:pt x="16" y="56"/>
                    <a:pt x="18" y="61"/>
                    <a:pt x="19" y="62"/>
                  </a:cubicBezTo>
                  <a:cubicBezTo>
                    <a:pt x="19" y="61"/>
                    <a:pt x="20" y="59"/>
                    <a:pt x="20" y="58"/>
                  </a:cubicBezTo>
                  <a:cubicBezTo>
                    <a:pt x="20" y="57"/>
                    <a:pt x="21" y="56"/>
                    <a:pt x="21" y="55"/>
                  </a:cubicBezTo>
                  <a:cubicBezTo>
                    <a:pt x="22" y="52"/>
                    <a:pt x="22" y="52"/>
                    <a:pt x="25" y="51"/>
                  </a:cubicBezTo>
                  <a:cubicBezTo>
                    <a:pt x="26" y="50"/>
                    <a:pt x="27" y="50"/>
                    <a:pt x="28" y="50"/>
                  </a:cubicBezTo>
                  <a:cubicBezTo>
                    <a:pt x="29" y="49"/>
                    <a:pt x="30" y="51"/>
                    <a:pt x="31" y="51"/>
                  </a:cubicBezTo>
                  <a:cubicBezTo>
                    <a:pt x="33" y="51"/>
                    <a:pt x="34" y="52"/>
                    <a:pt x="35" y="53"/>
                  </a:cubicBezTo>
                  <a:cubicBezTo>
                    <a:pt x="36" y="54"/>
                    <a:pt x="37" y="54"/>
                    <a:pt x="39" y="54"/>
                  </a:cubicBezTo>
                  <a:cubicBezTo>
                    <a:pt x="42" y="52"/>
                    <a:pt x="43" y="55"/>
                    <a:pt x="46" y="55"/>
                  </a:cubicBezTo>
                  <a:cubicBezTo>
                    <a:pt x="49" y="55"/>
                    <a:pt x="52" y="53"/>
                    <a:pt x="55" y="53"/>
                  </a:cubicBezTo>
                  <a:cubicBezTo>
                    <a:pt x="57" y="53"/>
                    <a:pt x="61" y="54"/>
                    <a:pt x="64" y="53"/>
                  </a:cubicBezTo>
                  <a:cubicBezTo>
                    <a:pt x="65" y="53"/>
                    <a:pt x="66" y="52"/>
                    <a:pt x="67" y="51"/>
                  </a:cubicBezTo>
                  <a:cubicBezTo>
                    <a:pt x="69" y="50"/>
                    <a:pt x="68" y="49"/>
                    <a:pt x="68" y="47"/>
                  </a:cubicBezTo>
                  <a:cubicBezTo>
                    <a:pt x="68" y="42"/>
                    <a:pt x="73" y="39"/>
                    <a:pt x="77" y="35"/>
                  </a:cubicBezTo>
                  <a:cubicBezTo>
                    <a:pt x="78" y="34"/>
                    <a:pt x="77" y="32"/>
                    <a:pt x="77" y="31"/>
                  </a:cubicBezTo>
                  <a:cubicBezTo>
                    <a:pt x="77" y="28"/>
                    <a:pt x="77" y="26"/>
                    <a:pt x="77" y="23"/>
                  </a:cubicBezTo>
                  <a:cubicBezTo>
                    <a:pt x="78" y="21"/>
                    <a:pt x="79" y="18"/>
                    <a:pt x="79" y="16"/>
                  </a:cubicBezTo>
                  <a:cubicBezTo>
                    <a:pt x="78" y="14"/>
                    <a:pt x="77" y="12"/>
                    <a:pt x="76" y="11"/>
                  </a:cubicBezTo>
                  <a:cubicBezTo>
                    <a:pt x="74" y="8"/>
                    <a:pt x="75" y="5"/>
                    <a:pt x="75" y="2"/>
                  </a:cubicBezTo>
                  <a:cubicBezTo>
                    <a:pt x="75" y="5"/>
                    <a:pt x="75" y="7"/>
                    <a:pt x="75" y="9"/>
                  </a:cubicBezTo>
                  <a:cubicBezTo>
                    <a:pt x="75" y="11"/>
                    <a:pt x="78" y="14"/>
                    <a:pt x="78" y="16"/>
                  </a:cubicBezTo>
                  <a:cubicBezTo>
                    <a:pt x="79" y="19"/>
                    <a:pt x="77" y="23"/>
                    <a:pt x="77" y="26"/>
                  </a:cubicBezTo>
                  <a:cubicBezTo>
                    <a:pt x="77" y="28"/>
                    <a:pt x="78" y="32"/>
                    <a:pt x="77" y="35"/>
                  </a:cubicBezTo>
                  <a:cubicBezTo>
                    <a:pt x="76" y="37"/>
                    <a:pt x="72" y="39"/>
                    <a:pt x="71" y="41"/>
                  </a:cubicBezTo>
                  <a:cubicBezTo>
                    <a:pt x="69" y="42"/>
                    <a:pt x="68" y="44"/>
                    <a:pt x="68" y="46"/>
                  </a:cubicBezTo>
                  <a:cubicBezTo>
                    <a:pt x="67" y="49"/>
                    <a:pt x="69" y="50"/>
                    <a:pt x="70" y="53"/>
                  </a:cubicBezTo>
                  <a:cubicBezTo>
                    <a:pt x="70" y="54"/>
                    <a:pt x="71" y="54"/>
                    <a:pt x="72" y="55"/>
                  </a:cubicBezTo>
                  <a:cubicBezTo>
                    <a:pt x="74" y="56"/>
                    <a:pt x="75" y="57"/>
                    <a:pt x="75" y="59"/>
                  </a:cubicBezTo>
                  <a:cubicBezTo>
                    <a:pt x="75" y="61"/>
                    <a:pt x="75" y="63"/>
                    <a:pt x="75" y="65"/>
                  </a:cubicBezTo>
                  <a:cubicBezTo>
                    <a:pt x="75" y="66"/>
                    <a:pt x="76" y="68"/>
                    <a:pt x="77" y="70"/>
                  </a:cubicBezTo>
                  <a:cubicBezTo>
                    <a:pt x="74" y="70"/>
                    <a:pt x="67" y="70"/>
                    <a:pt x="72" y="74"/>
                  </a:cubicBezTo>
                  <a:cubicBezTo>
                    <a:pt x="74" y="75"/>
                    <a:pt x="75" y="76"/>
                    <a:pt x="76" y="78"/>
                  </a:cubicBezTo>
                  <a:cubicBezTo>
                    <a:pt x="76" y="79"/>
                    <a:pt x="77" y="80"/>
                    <a:pt x="77" y="81"/>
                  </a:cubicBezTo>
                  <a:cubicBezTo>
                    <a:pt x="77" y="82"/>
                    <a:pt x="80" y="81"/>
                    <a:pt x="80" y="81"/>
                  </a:cubicBezTo>
                  <a:cubicBezTo>
                    <a:pt x="82" y="80"/>
                    <a:pt x="80" y="81"/>
                    <a:pt x="80" y="81"/>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dirty="0"/>
            </a:p>
          </p:txBody>
        </p:sp>
        <p:sp>
          <p:nvSpPr>
            <p:cNvPr id="253" name="Freeform 744">
              <a:extLst>
                <a:ext uri="{FF2B5EF4-FFF2-40B4-BE49-F238E27FC236}">
                  <a16:creationId xmlns:a16="http://schemas.microsoft.com/office/drawing/2014/main" id="{6D46C001-6764-473E-B9B6-CF58CD8C6793}"/>
                </a:ext>
              </a:extLst>
            </p:cNvPr>
            <p:cNvSpPr>
              <a:spLocks/>
            </p:cNvSpPr>
            <p:nvPr/>
          </p:nvSpPr>
          <p:spPr bwMode="auto">
            <a:xfrm>
              <a:off x="6343786" y="3970214"/>
              <a:ext cx="383859" cy="473054"/>
            </a:xfrm>
            <a:custGeom>
              <a:avLst/>
              <a:gdLst>
                <a:gd name="T0" fmla="*/ 6 w 82"/>
                <a:gd name="T1" fmla="*/ 39 h 101"/>
                <a:gd name="T2" fmla="*/ 6 w 82"/>
                <a:gd name="T3" fmla="*/ 41 h 101"/>
                <a:gd name="T4" fmla="*/ 4 w 82"/>
                <a:gd name="T5" fmla="*/ 43 h 101"/>
                <a:gd name="T6" fmla="*/ 2 w 82"/>
                <a:gd name="T7" fmla="*/ 49 h 101"/>
                <a:gd name="T8" fmla="*/ 2 w 82"/>
                <a:gd name="T9" fmla="*/ 51 h 101"/>
                <a:gd name="T10" fmla="*/ 1 w 82"/>
                <a:gd name="T11" fmla="*/ 53 h 101"/>
                <a:gd name="T12" fmla="*/ 4 w 82"/>
                <a:gd name="T13" fmla="*/ 58 h 101"/>
                <a:gd name="T14" fmla="*/ 6 w 82"/>
                <a:gd name="T15" fmla="*/ 60 h 101"/>
                <a:gd name="T16" fmla="*/ 6 w 82"/>
                <a:gd name="T17" fmla="*/ 63 h 101"/>
                <a:gd name="T18" fmla="*/ 9 w 82"/>
                <a:gd name="T19" fmla="*/ 68 h 101"/>
                <a:gd name="T20" fmla="*/ 9 w 82"/>
                <a:gd name="T21" fmla="*/ 74 h 101"/>
                <a:gd name="T22" fmla="*/ 15 w 82"/>
                <a:gd name="T23" fmla="*/ 76 h 101"/>
                <a:gd name="T24" fmla="*/ 18 w 82"/>
                <a:gd name="T25" fmla="*/ 81 h 101"/>
                <a:gd name="T26" fmla="*/ 22 w 82"/>
                <a:gd name="T27" fmla="*/ 84 h 101"/>
                <a:gd name="T28" fmla="*/ 26 w 82"/>
                <a:gd name="T29" fmla="*/ 88 h 101"/>
                <a:gd name="T30" fmla="*/ 26 w 82"/>
                <a:gd name="T31" fmla="*/ 91 h 101"/>
                <a:gd name="T32" fmla="*/ 28 w 82"/>
                <a:gd name="T33" fmla="*/ 92 h 101"/>
                <a:gd name="T34" fmla="*/ 32 w 82"/>
                <a:gd name="T35" fmla="*/ 96 h 101"/>
                <a:gd name="T36" fmla="*/ 35 w 82"/>
                <a:gd name="T37" fmla="*/ 95 h 101"/>
                <a:gd name="T38" fmla="*/ 39 w 82"/>
                <a:gd name="T39" fmla="*/ 94 h 101"/>
                <a:gd name="T40" fmla="*/ 44 w 82"/>
                <a:gd name="T41" fmla="*/ 100 h 101"/>
                <a:gd name="T42" fmla="*/ 51 w 82"/>
                <a:gd name="T43" fmla="*/ 100 h 101"/>
                <a:gd name="T44" fmla="*/ 55 w 82"/>
                <a:gd name="T45" fmla="*/ 98 h 101"/>
                <a:gd name="T46" fmla="*/ 59 w 82"/>
                <a:gd name="T47" fmla="*/ 97 h 101"/>
                <a:gd name="T48" fmla="*/ 69 w 82"/>
                <a:gd name="T49" fmla="*/ 94 h 101"/>
                <a:gd name="T50" fmla="*/ 69 w 82"/>
                <a:gd name="T51" fmla="*/ 91 h 101"/>
                <a:gd name="T52" fmla="*/ 66 w 82"/>
                <a:gd name="T53" fmla="*/ 90 h 101"/>
                <a:gd name="T54" fmla="*/ 61 w 82"/>
                <a:gd name="T55" fmla="*/ 83 h 101"/>
                <a:gd name="T56" fmla="*/ 59 w 82"/>
                <a:gd name="T57" fmla="*/ 80 h 101"/>
                <a:gd name="T58" fmla="*/ 56 w 82"/>
                <a:gd name="T59" fmla="*/ 78 h 101"/>
                <a:gd name="T60" fmla="*/ 59 w 82"/>
                <a:gd name="T61" fmla="*/ 75 h 101"/>
                <a:gd name="T62" fmla="*/ 61 w 82"/>
                <a:gd name="T63" fmla="*/ 67 h 101"/>
                <a:gd name="T64" fmla="*/ 62 w 82"/>
                <a:gd name="T65" fmla="*/ 64 h 101"/>
                <a:gd name="T66" fmla="*/ 65 w 82"/>
                <a:gd name="T67" fmla="*/ 62 h 101"/>
                <a:gd name="T68" fmla="*/ 65 w 82"/>
                <a:gd name="T69" fmla="*/ 58 h 101"/>
                <a:gd name="T70" fmla="*/ 67 w 82"/>
                <a:gd name="T71" fmla="*/ 55 h 101"/>
                <a:gd name="T72" fmla="*/ 71 w 82"/>
                <a:gd name="T73" fmla="*/ 52 h 101"/>
                <a:gd name="T74" fmla="*/ 72 w 82"/>
                <a:gd name="T75" fmla="*/ 45 h 101"/>
                <a:gd name="T76" fmla="*/ 72 w 82"/>
                <a:gd name="T77" fmla="*/ 42 h 101"/>
                <a:gd name="T78" fmla="*/ 74 w 82"/>
                <a:gd name="T79" fmla="*/ 37 h 101"/>
                <a:gd name="T80" fmla="*/ 79 w 82"/>
                <a:gd name="T81" fmla="*/ 29 h 101"/>
                <a:gd name="T82" fmla="*/ 82 w 82"/>
                <a:gd name="T83" fmla="*/ 27 h 101"/>
                <a:gd name="T84" fmla="*/ 79 w 82"/>
                <a:gd name="T85" fmla="*/ 23 h 101"/>
                <a:gd name="T86" fmla="*/ 76 w 82"/>
                <a:gd name="T87" fmla="*/ 17 h 101"/>
                <a:gd name="T88" fmla="*/ 76 w 82"/>
                <a:gd name="T89" fmla="*/ 11 h 101"/>
                <a:gd name="T90" fmla="*/ 75 w 82"/>
                <a:gd name="T91" fmla="*/ 9 h 101"/>
                <a:gd name="T92" fmla="*/ 74 w 82"/>
                <a:gd name="T93" fmla="*/ 5 h 101"/>
                <a:gd name="T94" fmla="*/ 68 w 82"/>
                <a:gd name="T95" fmla="*/ 0 h 101"/>
                <a:gd name="T96" fmla="*/ 64 w 82"/>
                <a:gd name="T97" fmla="*/ 2 h 101"/>
                <a:gd name="T98" fmla="*/ 60 w 82"/>
                <a:gd name="T99" fmla="*/ 5 h 101"/>
                <a:gd name="T100" fmla="*/ 56 w 82"/>
                <a:gd name="T101" fmla="*/ 5 h 101"/>
                <a:gd name="T102" fmla="*/ 46 w 82"/>
                <a:gd name="T103" fmla="*/ 5 h 101"/>
                <a:gd name="T104" fmla="*/ 17 w 82"/>
                <a:gd name="T105" fmla="*/ 5 h 101"/>
                <a:gd name="T106" fmla="*/ 16 w 82"/>
                <a:gd name="T107" fmla="*/ 14 h 101"/>
                <a:gd name="T108" fmla="*/ 13 w 82"/>
                <a:gd name="T109" fmla="*/ 16 h 101"/>
                <a:gd name="T110" fmla="*/ 11 w 82"/>
                <a:gd name="T111" fmla="*/ 18 h 101"/>
                <a:gd name="T112" fmla="*/ 11 w 82"/>
                <a:gd name="T113" fmla="*/ 32 h 101"/>
                <a:gd name="T114" fmla="*/ 11 w 82"/>
                <a:gd name="T115" fmla="*/ 37 h 101"/>
                <a:gd name="T116" fmla="*/ 6 w 82"/>
                <a:gd name="T117" fmla="*/ 3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101">
                  <a:moveTo>
                    <a:pt x="6" y="39"/>
                  </a:moveTo>
                  <a:cubicBezTo>
                    <a:pt x="6" y="39"/>
                    <a:pt x="6" y="40"/>
                    <a:pt x="6" y="41"/>
                  </a:cubicBezTo>
                  <a:cubicBezTo>
                    <a:pt x="5" y="42"/>
                    <a:pt x="4" y="42"/>
                    <a:pt x="4" y="43"/>
                  </a:cubicBezTo>
                  <a:cubicBezTo>
                    <a:pt x="4" y="45"/>
                    <a:pt x="2" y="47"/>
                    <a:pt x="2" y="49"/>
                  </a:cubicBezTo>
                  <a:cubicBezTo>
                    <a:pt x="2" y="50"/>
                    <a:pt x="3" y="51"/>
                    <a:pt x="2" y="51"/>
                  </a:cubicBezTo>
                  <a:cubicBezTo>
                    <a:pt x="2" y="52"/>
                    <a:pt x="0" y="53"/>
                    <a:pt x="1" y="53"/>
                  </a:cubicBezTo>
                  <a:cubicBezTo>
                    <a:pt x="4" y="53"/>
                    <a:pt x="3" y="57"/>
                    <a:pt x="4" y="58"/>
                  </a:cubicBezTo>
                  <a:cubicBezTo>
                    <a:pt x="4" y="59"/>
                    <a:pt x="5" y="59"/>
                    <a:pt x="6" y="60"/>
                  </a:cubicBezTo>
                  <a:cubicBezTo>
                    <a:pt x="6" y="61"/>
                    <a:pt x="6" y="62"/>
                    <a:pt x="6" y="63"/>
                  </a:cubicBezTo>
                  <a:cubicBezTo>
                    <a:pt x="7" y="65"/>
                    <a:pt x="9" y="66"/>
                    <a:pt x="9" y="68"/>
                  </a:cubicBezTo>
                  <a:cubicBezTo>
                    <a:pt x="9" y="69"/>
                    <a:pt x="8" y="74"/>
                    <a:pt x="9" y="74"/>
                  </a:cubicBezTo>
                  <a:cubicBezTo>
                    <a:pt x="12" y="74"/>
                    <a:pt x="13" y="75"/>
                    <a:pt x="15" y="76"/>
                  </a:cubicBezTo>
                  <a:cubicBezTo>
                    <a:pt x="17" y="77"/>
                    <a:pt x="16" y="80"/>
                    <a:pt x="18" y="81"/>
                  </a:cubicBezTo>
                  <a:cubicBezTo>
                    <a:pt x="19" y="82"/>
                    <a:pt x="22" y="82"/>
                    <a:pt x="22" y="84"/>
                  </a:cubicBezTo>
                  <a:cubicBezTo>
                    <a:pt x="22" y="86"/>
                    <a:pt x="25" y="87"/>
                    <a:pt x="26" y="88"/>
                  </a:cubicBezTo>
                  <a:cubicBezTo>
                    <a:pt x="26" y="89"/>
                    <a:pt x="26" y="90"/>
                    <a:pt x="26" y="91"/>
                  </a:cubicBezTo>
                  <a:cubicBezTo>
                    <a:pt x="27" y="91"/>
                    <a:pt x="28" y="92"/>
                    <a:pt x="28" y="92"/>
                  </a:cubicBezTo>
                  <a:cubicBezTo>
                    <a:pt x="29" y="93"/>
                    <a:pt x="30" y="95"/>
                    <a:pt x="32" y="96"/>
                  </a:cubicBezTo>
                  <a:cubicBezTo>
                    <a:pt x="33" y="97"/>
                    <a:pt x="33" y="93"/>
                    <a:pt x="35" y="95"/>
                  </a:cubicBezTo>
                  <a:cubicBezTo>
                    <a:pt x="37" y="96"/>
                    <a:pt x="37" y="94"/>
                    <a:pt x="39" y="94"/>
                  </a:cubicBezTo>
                  <a:cubicBezTo>
                    <a:pt x="41" y="95"/>
                    <a:pt x="42" y="98"/>
                    <a:pt x="44" y="100"/>
                  </a:cubicBezTo>
                  <a:cubicBezTo>
                    <a:pt x="46" y="95"/>
                    <a:pt x="49" y="101"/>
                    <a:pt x="51" y="100"/>
                  </a:cubicBezTo>
                  <a:cubicBezTo>
                    <a:pt x="52" y="99"/>
                    <a:pt x="53" y="98"/>
                    <a:pt x="55" y="98"/>
                  </a:cubicBezTo>
                  <a:cubicBezTo>
                    <a:pt x="56" y="98"/>
                    <a:pt x="58" y="98"/>
                    <a:pt x="59" y="97"/>
                  </a:cubicBezTo>
                  <a:cubicBezTo>
                    <a:pt x="61" y="93"/>
                    <a:pt x="65" y="91"/>
                    <a:pt x="69" y="94"/>
                  </a:cubicBezTo>
                  <a:cubicBezTo>
                    <a:pt x="69" y="93"/>
                    <a:pt x="69" y="92"/>
                    <a:pt x="69" y="91"/>
                  </a:cubicBezTo>
                  <a:cubicBezTo>
                    <a:pt x="69" y="90"/>
                    <a:pt x="66" y="90"/>
                    <a:pt x="66" y="90"/>
                  </a:cubicBezTo>
                  <a:cubicBezTo>
                    <a:pt x="64" y="88"/>
                    <a:pt x="63" y="85"/>
                    <a:pt x="61" y="83"/>
                  </a:cubicBezTo>
                  <a:cubicBezTo>
                    <a:pt x="60" y="82"/>
                    <a:pt x="60" y="81"/>
                    <a:pt x="59" y="80"/>
                  </a:cubicBezTo>
                  <a:cubicBezTo>
                    <a:pt x="58" y="79"/>
                    <a:pt x="57" y="79"/>
                    <a:pt x="56" y="78"/>
                  </a:cubicBezTo>
                  <a:cubicBezTo>
                    <a:pt x="53" y="75"/>
                    <a:pt x="59" y="75"/>
                    <a:pt x="59" y="75"/>
                  </a:cubicBezTo>
                  <a:cubicBezTo>
                    <a:pt x="61" y="74"/>
                    <a:pt x="60" y="69"/>
                    <a:pt x="61" y="67"/>
                  </a:cubicBezTo>
                  <a:cubicBezTo>
                    <a:pt x="61" y="66"/>
                    <a:pt x="61" y="64"/>
                    <a:pt x="62" y="64"/>
                  </a:cubicBezTo>
                  <a:cubicBezTo>
                    <a:pt x="63" y="63"/>
                    <a:pt x="65" y="63"/>
                    <a:pt x="65" y="62"/>
                  </a:cubicBezTo>
                  <a:cubicBezTo>
                    <a:pt x="65" y="61"/>
                    <a:pt x="65" y="60"/>
                    <a:pt x="65" y="58"/>
                  </a:cubicBezTo>
                  <a:cubicBezTo>
                    <a:pt x="65" y="57"/>
                    <a:pt x="66" y="56"/>
                    <a:pt x="67" y="55"/>
                  </a:cubicBezTo>
                  <a:cubicBezTo>
                    <a:pt x="68" y="53"/>
                    <a:pt x="70" y="54"/>
                    <a:pt x="71" y="52"/>
                  </a:cubicBezTo>
                  <a:cubicBezTo>
                    <a:pt x="71" y="50"/>
                    <a:pt x="72" y="48"/>
                    <a:pt x="72" y="45"/>
                  </a:cubicBezTo>
                  <a:cubicBezTo>
                    <a:pt x="72" y="44"/>
                    <a:pt x="72" y="43"/>
                    <a:pt x="72" y="42"/>
                  </a:cubicBezTo>
                  <a:cubicBezTo>
                    <a:pt x="72" y="40"/>
                    <a:pt x="74" y="38"/>
                    <a:pt x="74" y="37"/>
                  </a:cubicBezTo>
                  <a:cubicBezTo>
                    <a:pt x="74" y="33"/>
                    <a:pt x="75" y="30"/>
                    <a:pt x="79" y="29"/>
                  </a:cubicBezTo>
                  <a:cubicBezTo>
                    <a:pt x="80" y="29"/>
                    <a:pt x="81" y="29"/>
                    <a:pt x="82" y="27"/>
                  </a:cubicBezTo>
                  <a:cubicBezTo>
                    <a:pt x="82" y="26"/>
                    <a:pt x="80" y="24"/>
                    <a:pt x="79" y="23"/>
                  </a:cubicBezTo>
                  <a:cubicBezTo>
                    <a:pt x="77" y="21"/>
                    <a:pt x="76" y="19"/>
                    <a:pt x="76" y="17"/>
                  </a:cubicBezTo>
                  <a:cubicBezTo>
                    <a:pt x="76" y="16"/>
                    <a:pt x="75" y="11"/>
                    <a:pt x="76" y="11"/>
                  </a:cubicBezTo>
                  <a:cubicBezTo>
                    <a:pt x="77" y="10"/>
                    <a:pt x="76" y="10"/>
                    <a:pt x="75" y="9"/>
                  </a:cubicBezTo>
                  <a:cubicBezTo>
                    <a:pt x="74" y="8"/>
                    <a:pt x="74" y="7"/>
                    <a:pt x="74" y="5"/>
                  </a:cubicBezTo>
                  <a:cubicBezTo>
                    <a:pt x="72" y="3"/>
                    <a:pt x="69" y="2"/>
                    <a:pt x="68" y="0"/>
                  </a:cubicBezTo>
                  <a:cubicBezTo>
                    <a:pt x="67" y="0"/>
                    <a:pt x="65" y="1"/>
                    <a:pt x="64" y="2"/>
                  </a:cubicBezTo>
                  <a:cubicBezTo>
                    <a:pt x="63" y="5"/>
                    <a:pt x="61" y="3"/>
                    <a:pt x="60" y="5"/>
                  </a:cubicBezTo>
                  <a:cubicBezTo>
                    <a:pt x="59" y="9"/>
                    <a:pt x="58" y="5"/>
                    <a:pt x="56" y="5"/>
                  </a:cubicBezTo>
                  <a:cubicBezTo>
                    <a:pt x="52" y="5"/>
                    <a:pt x="49" y="5"/>
                    <a:pt x="46" y="5"/>
                  </a:cubicBezTo>
                  <a:cubicBezTo>
                    <a:pt x="37" y="5"/>
                    <a:pt x="27" y="5"/>
                    <a:pt x="17" y="5"/>
                  </a:cubicBezTo>
                  <a:cubicBezTo>
                    <a:pt x="15" y="5"/>
                    <a:pt x="16" y="12"/>
                    <a:pt x="16" y="14"/>
                  </a:cubicBezTo>
                  <a:cubicBezTo>
                    <a:pt x="16" y="16"/>
                    <a:pt x="15" y="16"/>
                    <a:pt x="13" y="16"/>
                  </a:cubicBezTo>
                  <a:cubicBezTo>
                    <a:pt x="10" y="16"/>
                    <a:pt x="11" y="16"/>
                    <a:pt x="11" y="18"/>
                  </a:cubicBezTo>
                  <a:cubicBezTo>
                    <a:pt x="11" y="23"/>
                    <a:pt x="11" y="27"/>
                    <a:pt x="11" y="32"/>
                  </a:cubicBezTo>
                  <a:cubicBezTo>
                    <a:pt x="11" y="34"/>
                    <a:pt x="11" y="36"/>
                    <a:pt x="11" y="37"/>
                  </a:cubicBezTo>
                  <a:cubicBezTo>
                    <a:pt x="11" y="39"/>
                    <a:pt x="7" y="38"/>
                    <a:pt x="6" y="39"/>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dirty="0"/>
            </a:p>
          </p:txBody>
        </p:sp>
        <p:sp>
          <p:nvSpPr>
            <p:cNvPr id="254" name="Freeform 745">
              <a:extLst>
                <a:ext uri="{FF2B5EF4-FFF2-40B4-BE49-F238E27FC236}">
                  <a16:creationId xmlns:a16="http://schemas.microsoft.com/office/drawing/2014/main" id="{1BCD359A-602A-4DAF-95EA-E4412F2C5482}"/>
                </a:ext>
              </a:extLst>
            </p:cNvPr>
            <p:cNvSpPr>
              <a:spLocks/>
            </p:cNvSpPr>
            <p:nvPr/>
          </p:nvSpPr>
          <p:spPr bwMode="auto">
            <a:xfrm>
              <a:off x="6679863" y="4091265"/>
              <a:ext cx="149721" cy="135387"/>
            </a:xfrm>
            <a:custGeom>
              <a:avLst/>
              <a:gdLst>
                <a:gd name="T0" fmla="*/ 3 w 32"/>
                <a:gd name="T1" fmla="*/ 19 h 29"/>
                <a:gd name="T2" fmla="*/ 7 w 32"/>
                <a:gd name="T3" fmla="*/ 20 h 29"/>
                <a:gd name="T4" fmla="*/ 7 w 32"/>
                <a:gd name="T5" fmla="*/ 17 h 29"/>
                <a:gd name="T6" fmla="*/ 10 w 32"/>
                <a:gd name="T7" fmla="*/ 19 h 29"/>
                <a:gd name="T8" fmla="*/ 12 w 32"/>
                <a:gd name="T9" fmla="*/ 18 h 29"/>
                <a:gd name="T10" fmla="*/ 14 w 32"/>
                <a:gd name="T11" fmla="*/ 18 h 29"/>
                <a:gd name="T12" fmla="*/ 29 w 32"/>
                <a:gd name="T13" fmla="*/ 29 h 29"/>
                <a:gd name="T14" fmla="*/ 32 w 32"/>
                <a:gd name="T15" fmla="*/ 27 h 29"/>
                <a:gd name="T16" fmla="*/ 24 w 32"/>
                <a:gd name="T17" fmla="*/ 19 h 29"/>
                <a:gd name="T18" fmla="*/ 19 w 32"/>
                <a:gd name="T19" fmla="*/ 16 h 29"/>
                <a:gd name="T20" fmla="*/ 17 w 32"/>
                <a:gd name="T21" fmla="*/ 14 h 29"/>
                <a:gd name="T22" fmla="*/ 17 w 32"/>
                <a:gd name="T23" fmla="*/ 16 h 29"/>
                <a:gd name="T24" fmla="*/ 16 w 32"/>
                <a:gd name="T25" fmla="*/ 14 h 29"/>
                <a:gd name="T26" fmla="*/ 14 w 32"/>
                <a:gd name="T27" fmla="*/ 9 h 29"/>
                <a:gd name="T28" fmla="*/ 10 w 32"/>
                <a:gd name="T29" fmla="*/ 0 h 29"/>
                <a:gd name="T30" fmla="*/ 2 w 32"/>
                <a:gd name="T31" fmla="*/ 7 h 29"/>
                <a:gd name="T32" fmla="*/ 1 w 32"/>
                <a:gd name="T33" fmla="*/ 13 h 29"/>
                <a:gd name="T34" fmla="*/ 0 w 32"/>
                <a:gd name="T35" fmla="*/ 20 h 29"/>
                <a:gd name="T36" fmla="*/ 3 w 32"/>
                <a:gd name="T37"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29">
                  <a:moveTo>
                    <a:pt x="3" y="19"/>
                  </a:moveTo>
                  <a:cubicBezTo>
                    <a:pt x="4" y="19"/>
                    <a:pt x="6" y="21"/>
                    <a:pt x="7" y="20"/>
                  </a:cubicBezTo>
                  <a:cubicBezTo>
                    <a:pt x="7" y="19"/>
                    <a:pt x="6" y="17"/>
                    <a:pt x="7" y="17"/>
                  </a:cubicBezTo>
                  <a:cubicBezTo>
                    <a:pt x="9" y="17"/>
                    <a:pt x="9" y="19"/>
                    <a:pt x="10" y="19"/>
                  </a:cubicBezTo>
                  <a:cubicBezTo>
                    <a:pt x="11" y="19"/>
                    <a:pt x="12" y="18"/>
                    <a:pt x="12" y="18"/>
                  </a:cubicBezTo>
                  <a:cubicBezTo>
                    <a:pt x="13" y="17"/>
                    <a:pt x="14" y="18"/>
                    <a:pt x="14" y="18"/>
                  </a:cubicBezTo>
                  <a:cubicBezTo>
                    <a:pt x="22" y="18"/>
                    <a:pt x="25" y="24"/>
                    <a:pt x="29" y="29"/>
                  </a:cubicBezTo>
                  <a:cubicBezTo>
                    <a:pt x="30" y="29"/>
                    <a:pt x="31" y="28"/>
                    <a:pt x="32" y="27"/>
                  </a:cubicBezTo>
                  <a:cubicBezTo>
                    <a:pt x="29" y="25"/>
                    <a:pt x="26" y="22"/>
                    <a:pt x="24" y="19"/>
                  </a:cubicBezTo>
                  <a:cubicBezTo>
                    <a:pt x="23" y="17"/>
                    <a:pt x="21" y="17"/>
                    <a:pt x="19" y="16"/>
                  </a:cubicBezTo>
                  <a:cubicBezTo>
                    <a:pt x="18" y="16"/>
                    <a:pt x="18" y="14"/>
                    <a:pt x="17" y="14"/>
                  </a:cubicBezTo>
                  <a:cubicBezTo>
                    <a:pt x="16" y="14"/>
                    <a:pt x="17" y="15"/>
                    <a:pt x="17" y="16"/>
                  </a:cubicBezTo>
                  <a:cubicBezTo>
                    <a:pt x="17" y="16"/>
                    <a:pt x="16" y="14"/>
                    <a:pt x="16" y="14"/>
                  </a:cubicBezTo>
                  <a:cubicBezTo>
                    <a:pt x="15" y="12"/>
                    <a:pt x="14" y="11"/>
                    <a:pt x="14" y="9"/>
                  </a:cubicBezTo>
                  <a:cubicBezTo>
                    <a:pt x="13" y="6"/>
                    <a:pt x="13" y="3"/>
                    <a:pt x="10" y="0"/>
                  </a:cubicBezTo>
                  <a:cubicBezTo>
                    <a:pt x="9" y="4"/>
                    <a:pt x="4" y="4"/>
                    <a:pt x="2" y="7"/>
                  </a:cubicBezTo>
                  <a:cubicBezTo>
                    <a:pt x="1" y="9"/>
                    <a:pt x="2" y="11"/>
                    <a:pt x="1" y="13"/>
                  </a:cubicBezTo>
                  <a:cubicBezTo>
                    <a:pt x="0" y="15"/>
                    <a:pt x="0" y="17"/>
                    <a:pt x="0" y="20"/>
                  </a:cubicBezTo>
                  <a:cubicBezTo>
                    <a:pt x="1" y="19"/>
                    <a:pt x="2" y="19"/>
                    <a:pt x="3" y="19"/>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55" name="Freeform 746">
              <a:extLst>
                <a:ext uri="{FF2B5EF4-FFF2-40B4-BE49-F238E27FC236}">
                  <a16:creationId xmlns:a16="http://schemas.microsoft.com/office/drawing/2014/main" id="{32864A27-F56D-4554-9432-BB7143E8AEF1}"/>
                </a:ext>
              </a:extLst>
            </p:cNvPr>
            <p:cNvSpPr>
              <a:spLocks/>
            </p:cNvSpPr>
            <p:nvPr/>
          </p:nvSpPr>
          <p:spPr bwMode="auto">
            <a:xfrm>
              <a:off x="6601816" y="4156570"/>
              <a:ext cx="345631" cy="286699"/>
            </a:xfrm>
            <a:custGeom>
              <a:avLst/>
              <a:gdLst>
                <a:gd name="T0" fmla="*/ 70 w 74"/>
                <a:gd name="T1" fmla="*/ 38 h 61"/>
                <a:gd name="T2" fmla="*/ 57 w 74"/>
                <a:gd name="T3" fmla="*/ 33 h 61"/>
                <a:gd name="T4" fmla="*/ 51 w 74"/>
                <a:gd name="T5" fmla="*/ 29 h 61"/>
                <a:gd name="T6" fmla="*/ 48 w 74"/>
                <a:gd name="T7" fmla="*/ 24 h 61"/>
                <a:gd name="T8" fmla="*/ 51 w 74"/>
                <a:gd name="T9" fmla="*/ 20 h 61"/>
                <a:gd name="T10" fmla="*/ 45 w 74"/>
                <a:gd name="T11" fmla="*/ 23 h 61"/>
                <a:gd name="T12" fmla="*/ 44 w 74"/>
                <a:gd name="T13" fmla="*/ 18 h 61"/>
                <a:gd name="T14" fmla="*/ 44 w 74"/>
                <a:gd name="T15" fmla="*/ 12 h 61"/>
                <a:gd name="T16" fmla="*/ 37 w 74"/>
                <a:gd name="T17" fmla="*/ 5 h 61"/>
                <a:gd name="T18" fmla="*/ 28 w 74"/>
                <a:gd name="T19" fmla="*/ 4 h 61"/>
                <a:gd name="T20" fmla="*/ 24 w 74"/>
                <a:gd name="T21" fmla="*/ 5 h 61"/>
                <a:gd name="T22" fmla="*/ 21 w 74"/>
                <a:gd name="T23" fmla="*/ 5 h 61"/>
                <a:gd name="T24" fmla="*/ 18 w 74"/>
                <a:gd name="T25" fmla="*/ 5 h 61"/>
                <a:gd name="T26" fmla="*/ 17 w 74"/>
                <a:gd name="T27" fmla="*/ 8 h 61"/>
                <a:gd name="T28" fmla="*/ 15 w 74"/>
                <a:gd name="T29" fmla="*/ 13 h 61"/>
                <a:gd name="T30" fmla="*/ 12 w 74"/>
                <a:gd name="T31" fmla="*/ 14 h 61"/>
                <a:gd name="T32" fmla="*/ 10 w 74"/>
                <a:gd name="T33" fmla="*/ 18 h 61"/>
                <a:gd name="T34" fmla="*/ 10 w 74"/>
                <a:gd name="T35" fmla="*/ 23 h 61"/>
                <a:gd name="T36" fmla="*/ 5 w 74"/>
                <a:gd name="T37" fmla="*/ 34 h 61"/>
                <a:gd name="T38" fmla="*/ 1 w 74"/>
                <a:gd name="T39" fmla="*/ 35 h 61"/>
                <a:gd name="T40" fmla="*/ 2 w 74"/>
                <a:gd name="T41" fmla="*/ 38 h 61"/>
                <a:gd name="T42" fmla="*/ 9 w 74"/>
                <a:gd name="T43" fmla="*/ 47 h 61"/>
                <a:gd name="T44" fmla="*/ 13 w 74"/>
                <a:gd name="T45" fmla="*/ 50 h 61"/>
                <a:gd name="T46" fmla="*/ 14 w 74"/>
                <a:gd name="T47" fmla="*/ 54 h 61"/>
                <a:gd name="T48" fmla="*/ 20 w 74"/>
                <a:gd name="T49" fmla="*/ 55 h 61"/>
                <a:gd name="T50" fmla="*/ 25 w 74"/>
                <a:gd name="T51" fmla="*/ 59 h 61"/>
                <a:gd name="T52" fmla="*/ 33 w 74"/>
                <a:gd name="T53" fmla="*/ 60 h 61"/>
                <a:gd name="T54" fmla="*/ 39 w 74"/>
                <a:gd name="T55" fmla="*/ 57 h 61"/>
                <a:gd name="T56" fmla="*/ 47 w 74"/>
                <a:gd name="T57" fmla="*/ 56 h 61"/>
                <a:gd name="T58" fmla="*/ 54 w 74"/>
                <a:gd name="T59" fmla="*/ 53 h 61"/>
                <a:gd name="T60" fmla="*/ 59 w 74"/>
                <a:gd name="T61" fmla="*/ 53 h 61"/>
                <a:gd name="T62" fmla="*/ 74 w 74"/>
                <a:gd name="T63" fmla="*/ 38 h 61"/>
                <a:gd name="T64" fmla="*/ 70 w 74"/>
                <a:gd name="T65"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61">
                  <a:moveTo>
                    <a:pt x="70" y="38"/>
                  </a:moveTo>
                  <a:cubicBezTo>
                    <a:pt x="65" y="36"/>
                    <a:pt x="61" y="35"/>
                    <a:pt x="57" y="33"/>
                  </a:cubicBezTo>
                  <a:cubicBezTo>
                    <a:pt x="54" y="32"/>
                    <a:pt x="53" y="31"/>
                    <a:pt x="51" y="29"/>
                  </a:cubicBezTo>
                  <a:cubicBezTo>
                    <a:pt x="50" y="28"/>
                    <a:pt x="49" y="26"/>
                    <a:pt x="48" y="24"/>
                  </a:cubicBezTo>
                  <a:cubicBezTo>
                    <a:pt x="48" y="23"/>
                    <a:pt x="51" y="21"/>
                    <a:pt x="51" y="20"/>
                  </a:cubicBezTo>
                  <a:cubicBezTo>
                    <a:pt x="49" y="21"/>
                    <a:pt x="47" y="22"/>
                    <a:pt x="45" y="23"/>
                  </a:cubicBezTo>
                  <a:cubicBezTo>
                    <a:pt x="43" y="23"/>
                    <a:pt x="43" y="19"/>
                    <a:pt x="44" y="18"/>
                  </a:cubicBezTo>
                  <a:cubicBezTo>
                    <a:pt x="47" y="15"/>
                    <a:pt x="46" y="15"/>
                    <a:pt x="44" y="12"/>
                  </a:cubicBezTo>
                  <a:cubicBezTo>
                    <a:pt x="42" y="10"/>
                    <a:pt x="40" y="6"/>
                    <a:pt x="37" y="5"/>
                  </a:cubicBezTo>
                  <a:cubicBezTo>
                    <a:pt x="35" y="5"/>
                    <a:pt x="30" y="3"/>
                    <a:pt x="28" y="4"/>
                  </a:cubicBezTo>
                  <a:cubicBezTo>
                    <a:pt x="26" y="7"/>
                    <a:pt x="24" y="0"/>
                    <a:pt x="24" y="5"/>
                  </a:cubicBezTo>
                  <a:cubicBezTo>
                    <a:pt x="24" y="7"/>
                    <a:pt x="22" y="6"/>
                    <a:pt x="21" y="5"/>
                  </a:cubicBezTo>
                  <a:cubicBezTo>
                    <a:pt x="20" y="5"/>
                    <a:pt x="19" y="5"/>
                    <a:pt x="18" y="5"/>
                  </a:cubicBezTo>
                  <a:cubicBezTo>
                    <a:pt x="16" y="6"/>
                    <a:pt x="17" y="6"/>
                    <a:pt x="17" y="8"/>
                  </a:cubicBezTo>
                  <a:cubicBezTo>
                    <a:pt x="17" y="9"/>
                    <a:pt x="16" y="12"/>
                    <a:pt x="15" y="13"/>
                  </a:cubicBezTo>
                  <a:cubicBezTo>
                    <a:pt x="15" y="14"/>
                    <a:pt x="12" y="13"/>
                    <a:pt x="12" y="14"/>
                  </a:cubicBezTo>
                  <a:cubicBezTo>
                    <a:pt x="12" y="16"/>
                    <a:pt x="10" y="17"/>
                    <a:pt x="10" y="18"/>
                  </a:cubicBezTo>
                  <a:cubicBezTo>
                    <a:pt x="10" y="19"/>
                    <a:pt x="11" y="22"/>
                    <a:pt x="10" y="23"/>
                  </a:cubicBezTo>
                  <a:cubicBezTo>
                    <a:pt x="4" y="24"/>
                    <a:pt x="6" y="30"/>
                    <a:pt x="5" y="34"/>
                  </a:cubicBezTo>
                  <a:cubicBezTo>
                    <a:pt x="4" y="35"/>
                    <a:pt x="3" y="35"/>
                    <a:pt x="1" y="35"/>
                  </a:cubicBezTo>
                  <a:cubicBezTo>
                    <a:pt x="0" y="36"/>
                    <a:pt x="0" y="38"/>
                    <a:pt x="2" y="38"/>
                  </a:cubicBezTo>
                  <a:cubicBezTo>
                    <a:pt x="5" y="39"/>
                    <a:pt x="8" y="45"/>
                    <a:pt x="9" y="47"/>
                  </a:cubicBezTo>
                  <a:cubicBezTo>
                    <a:pt x="10" y="49"/>
                    <a:pt x="11" y="49"/>
                    <a:pt x="13" y="50"/>
                  </a:cubicBezTo>
                  <a:cubicBezTo>
                    <a:pt x="14" y="51"/>
                    <a:pt x="13" y="53"/>
                    <a:pt x="14" y="54"/>
                  </a:cubicBezTo>
                  <a:cubicBezTo>
                    <a:pt x="16" y="56"/>
                    <a:pt x="18" y="54"/>
                    <a:pt x="20" y="55"/>
                  </a:cubicBezTo>
                  <a:cubicBezTo>
                    <a:pt x="21" y="56"/>
                    <a:pt x="23" y="58"/>
                    <a:pt x="25" y="59"/>
                  </a:cubicBezTo>
                  <a:cubicBezTo>
                    <a:pt x="27" y="59"/>
                    <a:pt x="31" y="61"/>
                    <a:pt x="33" y="60"/>
                  </a:cubicBezTo>
                  <a:cubicBezTo>
                    <a:pt x="35" y="58"/>
                    <a:pt x="36" y="56"/>
                    <a:pt x="39" y="57"/>
                  </a:cubicBezTo>
                  <a:cubicBezTo>
                    <a:pt x="42" y="58"/>
                    <a:pt x="45" y="57"/>
                    <a:pt x="47" y="56"/>
                  </a:cubicBezTo>
                  <a:cubicBezTo>
                    <a:pt x="49" y="54"/>
                    <a:pt x="51" y="53"/>
                    <a:pt x="54" y="53"/>
                  </a:cubicBezTo>
                  <a:cubicBezTo>
                    <a:pt x="55" y="53"/>
                    <a:pt x="59" y="53"/>
                    <a:pt x="59" y="53"/>
                  </a:cubicBezTo>
                  <a:cubicBezTo>
                    <a:pt x="64" y="48"/>
                    <a:pt x="69" y="43"/>
                    <a:pt x="74" y="38"/>
                  </a:cubicBezTo>
                  <a:cubicBezTo>
                    <a:pt x="73" y="38"/>
                    <a:pt x="71" y="38"/>
                    <a:pt x="70" y="38"/>
                  </a:cubicBezTo>
                  <a:close/>
                </a:path>
              </a:pathLst>
            </a:custGeom>
            <a:solidFill>
              <a:srgbClr val="F9DD16"/>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dirty="0"/>
            </a:p>
          </p:txBody>
        </p:sp>
        <p:sp>
          <p:nvSpPr>
            <p:cNvPr id="256" name="Freeform 747">
              <a:extLst>
                <a:ext uri="{FF2B5EF4-FFF2-40B4-BE49-F238E27FC236}">
                  <a16:creationId xmlns:a16="http://schemas.microsoft.com/office/drawing/2014/main" id="{8A616328-8C3F-4B15-8BC5-1C10DCCB6F0E}"/>
                </a:ext>
              </a:extLst>
            </p:cNvPr>
            <p:cNvSpPr>
              <a:spLocks/>
            </p:cNvSpPr>
            <p:nvPr/>
          </p:nvSpPr>
          <p:spPr bwMode="auto">
            <a:xfrm>
              <a:off x="6619337" y="4240986"/>
              <a:ext cx="406157" cy="388636"/>
            </a:xfrm>
            <a:custGeom>
              <a:avLst/>
              <a:gdLst>
                <a:gd name="T0" fmla="*/ 86 w 87"/>
                <a:gd name="T1" fmla="*/ 1 h 83"/>
                <a:gd name="T2" fmla="*/ 83 w 87"/>
                <a:gd name="T3" fmla="*/ 0 h 83"/>
                <a:gd name="T4" fmla="*/ 79 w 87"/>
                <a:gd name="T5" fmla="*/ 3 h 83"/>
                <a:gd name="T6" fmla="*/ 71 w 87"/>
                <a:gd name="T7" fmla="*/ 3 h 83"/>
                <a:gd name="T8" fmla="*/ 69 w 87"/>
                <a:gd name="T9" fmla="*/ 4 h 83"/>
                <a:gd name="T10" fmla="*/ 68 w 87"/>
                <a:gd name="T11" fmla="*/ 3 h 83"/>
                <a:gd name="T12" fmla="*/ 63 w 87"/>
                <a:gd name="T13" fmla="*/ 6 h 83"/>
                <a:gd name="T14" fmla="*/ 58 w 87"/>
                <a:gd name="T15" fmla="*/ 5 h 83"/>
                <a:gd name="T16" fmla="*/ 53 w 87"/>
                <a:gd name="T17" fmla="*/ 7 h 83"/>
                <a:gd name="T18" fmla="*/ 47 w 87"/>
                <a:gd name="T19" fmla="*/ 2 h 83"/>
                <a:gd name="T20" fmla="*/ 44 w 87"/>
                <a:gd name="T21" fmla="*/ 6 h 83"/>
                <a:gd name="T22" fmla="*/ 48 w 87"/>
                <a:gd name="T23" fmla="*/ 12 h 83"/>
                <a:gd name="T24" fmla="*/ 56 w 87"/>
                <a:gd name="T25" fmla="*/ 16 h 83"/>
                <a:gd name="T26" fmla="*/ 70 w 87"/>
                <a:gd name="T27" fmla="*/ 20 h 83"/>
                <a:gd name="T28" fmla="*/ 63 w 87"/>
                <a:gd name="T29" fmla="*/ 27 h 83"/>
                <a:gd name="T30" fmla="*/ 58 w 87"/>
                <a:gd name="T31" fmla="*/ 33 h 83"/>
                <a:gd name="T32" fmla="*/ 55 w 87"/>
                <a:gd name="T33" fmla="*/ 35 h 83"/>
                <a:gd name="T34" fmla="*/ 48 w 87"/>
                <a:gd name="T35" fmla="*/ 35 h 83"/>
                <a:gd name="T36" fmla="*/ 42 w 87"/>
                <a:gd name="T37" fmla="*/ 38 h 83"/>
                <a:gd name="T38" fmla="*/ 36 w 87"/>
                <a:gd name="T39" fmla="*/ 39 h 83"/>
                <a:gd name="T40" fmla="*/ 32 w 87"/>
                <a:gd name="T41" fmla="*/ 39 h 83"/>
                <a:gd name="T42" fmla="*/ 26 w 87"/>
                <a:gd name="T43" fmla="*/ 42 h 83"/>
                <a:gd name="T44" fmla="*/ 21 w 87"/>
                <a:gd name="T45" fmla="*/ 41 h 83"/>
                <a:gd name="T46" fmla="*/ 16 w 87"/>
                <a:gd name="T47" fmla="*/ 37 h 83"/>
                <a:gd name="T48" fmla="*/ 11 w 87"/>
                <a:gd name="T49" fmla="*/ 37 h 83"/>
                <a:gd name="T50" fmla="*/ 7 w 87"/>
                <a:gd name="T51" fmla="*/ 34 h 83"/>
                <a:gd name="T52" fmla="*/ 0 w 87"/>
                <a:gd name="T53" fmla="*/ 39 h 83"/>
                <a:gd name="T54" fmla="*/ 3 w 87"/>
                <a:gd name="T55" fmla="*/ 41 h 83"/>
                <a:gd name="T56" fmla="*/ 4 w 87"/>
                <a:gd name="T57" fmla="*/ 45 h 83"/>
                <a:gd name="T58" fmla="*/ 3 w 87"/>
                <a:gd name="T59" fmla="*/ 54 h 83"/>
                <a:gd name="T60" fmla="*/ 0 w 87"/>
                <a:gd name="T61" fmla="*/ 58 h 83"/>
                <a:gd name="T62" fmla="*/ 3 w 87"/>
                <a:gd name="T63" fmla="*/ 60 h 83"/>
                <a:gd name="T64" fmla="*/ 1 w 87"/>
                <a:gd name="T65" fmla="*/ 65 h 83"/>
                <a:gd name="T66" fmla="*/ 4 w 87"/>
                <a:gd name="T67" fmla="*/ 66 h 83"/>
                <a:gd name="T68" fmla="*/ 15 w 87"/>
                <a:gd name="T69" fmla="*/ 73 h 83"/>
                <a:gd name="T70" fmla="*/ 19 w 87"/>
                <a:gd name="T71" fmla="*/ 77 h 83"/>
                <a:gd name="T72" fmla="*/ 26 w 87"/>
                <a:gd name="T73" fmla="*/ 83 h 83"/>
                <a:gd name="T74" fmla="*/ 30 w 87"/>
                <a:gd name="T75" fmla="*/ 76 h 83"/>
                <a:gd name="T76" fmla="*/ 33 w 87"/>
                <a:gd name="T77" fmla="*/ 72 h 83"/>
                <a:gd name="T78" fmla="*/ 35 w 87"/>
                <a:gd name="T79" fmla="*/ 69 h 83"/>
                <a:gd name="T80" fmla="*/ 40 w 87"/>
                <a:gd name="T81" fmla="*/ 65 h 83"/>
                <a:gd name="T82" fmla="*/ 59 w 87"/>
                <a:gd name="T83" fmla="*/ 48 h 83"/>
                <a:gd name="T84" fmla="*/ 77 w 87"/>
                <a:gd name="T85" fmla="*/ 24 h 83"/>
                <a:gd name="T86" fmla="*/ 84 w 87"/>
                <a:gd name="T87" fmla="*/ 14 h 83"/>
                <a:gd name="T88" fmla="*/ 86 w 87"/>
                <a:gd name="T89" fmla="*/ 7 h 83"/>
                <a:gd name="T90" fmla="*/ 86 w 87"/>
                <a:gd name="T91" fmla="*/ 1 h 83"/>
                <a:gd name="T92" fmla="*/ 86 w 87"/>
                <a:gd name="T93"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7" h="83">
                  <a:moveTo>
                    <a:pt x="86" y="1"/>
                  </a:moveTo>
                  <a:cubicBezTo>
                    <a:pt x="87" y="0"/>
                    <a:pt x="84" y="0"/>
                    <a:pt x="83" y="0"/>
                  </a:cubicBezTo>
                  <a:cubicBezTo>
                    <a:pt x="82" y="1"/>
                    <a:pt x="81" y="2"/>
                    <a:pt x="79" y="3"/>
                  </a:cubicBezTo>
                  <a:cubicBezTo>
                    <a:pt x="77" y="3"/>
                    <a:pt x="74" y="3"/>
                    <a:pt x="71" y="3"/>
                  </a:cubicBezTo>
                  <a:cubicBezTo>
                    <a:pt x="71" y="4"/>
                    <a:pt x="70" y="4"/>
                    <a:pt x="69" y="4"/>
                  </a:cubicBezTo>
                  <a:cubicBezTo>
                    <a:pt x="68" y="4"/>
                    <a:pt x="68" y="3"/>
                    <a:pt x="68" y="3"/>
                  </a:cubicBezTo>
                  <a:cubicBezTo>
                    <a:pt x="66" y="4"/>
                    <a:pt x="65" y="6"/>
                    <a:pt x="63" y="6"/>
                  </a:cubicBezTo>
                  <a:cubicBezTo>
                    <a:pt x="61" y="6"/>
                    <a:pt x="61" y="5"/>
                    <a:pt x="58" y="5"/>
                  </a:cubicBezTo>
                  <a:cubicBezTo>
                    <a:pt x="57" y="6"/>
                    <a:pt x="55" y="8"/>
                    <a:pt x="53" y="7"/>
                  </a:cubicBezTo>
                  <a:cubicBezTo>
                    <a:pt x="50" y="6"/>
                    <a:pt x="49" y="5"/>
                    <a:pt x="47" y="2"/>
                  </a:cubicBezTo>
                  <a:cubicBezTo>
                    <a:pt x="47" y="3"/>
                    <a:pt x="44" y="5"/>
                    <a:pt x="44" y="6"/>
                  </a:cubicBezTo>
                  <a:cubicBezTo>
                    <a:pt x="45" y="8"/>
                    <a:pt x="46" y="10"/>
                    <a:pt x="48" y="12"/>
                  </a:cubicBezTo>
                  <a:cubicBezTo>
                    <a:pt x="50" y="14"/>
                    <a:pt x="53" y="15"/>
                    <a:pt x="56" y="16"/>
                  </a:cubicBezTo>
                  <a:cubicBezTo>
                    <a:pt x="61" y="18"/>
                    <a:pt x="65" y="20"/>
                    <a:pt x="70" y="20"/>
                  </a:cubicBezTo>
                  <a:cubicBezTo>
                    <a:pt x="68" y="22"/>
                    <a:pt x="65" y="25"/>
                    <a:pt x="63" y="27"/>
                  </a:cubicBezTo>
                  <a:cubicBezTo>
                    <a:pt x="61" y="29"/>
                    <a:pt x="59" y="31"/>
                    <a:pt x="58" y="33"/>
                  </a:cubicBezTo>
                  <a:cubicBezTo>
                    <a:pt x="57" y="33"/>
                    <a:pt x="56" y="35"/>
                    <a:pt x="55" y="35"/>
                  </a:cubicBezTo>
                  <a:cubicBezTo>
                    <a:pt x="53" y="36"/>
                    <a:pt x="50" y="34"/>
                    <a:pt x="48" y="35"/>
                  </a:cubicBezTo>
                  <a:cubicBezTo>
                    <a:pt x="46" y="35"/>
                    <a:pt x="44" y="37"/>
                    <a:pt x="42" y="38"/>
                  </a:cubicBezTo>
                  <a:cubicBezTo>
                    <a:pt x="40" y="39"/>
                    <a:pt x="38" y="40"/>
                    <a:pt x="36" y="39"/>
                  </a:cubicBezTo>
                  <a:cubicBezTo>
                    <a:pt x="35" y="39"/>
                    <a:pt x="33" y="38"/>
                    <a:pt x="32" y="39"/>
                  </a:cubicBezTo>
                  <a:cubicBezTo>
                    <a:pt x="29" y="41"/>
                    <a:pt x="29" y="43"/>
                    <a:pt x="26" y="42"/>
                  </a:cubicBezTo>
                  <a:cubicBezTo>
                    <a:pt x="24" y="41"/>
                    <a:pt x="22" y="41"/>
                    <a:pt x="21" y="41"/>
                  </a:cubicBezTo>
                  <a:cubicBezTo>
                    <a:pt x="19" y="40"/>
                    <a:pt x="17" y="38"/>
                    <a:pt x="16" y="37"/>
                  </a:cubicBezTo>
                  <a:cubicBezTo>
                    <a:pt x="15" y="37"/>
                    <a:pt x="12" y="38"/>
                    <a:pt x="11" y="37"/>
                  </a:cubicBezTo>
                  <a:cubicBezTo>
                    <a:pt x="10" y="36"/>
                    <a:pt x="8" y="34"/>
                    <a:pt x="7" y="34"/>
                  </a:cubicBezTo>
                  <a:cubicBezTo>
                    <a:pt x="3" y="35"/>
                    <a:pt x="2" y="36"/>
                    <a:pt x="0" y="39"/>
                  </a:cubicBezTo>
                  <a:cubicBezTo>
                    <a:pt x="0" y="40"/>
                    <a:pt x="3" y="40"/>
                    <a:pt x="3" y="41"/>
                  </a:cubicBezTo>
                  <a:cubicBezTo>
                    <a:pt x="3" y="43"/>
                    <a:pt x="3" y="44"/>
                    <a:pt x="4" y="45"/>
                  </a:cubicBezTo>
                  <a:cubicBezTo>
                    <a:pt x="6" y="47"/>
                    <a:pt x="5" y="52"/>
                    <a:pt x="3" y="54"/>
                  </a:cubicBezTo>
                  <a:cubicBezTo>
                    <a:pt x="2" y="55"/>
                    <a:pt x="1" y="56"/>
                    <a:pt x="0" y="58"/>
                  </a:cubicBezTo>
                  <a:cubicBezTo>
                    <a:pt x="0" y="61"/>
                    <a:pt x="2" y="59"/>
                    <a:pt x="3" y="60"/>
                  </a:cubicBezTo>
                  <a:cubicBezTo>
                    <a:pt x="3" y="60"/>
                    <a:pt x="0" y="64"/>
                    <a:pt x="1" y="65"/>
                  </a:cubicBezTo>
                  <a:cubicBezTo>
                    <a:pt x="2" y="65"/>
                    <a:pt x="3" y="66"/>
                    <a:pt x="4" y="66"/>
                  </a:cubicBezTo>
                  <a:cubicBezTo>
                    <a:pt x="8" y="69"/>
                    <a:pt x="12" y="71"/>
                    <a:pt x="15" y="73"/>
                  </a:cubicBezTo>
                  <a:cubicBezTo>
                    <a:pt x="18" y="74"/>
                    <a:pt x="19" y="74"/>
                    <a:pt x="19" y="77"/>
                  </a:cubicBezTo>
                  <a:cubicBezTo>
                    <a:pt x="19" y="79"/>
                    <a:pt x="25" y="82"/>
                    <a:pt x="26" y="83"/>
                  </a:cubicBezTo>
                  <a:cubicBezTo>
                    <a:pt x="28" y="80"/>
                    <a:pt x="29" y="78"/>
                    <a:pt x="30" y="76"/>
                  </a:cubicBezTo>
                  <a:cubicBezTo>
                    <a:pt x="30" y="74"/>
                    <a:pt x="31" y="72"/>
                    <a:pt x="33" y="72"/>
                  </a:cubicBezTo>
                  <a:cubicBezTo>
                    <a:pt x="34" y="71"/>
                    <a:pt x="34" y="70"/>
                    <a:pt x="35" y="69"/>
                  </a:cubicBezTo>
                  <a:cubicBezTo>
                    <a:pt x="37" y="68"/>
                    <a:pt x="38" y="67"/>
                    <a:pt x="40" y="65"/>
                  </a:cubicBezTo>
                  <a:cubicBezTo>
                    <a:pt x="45" y="57"/>
                    <a:pt x="52" y="53"/>
                    <a:pt x="59" y="48"/>
                  </a:cubicBezTo>
                  <a:cubicBezTo>
                    <a:pt x="68" y="42"/>
                    <a:pt x="73" y="33"/>
                    <a:pt x="77" y="24"/>
                  </a:cubicBezTo>
                  <a:cubicBezTo>
                    <a:pt x="79" y="20"/>
                    <a:pt x="82" y="18"/>
                    <a:pt x="84" y="14"/>
                  </a:cubicBezTo>
                  <a:cubicBezTo>
                    <a:pt x="85" y="12"/>
                    <a:pt x="85" y="9"/>
                    <a:pt x="86" y="7"/>
                  </a:cubicBezTo>
                  <a:cubicBezTo>
                    <a:pt x="86" y="6"/>
                    <a:pt x="85" y="2"/>
                    <a:pt x="86" y="1"/>
                  </a:cubicBezTo>
                  <a:cubicBezTo>
                    <a:pt x="86" y="1"/>
                    <a:pt x="86" y="1"/>
                    <a:pt x="86" y="1"/>
                  </a:cubicBezTo>
                  <a:close/>
                </a:path>
              </a:pathLst>
            </a:custGeom>
            <a:solidFill>
              <a:srgbClr val="4189DD"/>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dirty="0"/>
            </a:p>
          </p:txBody>
        </p:sp>
        <p:sp>
          <p:nvSpPr>
            <p:cNvPr id="257" name="Freeform 748">
              <a:extLst>
                <a:ext uri="{FF2B5EF4-FFF2-40B4-BE49-F238E27FC236}">
                  <a16:creationId xmlns:a16="http://schemas.microsoft.com/office/drawing/2014/main" id="{87694EA3-EE76-41EE-9A9D-BE38648C26C3}"/>
                </a:ext>
              </a:extLst>
            </p:cNvPr>
            <p:cNvSpPr>
              <a:spLocks/>
            </p:cNvSpPr>
            <p:nvPr/>
          </p:nvSpPr>
          <p:spPr bwMode="auto">
            <a:xfrm>
              <a:off x="6802507" y="4218687"/>
              <a:ext cx="41412" cy="50968"/>
            </a:xfrm>
            <a:custGeom>
              <a:avLst/>
              <a:gdLst>
                <a:gd name="T0" fmla="*/ 3 w 9"/>
                <a:gd name="T1" fmla="*/ 2 h 11"/>
                <a:gd name="T2" fmla="*/ 1 w 9"/>
                <a:gd name="T3" fmla="*/ 5 h 11"/>
                <a:gd name="T4" fmla="*/ 0 w 9"/>
                <a:gd name="T5" fmla="*/ 10 h 11"/>
                <a:gd name="T6" fmla="*/ 8 w 9"/>
                <a:gd name="T7" fmla="*/ 7 h 11"/>
                <a:gd name="T8" fmla="*/ 4 w 9"/>
                <a:gd name="T9" fmla="*/ 6 h 11"/>
                <a:gd name="T10" fmla="*/ 8 w 9"/>
                <a:gd name="T11" fmla="*/ 3 h 11"/>
                <a:gd name="T12" fmla="*/ 3 w 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3" y="2"/>
                  </a:moveTo>
                  <a:cubicBezTo>
                    <a:pt x="2" y="3"/>
                    <a:pt x="1" y="4"/>
                    <a:pt x="1" y="5"/>
                  </a:cubicBezTo>
                  <a:cubicBezTo>
                    <a:pt x="0" y="5"/>
                    <a:pt x="0" y="9"/>
                    <a:pt x="0" y="10"/>
                  </a:cubicBezTo>
                  <a:cubicBezTo>
                    <a:pt x="2" y="11"/>
                    <a:pt x="7" y="7"/>
                    <a:pt x="8" y="7"/>
                  </a:cubicBezTo>
                  <a:cubicBezTo>
                    <a:pt x="8" y="6"/>
                    <a:pt x="5" y="5"/>
                    <a:pt x="4" y="6"/>
                  </a:cubicBezTo>
                  <a:cubicBezTo>
                    <a:pt x="5" y="5"/>
                    <a:pt x="9" y="4"/>
                    <a:pt x="8" y="3"/>
                  </a:cubicBezTo>
                  <a:cubicBezTo>
                    <a:pt x="7" y="0"/>
                    <a:pt x="5" y="0"/>
                    <a:pt x="3" y="2"/>
                  </a:cubicBezTo>
                  <a:close/>
                </a:path>
              </a:pathLst>
            </a:custGeom>
            <a:solidFill>
              <a:srgbClr val="6AB2E7"/>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dirty="0"/>
            </a:p>
          </p:txBody>
        </p:sp>
        <p:sp>
          <p:nvSpPr>
            <p:cNvPr id="258" name="Freeform 749">
              <a:extLst>
                <a:ext uri="{FF2B5EF4-FFF2-40B4-BE49-F238E27FC236}">
                  <a16:creationId xmlns:a16="http://schemas.microsoft.com/office/drawing/2014/main" id="{E9F784C2-6CD2-4126-B748-F5A5C5E3A4A9}"/>
                </a:ext>
              </a:extLst>
            </p:cNvPr>
            <p:cNvSpPr>
              <a:spLocks/>
            </p:cNvSpPr>
            <p:nvPr/>
          </p:nvSpPr>
          <p:spPr bwMode="auto">
            <a:xfrm>
              <a:off x="6522179" y="4424156"/>
              <a:ext cx="121050" cy="130608"/>
            </a:xfrm>
            <a:custGeom>
              <a:avLst/>
              <a:gdLst>
                <a:gd name="T0" fmla="*/ 22 w 26"/>
                <a:gd name="T1" fmla="*/ 18 h 28"/>
                <a:gd name="T2" fmla="*/ 25 w 26"/>
                <a:gd name="T3" fmla="*/ 14 h 28"/>
                <a:gd name="T4" fmla="*/ 26 w 26"/>
                <a:gd name="T5" fmla="*/ 8 h 28"/>
                <a:gd name="T6" fmla="*/ 24 w 26"/>
                <a:gd name="T7" fmla="*/ 3 h 28"/>
                <a:gd name="T8" fmla="*/ 21 w 26"/>
                <a:gd name="T9" fmla="*/ 0 h 28"/>
                <a:gd name="T10" fmla="*/ 16 w 26"/>
                <a:gd name="T11" fmla="*/ 1 h 28"/>
                <a:gd name="T12" fmla="*/ 12 w 26"/>
                <a:gd name="T13" fmla="*/ 3 h 28"/>
                <a:gd name="T14" fmla="*/ 6 w 26"/>
                <a:gd name="T15" fmla="*/ 2 h 28"/>
                <a:gd name="T16" fmla="*/ 7 w 26"/>
                <a:gd name="T17" fmla="*/ 8 h 28"/>
                <a:gd name="T18" fmla="*/ 6 w 26"/>
                <a:gd name="T19" fmla="*/ 12 h 28"/>
                <a:gd name="T20" fmla="*/ 2 w 26"/>
                <a:gd name="T21" fmla="*/ 16 h 28"/>
                <a:gd name="T22" fmla="*/ 0 w 26"/>
                <a:gd name="T23" fmla="*/ 22 h 28"/>
                <a:gd name="T24" fmla="*/ 0 w 26"/>
                <a:gd name="T25" fmla="*/ 27 h 28"/>
                <a:gd name="T26" fmla="*/ 4 w 26"/>
                <a:gd name="T27" fmla="*/ 26 h 28"/>
                <a:gd name="T28" fmla="*/ 11 w 26"/>
                <a:gd name="T29" fmla="*/ 25 h 28"/>
                <a:gd name="T30" fmla="*/ 14 w 26"/>
                <a:gd name="T31" fmla="*/ 20 h 28"/>
                <a:gd name="T32" fmla="*/ 21 w 26"/>
                <a:gd name="T33" fmla="*/ 20 h 28"/>
                <a:gd name="T34" fmla="*/ 22 w 26"/>
                <a:gd name="T35" fmla="*/ 18 h 28"/>
                <a:gd name="T36" fmla="*/ 22 w 26"/>
                <a:gd name="T37"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28">
                  <a:moveTo>
                    <a:pt x="22" y="18"/>
                  </a:moveTo>
                  <a:cubicBezTo>
                    <a:pt x="22" y="16"/>
                    <a:pt x="24" y="15"/>
                    <a:pt x="25" y="14"/>
                  </a:cubicBezTo>
                  <a:cubicBezTo>
                    <a:pt x="26" y="13"/>
                    <a:pt x="26" y="10"/>
                    <a:pt x="26" y="8"/>
                  </a:cubicBezTo>
                  <a:cubicBezTo>
                    <a:pt x="26" y="6"/>
                    <a:pt x="24" y="5"/>
                    <a:pt x="24" y="3"/>
                  </a:cubicBezTo>
                  <a:cubicBezTo>
                    <a:pt x="24" y="1"/>
                    <a:pt x="22" y="1"/>
                    <a:pt x="21" y="0"/>
                  </a:cubicBezTo>
                  <a:cubicBezTo>
                    <a:pt x="20" y="1"/>
                    <a:pt x="18" y="0"/>
                    <a:pt x="16" y="1"/>
                  </a:cubicBezTo>
                  <a:cubicBezTo>
                    <a:pt x="15" y="2"/>
                    <a:pt x="13" y="4"/>
                    <a:pt x="12" y="3"/>
                  </a:cubicBezTo>
                  <a:cubicBezTo>
                    <a:pt x="10" y="1"/>
                    <a:pt x="7" y="0"/>
                    <a:pt x="6" y="2"/>
                  </a:cubicBezTo>
                  <a:cubicBezTo>
                    <a:pt x="5" y="4"/>
                    <a:pt x="6" y="7"/>
                    <a:pt x="7" y="8"/>
                  </a:cubicBezTo>
                  <a:cubicBezTo>
                    <a:pt x="8" y="10"/>
                    <a:pt x="7" y="10"/>
                    <a:pt x="6" y="12"/>
                  </a:cubicBezTo>
                  <a:cubicBezTo>
                    <a:pt x="5" y="14"/>
                    <a:pt x="3" y="15"/>
                    <a:pt x="2" y="16"/>
                  </a:cubicBezTo>
                  <a:cubicBezTo>
                    <a:pt x="1" y="18"/>
                    <a:pt x="0" y="19"/>
                    <a:pt x="0" y="22"/>
                  </a:cubicBezTo>
                  <a:cubicBezTo>
                    <a:pt x="0" y="23"/>
                    <a:pt x="1" y="25"/>
                    <a:pt x="0" y="27"/>
                  </a:cubicBezTo>
                  <a:cubicBezTo>
                    <a:pt x="2" y="28"/>
                    <a:pt x="2" y="27"/>
                    <a:pt x="4" y="26"/>
                  </a:cubicBezTo>
                  <a:cubicBezTo>
                    <a:pt x="6" y="25"/>
                    <a:pt x="9" y="25"/>
                    <a:pt x="11" y="25"/>
                  </a:cubicBezTo>
                  <a:cubicBezTo>
                    <a:pt x="10" y="22"/>
                    <a:pt x="12" y="21"/>
                    <a:pt x="14" y="20"/>
                  </a:cubicBezTo>
                  <a:cubicBezTo>
                    <a:pt x="16" y="19"/>
                    <a:pt x="20" y="17"/>
                    <a:pt x="21" y="20"/>
                  </a:cubicBezTo>
                  <a:cubicBezTo>
                    <a:pt x="21" y="19"/>
                    <a:pt x="21" y="18"/>
                    <a:pt x="22" y="18"/>
                  </a:cubicBezTo>
                  <a:cubicBezTo>
                    <a:pt x="22" y="16"/>
                    <a:pt x="21" y="18"/>
                    <a:pt x="22" y="18"/>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59" name="Freeform 750">
              <a:extLst>
                <a:ext uri="{FF2B5EF4-FFF2-40B4-BE49-F238E27FC236}">
                  <a16:creationId xmlns:a16="http://schemas.microsoft.com/office/drawing/2014/main" id="{BC6FA140-64C0-42D2-942A-15B3788809E0}"/>
                </a:ext>
              </a:extLst>
            </p:cNvPr>
            <p:cNvSpPr>
              <a:spLocks/>
            </p:cNvSpPr>
            <p:nvPr/>
          </p:nvSpPr>
          <p:spPr bwMode="auto">
            <a:xfrm>
              <a:off x="6507843" y="4573876"/>
              <a:ext cx="46190" cy="46190"/>
            </a:xfrm>
            <a:custGeom>
              <a:avLst/>
              <a:gdLst>
                <a:gd name="T0" fmla="*/ 1 w 10"/>
                <a:gd name="T1" fmla="*/ 6 h 10"/>
                <a:gd name="T2" fmla="*/ 3 w 10"/>
                <a:gd name="T3" fmla="*/ 10 h 10"/>
                <a:gd name="T4" fmla="*/ 9 w 10"/>
                <a:gd name="T5" fmla="*/ 5 h 10"/>
                <a:gd name="T6" fmla="*/ 8 w 10"/>
                <a:gd name="T7" fmla="*/ 0 h 10"/>
                <a:gd name="T8" fmla="*/ 4 w 10"/>
                <a:gd name="T9" fmla="*/ 1 h 10"/>
                <a:gd name="T10" fmla="*/ 0 w 10"/>
                <a:gd name="T11" fmla="*/ 1 h 10"/>
                <a:gd name="T12" fmla="*/ 1 w 10"/>
                <a:gd name="T13" fmla="*/ 6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1" y="6"/>
                  </a:moveTo>
                  <a:cubicBezTo>
                    <a:pt x="2" y="7"/>
                    <a:pt x="2" y="9"/>
                    <a:pt x="3" y="10"/>
                  </a:cubicBezTo>
                  <a:cubicBezTo>
                    <a:pt x="5" y="9"/>
                    <a:pt x="7" y="7"/>
                    <a:pt x="9" y="5"/>
                  </a:cubicBezTo>
                  <a:cubicBezTo>
                    <a:pt x="10" y="3"/>
                    <a:pt x="5" y="4"/>
                    <a:pt x="8" y="0"/>
                  </a:cubicBezTo>
                  <a:cubicBezTo>
                    <a:pt x="7" y="0"/>
                    <a:pt x="3" y="0"/>
                    <a:pt x="4" y="1"/>
                  </a:cubicBezTo>
                  <a:cubicBezTo>
                    <a:pt x="5" y="3"/>
                    <a:pt x="1" y="2"/>
                    <a:pt x="0" y="1"/>
                  </a:cubicBezTo>
                  <a:cubicBezTo>
                    <a:pt x="0" y="3"/>
                    <a:pt x="1" y="4"/>
                    <a:pt x="1" y="6"/>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60" name="Freeform 751">
              <a:extLst>
                <a:ext uri="{FF2B5EF4-FFF2-40B4-BE49-F238E27FC236}">
                  <a16:creationId xmlns:a16="http://schemas.microsoft.com/office/drawing/2014/main" id="{89770AF4-B8FB-487D-9434-CA48F2382691}"/>
                </a:ext>
              </a:extLst>
            </p:cNvPr>
            <p:cNvSpPr>
              <a:spLocks/>
            </p:cNvSpPr>
            <p:nvPr/>
          </p:nvSpPr>
          <p:spPr bwMode="auto">
            <a:xfrm>
              <a:off x="6507843" y="4545206"/>
              <a:ext cx="50968" cy="43005"/>
            </a:xfrm>
            <a:custGeom>
              <a:avLst/>
              <a:gdLst>
                <a:gd name="T0" fmla="*/ 3 w 11"/>
                <a:gd name="T1" fmla="*/ 1 h 9"/>
                <a:gd name="T2" fmla="*/ 0 w 11"/>
                <a:gd name="T3" fmla="*/ 7 h 9"/>
                <a:gd name="T4" fmla="*/ 4 w 11"/>
                <a:gd name="T5" fmla="*/ 7 h 9"/>
                <a:gd name="T6" fmla="*/ 8 w 11"/>
                <a:gd name="T7" fmla="*/ 6 h 9"/>
                <a:gd name="T8" fmla="*/ 7 w 11"/>
                <a:gd name="T9" fmla="*/ 0 h 9"/>
                <a:gd name="T10" fmla="*/ 3 w 11"/>
                <a:gd name="T11" fmla="*/ 1 h 9"/>
                <a:gd name="T12" fmla="*/ 3 w 11"/>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3" y="1"/>
                  </a:moveTo>
                  <a:cubicBezTo>
                    <a:pt x="1" y="2"/>
                    <a:pt x="0" y="5"/>
                    <a:pt x="0" y="7"/>
                  </a:cubicBezTo>
                  <a:cubicBezTo>
                    <a:pt x="1" y="8"/>
                    <a:pt x="5" y="9"/>
                    <a:pt x="4" y="7"/>
                  </a:cubicBezTo>
                  <a:cubicBezTo>
                    <a:pt x="3" y="6"/>
                    <a:pt x="7" y="6"/>
                    <a:pt x="8" y="6"/>
                  </a:cubicBezTo>
                  <a:cubicBezTo>
                    <a:pt x="11" y="5"/>
                    <a:pt x="8" y="1"/>
                    <a:pt x="7" y="0"/>
                  </a:cubicBezTo>
                  <a:cubicBezTo>
                    <a:pt x="5" y="1"/>
                    <a:pt x="5" y="2"/>
                    <a:pt x="3" y="1"/>
                  </a:cubicBezTo>
                  <a:cubicBezTo>
                    <a:pt x="2" y="1"/>
                    <a:pt x="4" y="1"/>
                    <a:pt x="3" y="1"/>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61" name="Freeform 752">
              <a:extLst>
                <a:ext uri="{FF2B5EF4-FFF2-40B4-BE49-F238E27FC236}">
                  <a16:creationId xmlns:a16="http://schemas.microsoft.com/office/drawing/2014/main" id="{0C063F03-104B-4205-94D8-A5462B989F27}"/>
                </a:ext>
              </a:extLst>
            </p:cNvPr>
            <p:cNvSpPr>
              <a:spLocks/>
            </p:cNvSpPr>
            <p:nvPr/>
          </p:nvSpPr>
          <p:spPr bwMode="auto">
            <a:xfrm>
              <a:off x="6517400" y="4530871"/>
              <a:ext cx="251658" cy="272364"/>
            </a:xfrm>
            <a:custGeom>
              <a:avLst/>
              <a:gdLst>
                <a:gd name="T0" fmla="*/ 41 w 54"/>
                <a:gd name="T1" fmla="*/ 13 h 58"/>
                <a:gd name="T2" fmla="*/ 23 w 54"/>
                <a:gd name="T3" fmla="*/ 3 h 58"/>
                <a:gd name="T4" fmla="*/ 17 w 54"/>
                <a:gd name="T5" fmla="*/ 7 h 58"/>
                <a:gd name="T6" fmla="*/ 21 w 54"/>
                <a:gd name="T7" fmla="*/ 9 h 58"/>
                <a:gd name="T8" fmla="*/ 17 w 54"/>
                <a:gd name="T9" fmla="*/ 9 h 58"/>
                <a:gd name="T10" fmla="*/ 13 w 54"/>
                <a:gd name="T11" fmla="*/ 10 h 58"/>
                <a:gd name="T12" fmla="*/ 11 w 54"/>
                <a:gd name="T13" fmla="*/ 8 h 58"/>
                <a:gd name="T14" fmla="*/ 12 w 54"/>
                <a:gd name="T15" fmla="*/ 4 h 58"/>
                <a:gd name="T16" fmla="*/ 5 w 54"/>
                <a:gd name="T17" fmla="*/ 3 h 58"/>
                <a:gd name="T18" fmla="*/ 7 w 54"/>
                <a:gd name="T19" fmla="*/ 8 h 58"/>
                <a:gd name="T20" fmla="*/ 5 w 54"/>
                <a:gd name="T21" fmla="*/ 12 h 58"/>
                <a:gd name="T22" fmla="*/ 6 w 54"/>
                <a:gd name="T23" fmla="*/ 16 h 58"/>
                <a:gd name="T24" fmla="*/ 2 w 54"/>
                <a:gd name="T25" fmla="*/ 18 h 58"/>
                <a:gd name="T26" fmla="*/ 1 w 54"/>
                <a:gd name="T27" fmla="*/ 21 h 58"/>
                <a:gd name="T28" fmla="*/ 5 w 54"/>
                <a:gd name="T29" fmla="*/ 33 h 58"/>
                <a:gd name="T30" fmla="*/ 12 w 54"/>
                <a:gd name="T31" fmla="*/ 42 h 58"/>
                <a:gd name="T32" fmla="*/ 15 w 54"/>
                <a:gd name="T33" fmla="*/ 43 h 58"/>
                <a:gd name="T34" fmla="*/ 17 w 54"/>
                <a:gd name="T35" fmla="*/ 45 h 58"/>
                <a:gd name="T36" fmla="*/ 24 w 54"/>
                <a:gd name="T37" fmla="*/ 47 h 58"/>
                <a:gd name="T38" fmla="*/ 25 w 54"/>
                <a:gd name="T39" fmla="*/ 53 h 58"/>
                <a:gd name="T40" fmla="*/ 27 w 54"/>
                <a:gd name="T41" fmla="*/ 55 h 58"/>
                <a:gd name="T42" fmla="*/ 30 w 54"/>
                <a:gd name="T43" fmla="*/ 55 h 58"/>
                <a:gd name="T44" fmla="*/ 33 w 54"/>
                <a:gd name="T45" fmla="*/ 56 h 58"/>
                <a:gd name="T46" fmla="*/ 36 w 54"/>
                <a:gd name="T47" fmla="*/ 55 h 58"/>
                <a:gd name="T48" fmla="*/ 42 w 54"/>
                <a:gd name="T49" fmla="*/ 55 h 58"/>
                <a:gd name="T50" fmla="*/ 46 w 54"/>
                <a:gd name="T51" fmla="*/ 54 h 58"/>
                <a:gd name="T52" fmla="*/ 54 w 54"/>
                <a:gd name="T53" fmla="*/ 49 h 58"/>
                <a:gd name="T54" fmla="*/ 49 w 54"/>
                <a:gd name="T55" fmla="*/ 36 h 58"/>
                <a:gd name="T56" fmla="*/ 49 w 54"/>
                <a:gd name="T57" fmla="*/ 32 h 58"/>
                <a:gd name="T58" fmla="*/ 46 w 54"/>
                <a:gd name="T59" fmla="*/ 28 h 58"/>
                <a:gd name="T60" fmla="*/ 48 w 54"/>
                <a:gd name="T61" fmla="*/ 20 h 58"/>
                <a:gd name="T62" fmla="*/ 45 w 54"/>
                <a:gd name="T63" fmla="*/ 18 h 58"/>
                <a:gd name="T64" fmla="*/ 41 w 54"/>
                <a:gd name="T65" fmla="*/ 16 h 58"/>
                <a:gd name="T66" fmla="*/ 41 w 54"/>
                <a:gd name="T6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8">
                  <a:moveTo>
                    <a:pt x="41" y="13"/>
                  </a:moveTo>
                  <a:cubicBezTo>
                    <a:pt x="35" y="9"/>
                    <a:pt x="29" y="6"/>
                    <a:pt x="23" y="3"/>
                  </a:cubicBezTo>
                  <a:cubicBezTo>
                    <a:pt x="22" y="5"/>
                    <a:pt x="19" y="7"/>
                    <a:pt x="17" y="7"/>
                  </a:cubicBezTo>
                  <a:cubicBezTo>
                    <a:pt x="17" y="7"/>
                    <a:pt x="21" y="8"/>
                    <a:pt x="21" y="9"/>
                  </a:cubicBezTo>
                  <a:cubicBezTo>
                    <a:pt x="20" y="10"/>
                    <a:pt x="18" y="9"/>
                    <a:pt x="17" y="9"/>
                  </a:cubicBezTo>
                  <a:cubicBezTo>
                    <a:pt x="15" y="8"/>
                    <a:pt x="15" y="9"/>
                    <a:pt x="13" y="10"/>
                  </a:cubicBezTo>
                  <a:cubicBezTo>
                    <a:pt x="13" y="10"/>
                    <a:pt x="11" y="9"/>
                    <a:pt x="11" y="8"/>
                  </a:cubicBezTo>
                  <a:cubicBezTo>
                    <a:pt x="10" y="7"/>
                    <a:pt x="11" y="5"/>
                    <a:pt x="12" y="4"/>
                  </a:cubicBezTo>
                  <a:cubicBezTo>
                    <a:pt x="13" y="0"/>
                    <a:pt x="7" y="2"/>
                    <a:pt x="5" y="3"/>
                  </a:cubicBezTo>
                  <a:cubicBezTo>
                    <a:pt x="6" y="4"/>
                    <a:pt x="8" y="7"/>
                    <a:pt x="7" y="8"/>
                  </a:cubicBezTo>
                  <a:cubicBezTo>
                    <a:pt x="7" y="9"/>
                    <a:pt x="3" y="12"/>
                    <a:pt x="5" y="12"/>
                  </a:cubicBezTo>
                  <a:cubicBezTo>
                    <a:pt x="8" y="13"/>
                    <a:pt x="7" y="14"/>
                    <a:pt x="6" y="16"/>
                  </a:cubicBezTo>
                  <a:cubicBezTo>
                    <a:pt x="5" y="16"/>
                    <a:pt x="3" y="17"/>
                    <a:pt x="2" y="18"/>
                  </a:cubicBezTo>
                  <a:cubicBezTo>
                    <a:pt x="0" y="19"/>
                    <a:pt x="1" y="19"/>
                    <a:pt x="1" y="21"/>
                  </a:cubicBezTo>
                  <a:cubicBezTo>
                    <a:pt x="2" y="26"/>
                    <a:pt x="4" y="29"/>
                    <a:pt x="5" y="33"/>
                  </a:cubicBezTo>
                  <a:cubicBezTo>
                    <a:pt x="5" y="38"/>
                    <a:pt x="9" y="40"/>
                    <a:pt x="12" y="42"/>
                  </a:cubicBezTo>
                  <a:cubicBezTo>
                    <a:pt x="13" y="43"/>
                    <a:pt x="14" y="43"/>
                    <a:pt x="15" y="43"/>
                  </a:cubicBezTo>
                  <a:cubicBezTo>
                    <a:pt x="16" y="43"/>
                    <a:pt x="16" y="44"/>
                    <a:pt x="17" y="45"/>
                  </a:cubicBezTo>
                  <a:cubicBezTo>
                    <a:pt x="19" y="45"/>
                    <a:pt x="22" y="45"/>
                    <a:pt x="24" y="47"/>
                  </a:cubicBezTo>
                  <a:cubicBezTo>
                    <a:pt x="25" y="48"/>
                    <a:pt x="25" y="51"/>
                    <a:pt x="25" y="53"/>
                  </a:cubicBezTo>
                  <a:cubicBezTo>
                    <a:pt x="26" y="54"/>
                    <a:pt x="25" y="55"/>
                    <a:pt x="27" y="55"/>
                  </a:cubicBezTo>
                  <a:cubicBezTo>
                    <a:pt x="28" y="55"/>
                    <a:pt x="29" y="55"/>
                    <a:pt x="30" y="55"/>
                  </a:cubicBezTo>
                  <a:cubicBezTo>
                    <a:pt x="31" y="55"/>
                    <a:pt x="32" y="55"/>
                    <a:pt x="33" y="56"/>
                  </a:cubicBezTo>
                  <a:cubicBezTo>
                    <a:pt x="34" y="57"/>
                    <a:pt x="35" y="56"/>
                    <a:pt x="36" y="55"/>
                  </a:cubicBezTo>
                  <a:cubicBezTo>
                    <a:pt x="38" y="54"/>
                    <a:pt x="40" y="58"/>
                    <a:pt x="42" y="55"/>
                  </a:cubicBezTo>
                  <a:cubicBezTo>
                    <a:pt x="42" y="53"/>
                    <a:pt x="45" y="54"/>
                    <a:pt x="46" y="54"/>
                  </a:cubicBezTo>
                  <a:cubicBezTo>
                    <a:pt x="49" y="53"/>
                    <a:pt x="51" y="51"/>
                    <a:pt x="54" y="49"/>
                  </a:cubicBezTo>
                  <a:cubicBezTo>
                    <a:pt x="49" y="46"/>
                    <a:pt x="49" y="42"/>
                    <a:pt x="49" y="36"/>
                  </a:cubicBezTo>
                  <a:cubicBezTo>
                    <a:pt x="48" y="35"/>
                    <a:pt x="50" y="33"/>
                    <a:pt x="49" y="32"/>
                  </a:cubicBezTo>
                  <a:cubicBezTo>
                    <a:pt x="48" y="31"/>
                    <a:pt x="46" y="30"/>
                    <a:pt x="46" y="28"/>
                  </a:cubicBezTo>
                  <a:cubicBezTo>
                    <a:pt x="46" y="27"/>
                    <a:pt x="48" y="20"/>
                    <a:pt x="48" y="20"/>
                  </a:cubicBezTo>
                  <a:cubicBezTo>
                    <a:pt x="47" y="20"/>
                    <a:pt x="46" y="19"/>
                    <a:pt x="45" y="18"/>
                  </a:cubicBezTo>
                  <a:cubicBezTo>
                    <a:pt x="44" y="17"/>
                    <a:pt x="43" y="17"/>
                    <a:pt x="41" y="16"/>
                  </a:cubicBezTo>
                  <a:cubicBezTo>
                    <a:pt x="41" y="15"/>
                    <a:pt x="41" y="14"/>
                    <a:pt x="41" y="13"/>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62" name="Freeform 753">
              <a:extLst>
                <a:ext uri="{FF2B5EF4-FFF2-40B4-BE49-F238E27FC236}">
                  <a16:creationId xmlns:a16="http://schemas.microsoft.com/office/drawing/2014/main" id="{8C14E043-FBE1-46A3-9B8B-570F1488A9D6}"/>
                </a:ext>
              </a:extLst>
            </p:cNvPr>
            <p:cNvSpPr>
              <a:spLocks/>
            </p:cNvSpPr>
            <p:nvPr/>
          </p:nvSpPr>
          <p:spPr bwMode="auto">
            <a:xfrm>
              <a:off x="6060275" y="4465567"/>
              <a:ext cx="125829" cy="144943"/>
            </a:xfrm>
            <a:custGeom>
              <a:avLst/>
              <a:gdLst>
                <a:gd name="T0" fmla="*/ 15 w 27"/>
                <a:gd name="T1" fmla="*/ 29 h 31"/>
                <a:gd name="T2" fmla="*/ 15 w 27"/>
                <a:gd name="T3" fmla="*/ 24 h 31"/>
                <a:gd name="T4" fmla="*/ 17 w 27"/>
                <a:gd name="T5" fmla="*/ 24 h 31"/>
                <a:gd name="T6" fmla="*/ 19 w 27"/>
                <a:gd name="T7" fmla="*/ 21 h 31"/>
                <a:gd name="T8" fmla="*/ 21 w 27"/>
                <a:gd name="T9" fmla="*/ 24 h 31"/>
                <a:gd name="T10" fmla="*/ 24 w 27"/>
                <a:gd name="T11" fmla="*/ 23 h 31"/>
                <a:gd name="T12" fmla="*/ 26 w 27"/>
                <a:gd name="T13" fmla="*/ 24 h 31"/>
                <a:gd name="T14" fmla="*/ 26 w 27"/>
                <a:gd name="T15" fmla="*/ 21 h 31"/>
                <a:gd name="T16" fmla="*/ 26 w 27"/>
                <a:gd name="T17" fmla="*/ 14 h 31"/>
                <a:gd name="T18" fmla="*/ 25 w 27"/>
                <a:gd name="T19" fmla="*/ 11 h 31"/>
                <a:gd name="T20" fmla="*/ 26 w 27"/>
                <a:gd name="T21" fmla="*/ 6 h 31"/>
                <a:gd name="T22" fmla="*/ 21 w 27"/>
                <a:gd name="T23" fmla="*/ 4 h 31"/>
                <a:gd name="T24" fmla="*/ 19 w 27"/>
                <a:gd name="T25" fmla="*/ 0 h 31"/>
                <a:gd name="T26" fmla="*/ 14 w 27"/>
                <a:gd name="T27" fmla="*/ 0 h 31"/>
                <a:gd name="T28" fmla="*/ 11 w 27"/>
                <a:gd name="T29" fmla="*/ 7 h 31"/>
                <a:gd name="T30" fmla="*/ 5 w 27"/>
                <a:gd name="T31" fmla="*/ 7 h 31"/>
                <a:gd name="T32" fmla="*/ 4 w 27"/>
                <a:gd name="T33" fmla="*/ 7 h 31"/>
                <a:gd name="T34" fmla="*/ 4 w 27"/>
                <a:gd name="T35" fmla="*/ 10 h 31"/>
                <a:gd name="T36" fmla="*/ 0 w 27"/>
                <a:gd name="T37" fmla="*/ 16 h 31"/>
                <a:gd name="T38" fmla="*/ 4 w 27"/>
                <a:gd name="T39" fmla="*/ 23 h 31"/>
                <a:gd name="T40" fmla="*/ 9 w 27"/>
                <a:gd name="T41" fmla="*/ 28 h 31"/>
                <a:gd name="T42" fmla="*/ 11 w 27"/>
                <a:gd name="T43" fmla="*/ 31 h 31"/>
                <a:gd name="T44" fmla="*/ 15 w 27"/>
                <a:gd name="T45" fmla="*/ 29 h 31"/>
                <a:gd name="T46" fmla="*/ 15 w 27"/>
                <a:gd name="T4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31">
                  <a:moveTo>
                    <a:pt x="15" y="29"/>
                  </a:moveTo>
                  <a:cubicBezTo>
                    <a:pt x="15" y="28"/>
                    <a:pt x="13" y="24"/>
                    <a:pt x="15" y="24"/>
                  </a:cubicBezTo>
                  <a:cubicBezTo>
                    <a:pt x="15" y="24"/>
                    <a:pt x="17" y="24"/>
                    <a:pt x="17" y="24"/>
                  </a:cubicBezTo>
                  <a:cubicBezTo>
                    <a:pt x="18" y="23"/>
                    <a:pt x="18" y="21"/>
                    <a:pt x="19" y="21"/>
                  </a:cubicBezTo>
                  <a:cubicBezTo>
                    <a:pt x="20" y="22"/>
                    <a:pt x="21" y="23"/>
                    <a:pt x="21" y="24"/>
                  </a:cubicBezTo>
                  <a:cubicBezTo>
                    <a:pt x="22" y="25"/>
                    <a:pt x="22" y="23"/>
                    <a:pt x="24" y="23"/>
                  </a:cubicBezTo>
                  <a:cubicBezTo>
                    <a:pt x="24" y="23"/>
                    <a:pt x="26" y="25"/>
                    <a:pt x="26" y="24"/>
                  </a:cubicBezTo>
                  <a:cubicBezTo>
                    <a:pt x="26" y="23"/>
                    <a:pt x="26" y="22"/>
                    <a:pt x="26" y="21"/>
                  </a:cubicBezTo>
                  <a:cubicBezTo>
                    <a:pt x="27" y="19"/>
                    <a:pt x="27" y="16"/>
                    <a:pt x="26" y="14"/>
                  </a:cubicBezTo>
                  <a:cubicBezTo>
                    <a:pt x="25" y="13"/>
                    <a:pt x="25" y="12"/>
                    <a:pt x="25" y="11"/>
                  </a:cubicBezTo>
                  <a:cubicBezTo>
                    <a:pt x="25" y="9"/>
                    <a:pt x="27" y="8"/>
                    <a:pt x="26" y="6"/>
                  </a:cubicBezTo>
                  <a:cubicBezTo>
                    <a:pt x="25" y="3"/>
                    <a:pt x="21" y="7"/>
                    <a:pt x="21" y="4"/>
                  </a:cubicBezTo>
                  <a:cubicBezTo>
                    <a:pt x="21" y="2"/>
                    <a:pt x="22" y="0"/>
                    <a:pt x="19" y="0"/>
                  </a:cubicBezTo>
                  <a:cubicBezTo>
                    <a:pt x="18" y="0"/>
                    <a:pt x="16" y="0"/>
                    <a:pt x="14" y="0"/>
                  </a:cubicBezTo>
                  <a:cubicBezTo>
                    <a:pt x="10" y="0"/>
                    <a:pt x="15" y="7"/>
                    <a:pt x="11" y="7"/>
                  </a:cubicBezTo>
                  <a:cubicBezTo>
                    <a:pt x="9" y="7"/>
                    <a:pt x="7" y="7"/>
                    <a:pt x="5" y="7"/>
                  </a:cubicBezTo>
                  <a:cubicBezTo>
                    <a:pt x="4" y="7"/>
                    <a:pt x="4" y="7"/>
                    <a:pt x="4" y="7"/>
                  </a:cubicBezTo>
                  <a:cubicBezTo>
                    <a:pt x="2" y="9"/>
                    <a:pt x="4" y="9"/>
                    <a:pt x="4" y="10"/>
                  </a:cubicBezTo>
                  <a:cubicBezTo>
                    <a:pt x="4" y="12"/>
                    <a:pt x="0" y="14"/>
                    <a:pt x="0" y="16"/>
                  </a:cubicBezTo>
                  <a:cubicBezTo>
                    <a:pt x="1" y="18"/>
                    <a:pt x="3" y="21"/>
                    <a:pt x="4" y="23"/>
                  </a:cubicBezTo>
                  <a:cubicBezTo>
                    <a:pt x="6" y="24"/>
                    <a:pt x="7" y="26"/>
                    <a:pt x="9" y="28"/>
                  </a:cubicBezTo>
                  <a:cubicBezTo>
                    <a:pt x="10" y="29"/>
                    <a:pt x="11" y="30"/>
                    <a:pt x="11" y="31"/>
                  </a:cubicBezTo>
                  <a:cubicBezTo>
                    <a:pt x="12" y="30"/>
                    <a:pt x="14" y="30"/>
                    <a:pt x="15" y="29"/>
                  </a:cubicBezTo>
                  <a:cubicBezTo>
                    <a:pt x="15" y="29"/>
                    <a:pt x="14" y="30"/>
                    <a:pt x="15" y="29"/>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63" name="Freeform 754">
              <a:extLst>
                <a:ext uri="{FF2B5EF4-FFF2-40B4-BE49-F238E27FC236}">
                  <a16:creationId xmlns:a16="http://schemas.microsoft.com/office/drawing/2014/main" id="{8BFDF6E9-4B50-490D-8545-FC9C1B40E3BD}"/>
                </a:ext>
              </a:extLst>
            </p:cNvPr>
            <p:cNvSpPr>
              <a:spLocks/>
            </p:cNvSpPr>
            <p:nvPr/>
          </p:nvSpPr>
          <p:spPr bwMode="auto">
            <a:xfrm>
              <a:off x="6068237" y="4465567"/>
              <a:ext cx="52562" cy="33448"/>
            </a:xfrm>
            <a:custGeom>
              <a:avLst/>
              <a:gdLst>
                <a:gd name="T0" fmla="*/ 11 w 11"/>
                <a:gd name="T1" fmla="*/ 7 h 7"/>
                <a:gd name="T2" fmla="*/ 11 w 11"/>
                <a:gd name="T3" fmla="*/ 0 h 7"/>
                <a:gd name="T4" fmla="*/ 3 w 11"/>
                <a:gd name="T5" fmla="*/ 1 h 7"/>
                <a:gd name="T6" fmla="*/ 0 w 11"/>
                <a:gd name="T7" fmla="*/ 4 h 7"/>
                <a:gd name="T8" fmla="*/ 2 w 11"/>
                <a:gd name="T9" fmla="*/ 7 h 7"/>
                <a:gd name="T10" fmla="*/ 11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11" y="7"/>
                  </a:moveTo>
                  <a:cubicBezTo>
                    <a:pt x="11" y="5"/>
                    <a:pt x="11" y="2"/>
                    <a:pt x="11" y="0"/>
                  </a:cubicBezTo>
                  <a:cubicBezTo>
                    <a:pt x="8" y="0"/>
                    <a:pt x="6" y="1"/>
                    <a:pt x="3" y="1"/>
                  </a:cubicBezTo>
                  <a:cubicBezTo>
                    <a:pt x="4" y="2"/>
                    <a:pt x="1" y="3"/>
                    <a:pt x="0" y="4"/>
                  </a:cubicBezTo>
                  <a:cubicBezTo>
                    <a:pt x="0" y="5"/>
                    <a:pt x="2" y="6"/>
                    <a:pt x="2" y="7"/>
                  </a:cubicBezTo>
                  <a:lnTo>
                    <a:pt x="11" y="7"/>
                  </a:ln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64" name="Freeform 755">
              <a:extLst>
                <a:ext uri="{FF2B5EF4-FFF2-40B4-BE49-F238E27FC236}">
                  <a16:creationId xmlns:a16="http://schemas.microsoft.com/office/drawing/2014/main" id="{EEF2851B-5865-4E09-973D-C9470D29B76B}"/>
                </a:ext>
              </a:extLst>
            </p:cNvPr>
            <p:cNvSpPr>
              <a:spLocks/>
            </p:cNvSpPr>
            <p:nvPr/>
          </p:nvSpPr>
          <p:spPr bwMode="auto">
            <a:xfrm>
              <a:off x="6050716" y="4213910"/>
              <a:ext cx="172020" cy="265993"/>
            </a:xfrm>
            <a:custGeom>
              <a:avLst/>
              <a:gdLst>
                <a:gd name="T0" fmla="*/ 29 w 37"/>
                <a:gd name="T1" fmla="*/ 55 h 57"/>
                <a:gd name="T2" fmla="*/ 37 w 37"/>
                <a:gd name="T3" fmla="*/ 55 h 57"/>
                <a:gd name="T4" fmla="*/ 33 w 37"/>
                <a:gd name="T5" fmla="*/ 48 h 57"/>
                <a:gd name="T6" fmla="*/ 32 w 37"/>
                <a:gd name="T7" fmla="*/ 44 h 57"/>
                <a:gd name="T8" fmla="*/ 30 w 37"/>
                <a:gd name="T9" fmla="*/ 40 h 57"/>
                <a:gd name="T10" fmla="*/ 32 w 37"/>
                <a:gd name="T11" fmla="*/ 32 h 57"/>
                <a:gd name="T12" fmla="*/ 34 w 37"/>
                <a:gd name="T13" fmla="*/ 27 h 57"/>
                <a:gd name="T14" fmla="*/ 31 w 37"/>
                <a:gd name="T15" fmla="*/ 21 h 57"/>
                <a:gd name="T16" fmla="*/ 28 w 37"/>
                <a:gd name="T17" fmla="*/ 16 h 57"/>
                <a:gd name="T18" fmla="*/ 34 w 37"/>
                <a:gd name="T19" fmla="*/ 16 h 57"/>
                <a:gd name="T20" fmla="*/ 32 w 37"/>
                <a:gd name="T21" fmla="*/ 6 h 57"/>
                <a:gd name="T22" fmla="*/ 30 w 37"/>
                <a:gd name="T23" fmla="*/ 2 h 57"/>
                <a:gd name="T24" fmla="*/ 27 w 37"/>
                <a:gd name="T25" fmla="*/ 0 h 57"/>
                <a:gd name="T26" fmla="*/ 28 w 37"/>
                <a:gd name="T27" fmla="*/ 9 h 57"/>
                <a:gd name="T28" fmla="*/ 23 w 37"/>
                <a:gd name="T29" fmla="*/ 18 h 57"/>
                <a:gd name="T30" fmla="*/ 21 w 37"/>
                <a:gd name="T31" fmla="*/ 22 h 57"/>
                <a:gd name="T32" fmla="*/ 18 w 37"/>
                <a:gd name="T33" fmla="*/ 27 h 57"/>
                <a:gd name="T34" fmla="*/ 15 w 37"/>
                <a:gd name="T35" fmla="*/ 33 h 57"/>
                <a:gd name="T36" fmla="*/ 11 w 37"/>
                <a:gd name="T37" fmla="*/ 31 h 57"/>
                <a:gd name="T38" fmla="*/ 2 w 37"/>
                <a:gd name="T39" fmla="*/ 39 h 57"/>
                <a:gd name="T40" fmla="*/ 1 w 37"/>
                <a:gd name="T41" fmla="*/ 42 h 57"/>
                <a:gd name="T42" fmla="*/ 4 w 37"/>
                <a:gd name="T43" fmla="*/ 45 h 57"/>
                <a:gd name="T44" fmla="*/ 5 w 37"/>
                <a:gd name="T45" fmla="*/ 45 h 57"/>
                <a:gd name="T46" fmla="*/ 7 w 37"/>
                <a:gd name="T47" fmla="*/ 48 h 57"/>
                <a:gd name="T48" fmla="*/ 7 w 37"/>
                <a:gd name="T49" fmla="*/ 55 h 57"/>
                <a:gd name="T50" fmla="*/ 16 w 37"/>
                <a:gd name="T51" fmla="*/ 54 h 57"/>
                <a:gd name="T52" fmla="*/ 29 w 37"/>
                <a:gd name="T53" fmla="*/ 5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57">
                  <a:moveTo>
                    <a:pt x="29" y="55"/>
                  </a:moveTo>
                  <a:cubicBezTo>
                    <a:pt x="32" y="55"/>
                    <a:pt x="35" y="57"/>
                    <a:pt x="37" y="55"/>
                  </a:cubicBezTo>
                  <a:cubicBezTo>
                    <a:pt x="37" y="51"/>
                    <a:pt x="35" y="50"/>
                    <a:pt x="33" y="48"/>
                  </a:cubicBezTo>
                  <a:cubicBezTo>
                    <a:pt x="32" y="47"/>
                    <a:pt x="32" y="46"/>
                    <a:pt x="32" y="44"/>
                  </a:cubicBezTo>
                  <a:cubicBezTo>
                    <a:pt x="31" y="43"/>
                    <a:pt x="30" y="42"/>
                    <a:pt x="30" y="40"/>
                  </a:cubicBezTo>
                  <a:cubicBezTo>
                    <a:pt x="29" y="36"/>
                    <a:pt x="31" y="35"/>
                    <a:pt x="32" y="32"/>
                  </a:cubicBezTo>
                  <a:cubicBezTo>
                    <a:pt x="33" y="30"/>
                    <a:pt x="34" y="29"/>
                    <a:pt x="34" y="27"/>
                  </a:cubicBezTo>
                  <a:cubicBezTo>
                    <a:pt x="33" y="25"/>
                    <a:pt x="33" y="23"/>
                    <a:pt x="31" y="21"/>
                  </a:cubicBezTo>
                  <a:cubicBezTo>
                    <a:pt x="31" y="21"/>
                    <a:pt x="26" y="18"/>
                    <a:pt x="28" y="16"/>
                  </a:cubicBezTo>
                  <a:cubicBezTo>
                    <a:pt x="29" y="15"/>
                    <a:pt x="32" y="16"/>
                    <a:pt x="34" y="16"/>
                  </a:cubicBezTo>
                  <a:cubicBezTo>
                    <a:pt x="32" y="12"/>
                    <a:pt x="32" y="10"/>
                    <a:pt x="32" y="6"/>
                  </a:cubicBezTo>
                  <a:cubicBezTo>
                    <a:pt x="32" y="5"/>
                    <a:pt x="32" y="3"/>
                    <a:pt x="30" y="2"/>
                  </a:cubicBezTo>
                  <a:cubicBezTo>
                    <a:pt x="30" y="1"/>
                    <a:pt x="27" y="0"/>
                    <a:pt x="27" y="0"/>
                  </a:cubicBezTo>
                  <a:cubicBezTo>
                    <a:pt x="27" y="2"/>
                    <a:pt x="33" y="7"/>
                    <a:pt x="28" y="9"/>
                  </a:cubicBezTo>
                  <a:cubicBezTo>
                    <a:pt x="25" y="11"/>
                    <a:pt x="24" y="14"/>
                    <a:pt x="23" y="18"/>
                  </a:cubicBezTo>
                  <a:cubicBezTo>
                    <a:pt x="22" y="19"/>
                    <a:pt x="22" y="22"/>
                    <a:pt x="21" y="22"/>
                  </a:cubicBezTo>
                  <a:cubicBezTo>
                    <a:pt x="19" y="23"/>
                    <a:pt x="19" y="25"/>
                    <a:pt x="18" y="27"/>
                  </a:cubicBezTo>
                  <a:cubicBezTo>
                    <a:pt x="17" y="29"/>
                    <a:pt x="16" y="31"/>
                    <a:pt x="15" y="33"/>
                  </a:cubicBezTo>
                  <a:cubicBezTo>
                    <a:pt x="13" y="35"/>
                    <a:pt x="12" y="31"/>
                    <a:pt x="11" y="31"/>
                  </a:cubicBezTo>
                  <a:cubicBezTo>
                    <a:pt x="6" y="31"/>
                    <a:pt x="3" y="35"/>
                    <a:pt x="2" y="39"/>
                  </a:cubicBezTo>
                  <a:cubicBezTo>
                    <a:pt x="2" y="40"/>
                    <a:pt x="0" y="41"/>
                    <a:pt x="1" y="42"/>
                  </a:cubicBezTo>
                  <a:cubicBezTo>
                    <a:pt x="2" y="43"/>
                    <a:pt x="3" y="44"/>
                    <a:pt x="4" y="45"/>
                  </a:cubicBezTo>
                  <a:cubicBezTo>
                    <a:pt x="4" y="46"/>
                    <a:pt x="5" y="44"/>
                    <a:pt x="5" y="45"/>
                  </a:cubicBezTo>
                  <a:cubicBezTo>
                    <a:pt x="6" y="46"/>
                    <a:pt x="7" y="47"/>
                    <a:pt x="7" y="48"/>
                  </a:cubicBezTo>
                  <a:cubicBezTo>
                    <a:pt x="8" y="50"/>
                    <a:pt x="7" y="53"/>
                    <a:pt x="7" y="55"/>
                  </a:cubicBezTo>
                  <a:cubicBezTo>
                    <a:pt x="10" y="54"/>
                    <a:pt x="13" y="54"/>
                    <a:pt x="16" y="54"/>
                  </a:cubicBezTo>
                  <a:cubicBezTo>
                    <a:pt x="20" y="54"/>
                    <a:pt x="25" y="55"/>
                    <a:pt x="29" y="55"/>
                  </a:cubicBezTo>
                  <a:close/>
                </a:path>
              </a:pathLst>
            </a:custGeom>
            <a:solidFill>
              <a:srgbClr val="CE1126"/>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dirty="0"/>
            </a:p>
          </p:txBody>
        </p:sp>
        <p:sp>
          <p:nvSpPr>
            <p:cNvPr id="265" name="Freeform 756">
              <a:extLst>
                <a:ext uri="{FF2B5EF4-FFF2-40B4-BE49-F238E27FC236}">
                  <a16:creationId xmlns:a16="http://schemas.microsoft.com/office/drawing/2014/main" id="{D8684A5A-F5FF-4B0F-A00A-7EA7E60EF007}"/>
                </a:ext>
              </a:extLst>
            </p:cNvPr>
            <p:cNvSpPr>
              <a:spLocks/>
            </p:cNvSpPr>
            <p:nvPr/>
          </p:nvSpPr>
          <p:spPr bwMode="auto">
            <a:xfrm>
              <a:off x="5867549" y="4226652"/>
              <a:ext cx="70082" cy="144943"/>
            </a:xfrm>
            <a:custGeom>
              <a:avLst/>
              <a:gdLst>
                <a:gd name="T0" fmla="*/ 11 w 15"/>
                <a:gd name="T1" fmla="*/ 0 h 31"/>
                <a:gd name="T2" fmla="*/ 9 w 15"/>
                <a:gd name="T3" fmla="*/ 4 h 31"/>
                <a:gd name="T4" fmla="*/ 4 w 15"/>
                <a:gd name="T5" fmla="*/ 5 h 31"/>
                <a:gd name="T6" fmla="*/ 1 w 15"/>
                <a:gd name="T7" fmla="*/ 8 h 31"/>
                <a:gd name="T8" fmla="*/ 3 w 15"/>
                <a:gd name="T9" fmla="*/ 13 h 31"/>
                <a:gd name="T10" fmla="*/ 6 w 15"/>
                <a:gd name="T11" fmla="*/ 31 h 31"/>
                <a:gd name="T12" fmla="*/ 11 w 15"/>
                <a:gd name="T13" fmla="*/ 30 h 31"/>
                <a:gd name="T14" fmla="*/ 11 w 15"/>
                <a:gd name="T15" fmla="*/ 27 h 31"/>
                <a:gd name="T16" fmla="*/ 11 w 15"/>
                <a:gd name="T17" fmla="*/ 18 h 31"/>
                <a:gd name="T18" fmla="*/ 15 w 15"/>
                <a:gd name="T19" fmla="*/ 9 h 31"/>
                <a:gd name="T20" fmla="*/ 14 w 15"/>
                <a:gd name="T21" fmla="*/ 3 h 31"/>
                <a:gd name="T22" fmla="*/ 11 w 15"/>
                <a:gd name="T23" fmla="*/ 0 h 31"/>
                <a:gd name="T24" fmla="*/ 11 w 15"/>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31">
                  <a:moveTo>
                    <a:pt x="11" y="0"/>
                  </a:moveTo>
                  <a:cubicBezTo>
                    <a:pt x="9" y="2"/>
                    <a:pt x="10" y="2"/>
                    <a:pt x="9" y="4"/>
                  </a:cubicBezTo>
                  <a:cubicBezTo>
                    <a:pt x="8" y="6"/>
                    <a:pt x="6" y="5"/>
                    <a:pt x="4" y="5"/>
                  </a:cubicBezTo>
                  <a:cubicBezTo>
                    <a:pt x="4" y="5"/>
                    <a:pt x="2" y="7"/>
                    <a:pt x="1" y="8"/>
                  </a:cubicBezTo>
                  <a:cubicBezTo>
                    <a:pt x="0" y="9"/>
                    <a:pt x="2" y="11"/>
                    <a:pt x="3" y="13"/>
                  </a:cubicBezTo>
                  <a:cubicBezTo>
                    <a:pt x="7" y="18"/>
                    <a:pt x="4" y="25"/>
                    <a:pt x="6" y="31"/>
                  </a:cubicBezTo>
                  <a:cubicBezTo>
                    <a:pt x="7" y="31"/>
                    <a:pt x="9" y="31"/>
                    <a:pt x="11" y="30"/>
                  </a:cubicBezTo>
                  <a:cubicBezTo>
                    <a:pt x="12" y="30"/>
                    <a:pt x="12" y="29"/>
                    <a:pt x="11" y="27"/>
                  </a:cubicBezTo>
                  <a:cubicBezTo>
                    <a:pt x="11" y="24"/>
                    <a:pt x="11" y="21"/>
                    <a:pt x="11" y="18"/>
                  </a:cubicBezTo>
                  <a:cubicBezTo>
                    <a:pt x="11" y="14"/>
                    <a:pt x="14" y="12"/>
                    <a:pt x="15" y="9"/>
                  </a:cubicBezTo>
                  <a:cubicBezTo>
                    <a:pt x="15" y="6"/>
                    <a:pt x="15" y="5"/>
                    <a:pt x="14" y="3"/>
                  </a:cubicBezTo>
                  <a:cubicBezTo>
                    <a:pt x="14" y="3"/>
                    <a:pt x="11" y="0"/>
                    <a:pt x="11" y="0"/>
                  </a:cubicBezTo>
                  <a:cubicBezTo>
                    <a:pt x="10" y="1"/>
                    <a:pt x="11" y="0"/>
                    <a:pt x="11" y="0"/>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66" name="Freeform 757">
              <a:extLst>
                <a:ext uri="{FF2B5EF4-FFF2-40B4-BE49-F238E27FC236}">
                  <a16:creationId xmlns:a16="http://schemas.microsoft.com/office/drawing/2014/main" id="{4E7465C2-D0CC-474D-A5A7-64798ED3896B}"/>
                </a:ext>
              </a:extLst>
            </p:cNvPr>
            <p:cNvSpPr>
              <a:spLocks/>
            </p:cNvSpPr>
            <p:nvPr/>
          </p:nvSpPr>
          <p:spPr bwMode="auto">
            <a:xfrm>
              <a:off x="5915332" y="4190016"/>
              <a:ext cx="275550" cy="238916"/>
            </a:xfrm>
            <a:custGeom>
              <a:avLst/>
              <a:gdLst>
                <a:gd name="T0" fmla="*/ 31 w 59"/>
                <a:gd name="T1" fmla="*/ 42 h 51"/>
                <a:gd name="T2" fmla="*/ 37 w 59"/>
                <a:gd name="T3" fmla="*/ 37 h 51"/>
                <a:gd name="T4" fmla="*/ 40 w 59"/>
                <a:gd name="T5" fmla="*/ 36 h 51"/>
                <a:gd name="T6" fmla="*/ 43 w 59"/>
                <a:gd name="T7" fmla="*/ 38 h 51"/>
                <a:gd name="T8" fmla="*/ 47 w 59"/>
                <a:gd name="T9" fmla="*/ 32 h 51"/>
                <a:gd name="T10" fmla="*/ 48 w 59"/>
                <a:gd name="T11" fmla="*/ 28 h 51"/>
                <a:gd name="T12" fmla="*/ 51 w 59"/>
                <a:gd name="T13" fmla="*/ 27 h 51"/>
                <a:gd name="T14" fmla="*/ 56 w 59"/>
                <a:gd name="T15" fmla="*/ 14 h 51"/>
                <a:gd name="T16" fmla="*/ 59 w 59"/>
                <a:gd name="T17" fmla="*/ 11 h 51"/>
                <a:gd name="T18" fmla="*/ 57 w 59"/>
                <a:gd name="T19" fmla="*/ 8 h 51"/>
                <a:gd name="T20" fmla="*/ 56 w 59"/>
                <a:gd name="T21" fmla="*/ 6 h 51"/>
                <a:gd name="T22" fmla="*/ 54 w 59"/>
                <a:gd name="T23" fmla="*/ 1 h 51"/>
                <a:gd name="T24" fmla="*/ 48 w 59"/>
                <a:gd name="T25" fmla="*/ 5 h 51"/>
                <a:gd name="T26" fmla="*/ 40 w 59"/>
                <a:gd name="T27" fmla="*/ 4 h 51"/>
                <a:gd name="T28" fmla="*/ 32 w 59"/>
                <a:gd name="T29" fmla="*/ 6 h 51"/>
                <a:gd name="T30" fmla="*/ 26 w 59"/>
                <a:gd name="T31" fmla="*/ 4 h 51"/>
                <a:gd name="T32" fmla="*/ 19 w 59"/>
                <a:gd name="T33" fmla="*/ 3 h 51"/>
                <a:gd name="T34" fmla="*/ 13 w 59"/>
                <a:gd name="T35" fmla="*/ 1 h 51"/>
                <a:gd name="T36" fmla="*/ 8 w 59"/>
                <a:gd name="T37" fmla="*/ 3 h 51"/>
                <a:gd name="T38" fmla="*/ 7 w 59"/>
                <a:gd name="T39" fmla="*/ 6 h 51"/>
                <a:gd name="T40" fmla="*/ 6 w 59"/>
                <a:gd name="T41" fmla="*/ 10 h 51"/>
                <a:gd name="T42" fmla="*/ 5 w 59"/>
                <a:gd name="T43" fmla="*/ 16 h 51"/>
                <a:gd name="T44" fmla="*/ 1 w 59"/>
                <a:gd name="T45" fmla="*/ 24 h 51"/>
                <a:gd name="T46" fmla="*/ 2 w 59"/>
                <a:gd name="T47" fmla="*/ 38 h 51"/>
                <a:gd name="T48" fmla="*/ 5 w 59"/>
                <a:gd name="T49" fmla="*/ 38 h 51"/>
                <a:gd name="T50" fmla="*/ 9 w 59"/>
                <a:gd name="T51" fmla="*/ 39 h 51"/>
                <a:gd name="T52" fmla="*/ 14 w 59"/>
                <a:gd name="T53" fmla="*/ 43 h 51"/>
                <a:gd name="T54" fmla="*/ 14 w 59"/>
                <a:gd name="T55" fmla="*/ 45 h 51"/>
                <a:gd name="T56" fmla="*/ 16 w 59"/>
                <a:gd name="T57" fmla="*/ 48 h 51"/>
                <a:gd name="T58" fmla="*/ 23 w 59"/>
                <a:gd name="T59" fmla="*/ 47 h 51"/>
                <a:gd name="T60" fmla="*/ 22 w 59"/>
                <a:gd name="T61" fmla="*/ 48 h 51"/>
                <a:gd name="T62" fmla="*/ 27 w 59"/>
                <a:gd name="T63" fmla="*/ 47 h 51"/>
                <a:gd name="T64" fmla="*/ 30 w 59"/>
                <a:gd name="T65" fmla="*/ 47 h 51"/>
                <a:gd name="T66" fmla="*/ 31 w 59"/>
                <a:gd name="T67" fmla="*/ 42 h 51"/>
                <a:gd name="T68" fmla="*/ 31 w 59"/>
                <a:gd name="T69"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51">
                  <a:moveTo>
                    <a:pt x="31" y="42"/>
                  </a:moveTo>
                  <a:cubicBezTo>
                    <a:pt x="32" y="40"/>
                    <a:pt x="35" y="37"/>
                    <a:pt x="37" y="37"/>
                  </a:cubicBezTo>
                  <a:cubicBezTo>
                    <a:pt x="38" y="36"/>
                    <a:pt x="40" y="36"/>
                    <a:pt x="40" y="36"/>
                  </a:cubicBezTo>
                  <a:cubicBezTo>
                    <a:pt x="41" y="37"/>
                    <a:pt x="42" y="39"/>
                    <a:pt x="43" y="38"/>
                  </a:cubicBezTo>
                  <a:cubicBezTo>
                    <a:pt x="45" y="37"/>
                    <a:pt x="46" y="34"/>
                    <a:pt x="47" y="32"/>
                  </a:cubicBezTo>
                  <a:cubicBezTo>
                    <a:pt x="47" y="31"/>
                    <a:pt x="48" y="29"/>
                    <a:pt x="48" y="28"/>
                  </a:cubicBezTo>
                  <a:cubicBezTo>
                    <a:pt x="49" y="27"/>
                    <a:pt x="50" y="28"/>
                    <a:pt x="51" y="27"/>
                  </a:cubicBezTo>
                  <a:cubicBezTo>
                    <a:pt x="51" y="25"/>
                    <a:pt x="53" y="14"/>
                    <a:pt x="56" y="14"/>
                  </a:cubicBezTo>
                  <a:cubicBezTo>
                    <a:pt x="58" y="14"/>
                    <a:pt x="59" y="12"/>
                    <a:pt x="59" y="11"/>
                  </a:cubicBezTo>
                  <a:cubicBezTo>
                    <a:pt x="59" y="9"/>
                    <a:pt x="57" y="9"/>
                    <a:pt x="57" y="8"/>
                  </a:cubicBezTo>
                  <a:cubicBezTo>
                    <a:pt x="57" y="7"/>
                    <a:pt x="56" y="7"/>
                    <a:pt x="56" y="6"/>
                  </a:cubicBezTo>
                  <a:cubicBezTo>
                    <a:pt x="55" y="4"/>
                    <a:pt x="55" y="3"/>
                    <a:pt x="54" y="1"/>
                  </a:cubicBezTo>
                  <a:cubicBezTo>
                    <a:pt x="53" y="2"/>
                    <a:pt x="50" y="5"/>
                    <a:pt x="48" y="5"/>
                  </a:cubicBezTo>
                  <a:cubicBezTo>
                    <a:pt x="45" y="4"/>
                    <a:pt x="43" y="4"/>
                    <a:pt x="40" y="4"/>
                  </a:cubicBezTo>
                  <a:cubicBezTo>
                    <a:pt x="37" y="4"/>
                    <a:pt x="35" y="6"/>
                    <a:pt x="32" y="6"/>
                  </a:cubicBezTo>
                  <a:cubicBezTo>
                    <a:pt x="30" y="6"/>
                    <a:pt x="28" y="3"/>
                    <a:pt x="26" y="4"/>
                  </a:cubicBezTo>
                  <a:cubicBezTo>
                    <a:pt x="22" y="6"/>
                    <a:pt x="21" y="5"/>
                    <a:pt x="19" y="3"/>
                  </a:cubicBezTo>
                  <a:cubicBezTo>
                    <a:pt x="18" y="2"/>
                    <a:pt x="15" y="0"/>
                    <a:pt x="13" y="1"/>
                  </a:cubicBezTo>
                  <a:cubicBezTo>
                    <a:pt x="12" y="1"/>
                    <a:pt x="9" y="2"/>
                    <a:pt x="8" y="3"/>
                  </a:cubicBezTo>
                  <a:cubicBezTo>
                    <a:pt x="7" y="4"/>
                    <a:pt x="8" y="5"/>
                    <a:pt x="7" y="6"/>
                  </a:cubicBezTo>
                  <a:cubicBezTo>
                    <a:pt x="7" y="7"/>
                    <a:pt x="6" y="9"/>
                    <a:pt x="6" y="10"/>
                  </a:cubicBezTo>
                  <a:cubicBezTo>
                    <a:pt x="5" y="12"/>
                    <a:pt x="5" y="14"/>
                    <a:pt x="5" y="16"/>
                  </a:cubicBezTo>
                  <a:cubicBezTo>
                    <a:pt x="5" y="19"/>
                    <a:pt x="2" y="21"/>
                    <a:pt x="1" y="24"/>
                  </a:cubicBezTo>
                  <a:cubicBezTo>
                    <a:pt x="0" y="27"/>
                    <a:pt x="1" y="34"/>
                    <a:pt x="2" y="38"/>
                  </a:cubicBezTo>
                  <a:cubicBezTo>
                    <a:pt x="2" y="39"/>
                    <a:pt x="4" y="38"/>
                    <a:pt x="5" y="38"/>
                  </a:cubicBezTo>
                  <a:cubicBezTo>
                    <a:pt x="6" y="38"/>
                    <a:pt x="8" y="39"/>
                    <a:pt x="9" y="39"/>
                  </a:cubicBezTo>
                  <a:cubicBezTo>
                    <a:pt x="10" y="40"/>
                    <a:pt x="14" y="42"/>
                    <a:pt x="14" y="43"/>
                  </a:cubicBezTo>
                  <a:cubicBezTo>
                    <a:pt x="14" y="44"/>
                    <a:pt x="14" y="44"/>
                    <a:pt x="14" y="45"/>
                  </a:cubicBezTo>
                  <a:cubicBezTo>
                    <a:pt x="14" y="46"/>
                    <a:pt x="15" y="47"/>
                    <a:pt x="16" y="48"/>
                  </a:cubicBezTo>
                  <a:cubicBezTo>
                    <a:pt x="18" y="51"/>
                    <a:pt x="21" y="46"/>
                    <a:pt x="23" y="47"/>
                  </a:cubicBezTo>
                  <a:cubicBezTo>
                    <a:pt x="23" y="47"/>
                    <a:pt x="22" y="48"/>
                    <a:pt x="22" y="48"/>
                  </a:cubicBezTo>
                  <a:cubicBezTo>
                    <a:pt x="22" y="47"/>
                    <a:pt x="27" y="47"/>
                    <a:pt x="27" y="47"/>
                  </a:cubicBezTo>
                  <a:cubicBezTo>
                    <a:pt x="29" y="47"/>
                    <a:pt x="29" y="45"/>
                    <a:pt x="30" y="47"/>
                  </a:cubicBezTo>
                  <a:cubicBezTo>
                    <a:pt x="31" y="45"/>
                    <a:pt x="31" y="44"/>
                    <a:pt x="31" y="42"/>
                  </a:cubicBezTo>
                  <a:cubicBezTo>
                    <a:pt x="32" y="41"/>
                    <a:pt x="31" y="43"/>
                    <a:pt x="31" y="42"/>
                  </a:cubicBezTo>
                  <a:close/>
                </a:path>
              </a:pathLst>
            </a:custGeom>
            <a:solidFill>
              <a:srgbClr val="008751"/>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dirty="0"/>
            </a:p>
          </p:txBody>
        </p:sp>
        <p:sp>
          <p:nvSpPr>
            <p:cNvPr id="267" name="Freeform 758">
              <a:extLst>
                <a:ext uri="{FF2B5EF4-FFF2-40B4-BE49-F238E27FC236}">
                  <a16:creationId xmlns:a16="http://schemas.microsoft.com/office/drawing/2014/main" id="{6CA3B042-068F-4B2A-BF22-C4F1E21A35A8}"/>
                </a:ext>
              </a:extLst>
            </p:cNvPr>
            <p:cNvSpPr>
              <a:spLocks/>
            </p:cNvSpPr>
            <p:nvPr/>
          </p:nvSpPr>
          <p:spPr bwMode="auto">
            <a:xfrm>
              <a:off x="5717828" y="4161345"/>
              <a:ext cx="197504" cy="140164"/>
            </a:xfrm>
            <a:custGeom>
              <a:avLst/>
              <a:gdLst>
                <a:gd name="T0" fmla="*/ 35 w 42"/>
                <a:gd name="T1" fmla="*/ 20 h 30"/>
                <a:gd name="T2" fmla="*/ 41 w 42"/>
                <a:gd name="T3" fmla="*/ 17 h 30"/>
                <a:gd name="T4" fmla="*/ 38 w 42"/>
                <a:gd name="T5" fmla="*/ 13 h 30"/>
                <a:gd name="T6" fmla="*/ 33 w 42"/>
                <a:gd name="T7" fmla="*/ 10 h 30"/>
                <a:gd name="T8" fmla="*/ 32 w 42"/>
                <a:gd name="T9" fmla="*/ 7 h 30"/>
                <a:gd name="T10" fmla="*/ 30 w 42"/>
                <a:gd name="T11" fmla="*/ 1 h 30"/>
                <a:gd name="T12" fmla="*/ 26 w 42"/>
                <a:gd name="T13" fmla="*/ 0 h 30"/>
                <a:gd name="T14" fmla="*/ 22 w 42"/>
                <a:gd name="T15" fmla="*/ 2 h 30"/>
                <a:gd name="T16" fmla="*/ 19 w 42"/>
                <a:gd name="T17" fmla="*/ 4 h 30"/>
                <a:gd name="T18" fmla="*/ 17 w 42"/>
                <a:gd name="T19" fmla="*/ 5 h 30"/>
                <a:gd name="T20" fmla="*/ 11 w 42"/>
                <a:gd name="T21" fmla="*/ 10 h 30"/>
                <a:gd name="T22" fmla="*/ 9 w 42"/>
                <a:gd name="T23" fmla="*/ 10 h 30"/>
                <a:gd name="T24" fmla="*/ 7 w 42"/>
                <a:gd name="T25" fmla="*/ 14 h 30"/>
                <a:gd name="T26" fmla="*/ 5 w 42"/>
                <a:gd name="T27" fmla="*/ 16 h 30"/>
                <a:gd name="T28" fmla="*/ 2 w 42"/>
                <a:gd name="T29" fmla="*/ 18 h 30"/>
                <a:gd name="T30" fmla="*/ 1 w 42"/>
                <a:gd name="T31" fmla="*/ 24 h 30"/>
                <a:gd name="T32" fmla="*/ 8 w 42"/>
                <a:gd name="T33" fmla="*/ 28 h 30"/>
                <a:gd name="T34" fmla="*/ 16 w 42"/>
                <a:gd name="T35" fmla="*/ 30 h 30"/>
                <a:gd name="T36" fmla="*/ 15 w 42"/>
                <a:gd name="T37" fmla="*/ 22 h 30"/>
                <a:gd name="T38" fmla="*/ 26 w 42"/>
                <a:gd name="T39" fmla="*/ 22 h 30"/>
                <a:gd name="T40" fmla="*/ 35 w 42"/>
                <a:gd name="T41" fmla="*/ 20 h 30"/>
                <a:gd name="T42" fmla="*/ 35 w 42"/>
                <a:gd name="T43"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30">
                  <a:moveTo>
                    <a:pt x="35" y="20"/>
                  </a:moveTo>
                  <a:cubicBezTo>
                    <a:pt x="37" y="17"/>
                    <a:pt x="40" y="20"/>
                    <a:pt x="41" y="17"/>
                  </a:cubicBezTo>
                  <a:cubicBezTo>
                    <a:pt x="42" y="16"/>
                    <a:pt x="39" y="13"/>
                    <a:pt x="38" y="13"/>
                  </a:cubicBezTo>
                  <a:cubicBezTo>
                    <a:pt x="37" y="15"/>
                    <a:pt x="34" y="11"/>
                    <a:pt x="33" y="10"/>
                  </a:cubicBezTo>
                  <a:cubicBezTo>
                    <a:pt x="33" y="9"/>
                    <a:pt x="33" y="8"/>
                    <a:pt x="32" y="7"/>
                  </a:cubicBezTo>
                  <a:cubicBezTo>
                    <a:pt x="30" y="5"/>
                    <a:pt x="30" y="4"/>
                    <a:pt x="30" y="1"/>
                  </a:cubicBezTo>
                  <a:cubicBezTo>
                    <a:pt x="29" y="1"/>
                    <a:pt x="27" y="0"/>
                    <a:pt x="26" y="0"/>
                  </a:cubicBezTo>
                  <a:cubicBezTo>
                    <a:pt x="24" y="1"/>
                    <a:pt x="23" y="2"/>
                    <a:pt x="22" y="2"/>
                  </a:cubicBezTo>
                  <a:cubicBezTo>
                    <a:pt x="21" y="3"/>
                    <a:pt x="20" y="4"/>
                    <a:pt x="19" y="4"/>
                  </a:cubicBezTo>
                  <a:cubicBezTo>
                    <a:pt x="18" y="6"/>
                    <a:pt x="18" y="4"/>
                    <a:pt x="17" y="5"/>
                  </a:cubicBezTo>
                  <a:cubicBezTo>
                    <a:pt x="15" y="6"/>
                    <a:pt x="13" y="11"/>
                    <a:pt x="11" y="10"/>
                  </a:cubicBezTo>
                  <a:cubicBezTo>
                    <a:pt x="10" y="10"/>
                    <a:pt x="9" y="8"/>
                    <a:pt x="9" y="10"/>
                  </a:cubicBezTo>
                  <a:cubicBezTo>
                    <a:pt x="8" y="11"/>
                    <a:pt x="8" y="13"/>
                    <a:pt x="7" y="14"/>
                  </a:cubicBezTo>
                  <a:cubicBezTo>
                    <a:pt x="7" y="15"/>
                    <a:pt x="7" y="16"/>
                    <a:pt x="5" y="16"/>
                  </a:cubicBezTo>
                  <a:cubicBezTo>
                    <a:pt x="5" y="16"/>
                    <a:pt x="1" y="17"/>
                    <a:pt x="2" y="18"/>
                  </a:cubicBezTo>
                  <a:cubicBezTo>
                    <a:pt x="5" y="20"/>
                    <a:pt x="0" y="23"/>
                    <a:pt x="1" y="24"/>
                  </a:cubicBezTo>
                  <a:cubicBezTo>
                    <a:pt x="3" y="25"/>
                    <a:pt x="5" y="30"/>
                    <a:pt x="8" y="28"/>
                  </a:cubicBezTo>
                  <a:cubicBezTo>
                    <a:pt x="11" y="26"/>
                    <a:pt x="13" y="27"/>
                    <a:pt x="16" y="30"/>
                  </a:cubicBezTo>
                  <a:cubicBezTo>
                    <a:pt x="15" y="27"/>
                    <a:pt x="15" y="24"/>
                    <a:pt x="15" y="22"/>
                  </a:cubicBezTo>
                  <a:cubicBezTo>
                    <a:pt x="19" y="22"/>
                    <a:pt x="22" y="22"/>
                    <a:pt x="26" y="22"/>
                  </a:cubicBezTo>
                  <a:cubicBezTo>
                    <a:pt x="29" y="22"/>
                    <a:pt x="34" y="23"/>
                    <a:pt x="35" y="20"/>
                  </a:cubicBezTo>
                  <a:cubicBezTo>
                    <a:pt x="36" y="18"/>
                    <a:pt x="35" y="20"/>
                    <a:pt x="35" y="20"/>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68" name="Freeform 759">
              <a:extLst>
                <a:ext uri="{FF2B5EF4-FFF2-40B4-BE49-F238E27FC236}">
                  <a16:creationId xmlns:a16="http://schemas.microsoft.com/office/drawing/2014/main" id="{8CC0C2E3-284A-487A-8F76-50E48250C4A3}"/>
                </a:ext>
              </a:extLst>
            </p:cNvPr>
            <p:cNvSpPr>
              <a:spLocks/>
            </p:cNvSpPr>
            <p:nvPr/>
          </p:nvSpPr>
          <p:spPr bwMode="auto">
            <a:xfrm>
              <a:off x="5850028" y="4264876"/>
              <a:ext cx="46190" cy="111495"/>
            </a:xfrm>
            <a:custGeom>
              <a:avLst/>
              <a:gdLst>
                <a:gd name="T0" fmla="*/ 9 w 10"/>
                <a:gd name="T1" fmla="*/ 10 h 24"/>
                <a:gd name="T2" fmla="*/ 8 w 10"/>
                <a:gd name="T3" fmla="*/ 6 h 24"/>
                <a:gd name="T4" fmla="*/ 5 w 10"/>
                <a:gd name="T5" fmla="*/ 0 h 24"/>
                <a:gd name="T6" fmla="*/ 2 w 10"/>
                <a:gd name="T7" fmla="*/ 0 h 24"/>
                <a:gd name="T8" fmla="*/ 2 w 10"/>
                <a:gd name="T9" fmla="*/ 3 h 24"/>
                <a:gd name="T10" fmla="*/ 2 w 10"/>
                <a:gd name="T11" fmla="*/ 9 h 24"/>
                <a:gd name="T12" fmla="*/ 4 w 10"/>
                <a:gd name="T13" fmla="*/ 15 h 24"/>
                <a:gd name="T14" fmla="*/ 4 w 10"/>
                <a:gd name="T15" fmla="*/ 21 h 24"/>
                <a:gd name="T16" fmla="*/ 6 w 10"/>
                <a:gd name="T17" fmla="*/ 23 h 24"/>
                <a:gd name="T18" fmla="*/ 9 w 10"/>
                <a:gd name="T19" fmla="*/ 23 h 24"/>
                <a:gd name="T20" fmla="*/ 9 w 10"/>
                <a:gd name="T21" fmla="*/ 10 h 24"/>
                <a:gd name="T22" fmla="*/ 9 w 10"/>
                <a:gd name="T23"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24">
                  <a:moveTo>
                    <a:pt x="9" y="10"/>
                  </a:moveTo>
                  <a:cubicBezTo>
                    <a:pt x="9" y="9"/>
                    <a:pt x="9" y="7"/>
                    <a:pt x="8" y="6"/>
                  </a:cubicBezTo>
                  <a:cubicBezTo>
                    <a:pt x="7" y="5"/>
                    <a:pt x="4" y="1"/>
                    <a:pt x="5" y="0"/>
                  </a:cubicBezTo>
                  <a:cubicBezTo>
                    <a:pt x="4" y="0"/>
                    <a:pt x="3" y="0"/>
                    <a:pt x="2" y="0"/>
                  </a:cubicBezTo>
                  <a:cubicBezTo>
                    <a:pt x="0" y="0"/>
                    <a:pt x="2" y="2"/>
                    <a:pt x="2" y="3"/>
                  </a:cubicBezTo>
                  <a:cubicBezTo>
                    <a:pt x="3" y="5"/>
                    <a:pt x="2" y="7"/>
                    <a:pt x="2" y="9"/>
                  </a:cubicBezTo>
                  <a:cubicBezTo>
                    <a:pt x="1" y="12"/>
                    <a:pt x="3" y="12"/>
                    <a:pt x="4" y="15"/>
                  </a:cubicBezTo>
                  <a:cubicBezTo>
                    <a:pt x="4" y="17"/>
                    <a:pt x="3" y="19"/>
                    <a:pt x="4" y="21"/>
                  </a:cubicBezTo>
                  <a:cubicBezTo>
                    <a:pt x="4" y="22"/>
                    <a:pt x="5" y="23"/>
                    <a:pt x="6" y="23"/>
                  </a:cubicBezTo>
                  <a:cubicBezTo>
                    <a:pt x="7" y="24"/>
                    <a:pt x="10" y="24"/>
                    <a:pt x="9" y="23"/>
                  </a:cubicBezTo>
                  <a:cubicBezTo>
                    <a:pt x="9" y="19"/>
                    <a:pt x="9" y="15"/>
                    <a:pt x="9" y="10"/>
                  </a:cubicBezTo>
                  <a:cubicBezTo>
                    <a:pt x="9" y="7"/>
                    <a:pt x="9" y="13"/>
                    <a:pt x="9" y="10"/>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69" name="Freeform 760">
              <a:extLst>
                <a:ext uri="{FF2B5EF4-FFF2-40B4-BE49-F238E27FC236}">
                  <a16:creationId xmlns:a16="http://schemas.microsoft.com/office/drawing/2014/main" id="{4D0F623B-E3A9-417C-895A-AF749AD19AD5}"/>
                </a:ext>
              </a:extLst>
            </p:cNvPr>
            <p:cNvSpPr>
              <a:spLocks/>
            </p:cNvSpPr>
            <p:nvPr/>
          </p:nvSpPr>
          <p:spPr bwMode="auto">
            <a:xfrm>
              <a:off x="5649338" y="4269655"/>
              <a:ext cx="148127" cy="144943"/>
            </a:xfrm>
            <a:custGeom>
              <a:avLst/>
              <a:gdLst>
                <a:gd name="T0" fmla="*/ 26 w 32"/>
                <a:gd name="T1" fmla="*/ 4 h 31"/>
                <a:gd name="T2" fmla="*/ 21 w 32"/>
                <a:gd name="T3" fmla="*/ 5 h 31"/>
                <a:gd name="T4" fmla="*/ 15 w 32"/>
                <a:gd name="T5" fmla="*/ 1 h 31"/>
                <a:gd name="T6" fmla="*/ 13 w 32"/>
                <a:gd name="T7" fmla="*/ 1 h 31"/>
                <a:gd name="T8" fmla="*/ 10 w 32"/>
                <a:gd name="T9" fmla="*/ 2 h 31"/>
                <a:gd name="T10" fmla="*/ 6 w 32"/>
                <a:gd name="T11" fmla="*/ 2 h 31"/>
                <a:gd name="T12" fmla="*/ 4 w 32"/>
                <a:gd name="T13" fmla="*/ 3 h 31"/>
                <a:gd name="T14" fmla="*/ 3 w 32"/>
                <a:gd name="T15" fmla="*/ 6 h 31"/>
                <a:gd name="T16" fmla="*/ 5 w 32"/>
                <a:gd name="T17" fmla="*/ 7 h 31"/>
                <a:gd name="T18" fmla="*/ 3 w 32"/>
                <a:gd name="T19" fmla="*/ 9 h 31"/>
                <a:gd name="T20" fmla="*/ 5 w 32"/>
                <a:gd name="T21" fmla="*/ 12 h 31"/>
                <a:gd name="T22" fmla="*/ 3 w 32"/>
                <a:gd name="T23" fmla="*/ 13 h 31"/>
                <a:gd name="T24" fmla="*/ 2 w 32"/>
                <a:gd name="T25" fmla="*/ 16 h 31"/>
                <a:gd name="T26" fmla="*/ 2 w 32"/>
                <a:gd name="T27" fmla="*/ 19 h 31"/>
                <a:gd name="T28" fmla="*/ 3 w 32"/>
                <a:gd name="T29" fmla="*/ 23 h 31"/>
                <a:gd name="T30" fmla="*/ 7 w 32"/>
                <a:gd name="T31" fmla="*/ 26 h 31"/>
                <a:gd name="T32" fmla="*/ 7 w 32"/>
                <a:gd name="T33" fmla="*/ 31 h 31"/>
                <a:gd name="T34" fmla="*/ 19 w 32"/>
                <a:gd name="T35" fmla="*/ 28 h 31"/>
                <a:gd name="T36" fmla="*/ 26 w 32"/>
                <a:gd name="T37" fmla="*/ 28 h 31"/>
                <a:gd name="T38" fmla="*/ 30 w 32"/>
                <a:gd name="T39" fmla="*/ 26 h 31"/>
                <a:gd name="T40" fmla="*/ 28 w 32"/>
                <a:gd name="T41" fmla="*/ 21 h 31"/>
                <a:gd name="T42" fmla="*/ 30 w 32"/>
                <a:gd name="T43" fmla="*/ 15 h 31"/>
                <a:gd name="T44" fmla="*/ 26 w 32"/>
                <a:gd name="T45"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31">
                  <a:moveTo>
                    <a:pt x="26" y="4"/>
                  </a:moveTo>
                  <a:cubicBezTo>
                    <a:pt x="24" y="4"/>
                    <a:pt x="23" y="6"/>
                    <a:pt x="21" y="5"/>
                  </a:cubicBezTo>
                  <a:cubicBezTo>
                    <a:pt x="19" y="5"/>
                    <a:pt x="17" y="0"/>
                    <a:pt x="15" y="1"/>
                  </a:cubicBezTo>
                  <a:cubicBezTo>
                    <a:pt x="14" y="2"/>
                    <a:pt x="13" y="2"/>
                    <a:pt x="13" y="1"/>
                  </a:cubicBezTo>
                  <a:cubicBezTo>
                    <a:pt x="12" y="0"/>
                    <a:pt x="11" y="2"/>
                    <a:pt x="10" y="2"/>
                  </a:cubicBezTo>
                  <a:cubicBezTo>
                    <a:pt x="8" y="3"/>
                    <a:pt x="7" y="2"/>
                    <a:pt x="6" y="2"/>
                  </a:cubicBezTo>
                  <a:cubicBezTo>
                    <a:pt x="5" y="1"/>
                    <a:pt x="5" y="3"/>
                    <a:pt x="4" y="3"/>
                  </a:cubicBezTo>
                  <a:cubicBezTo>
                    <a:pt x="3" y="3"/>
                    <a:pt x="2" y="5"/>
                    <a:pt x="3" y="6"/>
                  </a:cubicBezTo>
                  <a:cubicBezTo>
                    <a:pt x="3" y="7"/>
                    <a:pt x="5" y="7"/>
                    <a:pt x="5" y="7"/>
                  </a:cubicBezTo>
                  <a:cubicBezTo>
                    <a:pt x="5" y="8"/>
                    <a:pt x="3" y="9"/>
                    <a:pt x="3" y="9"/>
                  </a:cubicBezTo>
                  <a:cubicBezTo>
                    <a:pt x="3" y="10"/>
                    <a:pt x="5" y="11"/>
                    <a:pt x="5" y="12"/>
                  </a:cubicBezTo>
                  <a:cubicBezTo>
                    <a:pt x="5" y="12"/>
                    <a:pt x="3" y="11"/>
                    <a:pt x="3" y="13"/>
                  </a:cubicBezTo>
                  <a:cubicBezTo>
                    <a:pt x="3" y="14"/>
                    <a:pt x="4" y="16"/>
                    <a:pt x="2" y="16"/>
                  </a:cubicBezTo>
                  <a:cubicBezTo>
                    <a:pt x="3" y="17"/>
                    <a:pt x="3" y="18"/>
                    <a:pt x="2" y="19"/>
                  </a:cubicBezTo>
                  <a:cubicBezTo>
                    <a:pt x="2" y="21"/>
                    <a:pt x="0" y="21"/>
                    <a:pt x="3" y="23"/>
                  </a:cubicBezTo>
                  <a:cubicBezTo>
                    <a:pt x="4" y="23"/>
                    <a:pt x="6" y="24"/>
                    <a:pt x="7" y="26"/>
                  </a:cubicBezTo>
                  <a:cubicBezTo>
                    <a:pt x="8" y="27"/>
                    <a:pt x="7" y="29"/>
                    <a:pt x="7" y="31"/>
                  </a:cubicBezTo>
                  <a:cubicBezTo>
                    <a:pt x="11" y="30"/>
                    <a:pt x="14" y="28"/>
                    <a:pt x="19" y="28"/>
                  </a:cubicBezTo>
                  <a:cubicBezTo>
                    <a:pt x="21" y="27"/>
                    <a:pt x="24" y="28"/>
                    <a:pt x="26" y="28"/>
                  </a:cubicBezTo>
                  <a:cubicBezTo>
                    <a:pt x="28" y="28"/>
                    <a:pt x="31" y="29"/>
                    <a:pt x="30" y="26"/>
                  </a:cubicBezTo>
                  <a:cubicBezTo>
                    <a:pt x="30" y="24"/>
                    <a:pt x="29" y="23"/>
                    <a:pt x="28" y="21"/>
                  </a:cubicBezTo>
                  <a:cubicBezTo>
                    <a:pt x="28" y="19"/>
                    <a:pt x="29" y="17"/>
                    <a:pt x="30" y="15"/>
                  </a:cubicBezTo>
                  <a:cubicBezTo>
                    <a:pt x="31" y="11"/>
                    <a:pt x="32" y="4"/>
                    <a:pt x="26" y="4"/>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70" name="Freeform 761">
              <a:extLst>
                <a:ext uri="{FF2B5EF4-FFF2-40B4-BE49-F238E27FC236}">
                  <a16:creationId xmlns:a16="http://schemas.microsoft.com/office/drawing/2014/main" id="{49D4B51C-B1EB-40DF-BA99-D4B4E99BA816}"/>
                </a:ext>
              </a:extLst>
            </p:cNvPr>
            <p:cNvSpPr>
              <a:spLocks/>
            </p:cNvSpPr>
            <p:nvPr/>
          </p:nvSpPr>
          <p:spPr bwMode="auto">
            <a:xfrm>
              <a:off x="5775168" y="4264876"/>
              <a:ext cx="106717" cy="140164"/>
            </a:xfrm>
            <a:custGeom>
              <a:avLst/>
              <a:gdLst>
                <a:gd name="T0" fmla="*/ 19 w 23"/>
                <a:gd name="T1" fmla="*/ 13 h 30"/>
                <a:gd name="T2" fmla="*/ 18 w 23"/>
                <a:gd name="T3" fmla="*/ 6 h 30"/>
                <a:gd name="T4" fmla="*/ 17 w 23"/>
                <a:gd name="T5" fmla="*/ 0 h 30"/>
                <a:gd name="T6" fmla="*/ 3 w 23"/>
                <a:gd name="T7" fmla="*/ 0 h 30"/>
                <a:gd name="T8" fmla="*/ 4 w 23"/>
                <a:gd name="T9" fmla="*/ 11 h 30"/>
                <a:gd name="T10" fmla="*/ 1 w 23"/>
                <a:gd name="T11" fmla="*/ 22 h 30"/>
                <a:gd name="T12" fmla="*/ 3 w 23"/>
                <a:gd name="T13" fmla="*/ 30 h 30"/>
                <a:gd name="T14" fmla="*/ 10 w 23"/>
                <a:gd name="T15" fmla="*/ 29 h 30"/>
                <a:gd name="T16" fmla="*/ 23 w 23"/>
                <a:gd name="T17" fmla="*/ 24 h 30"/>
                <a:gd name="T18" fmla="*/ 20 w 23"/>
                <a:gd name="T19" fmla="*/ 19 h 30"/>
                <a:gd name="T20" fmla="*/ 19 w 23"/>
                <a:gd name="T21" fmla="*/ 13 h 30"/>
                <a:gd name="T22" fmla="*/ 19 w 23"/>
                <a:gd name="T2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0">
                  <a:moveTo>
                    <a:pt x="19" y="13"/>
                  </a:moveTo>
                  <a:cubicBezTo>
                    <a:pt x="17" y="11"/>
                    <a:pt x="18" y="8"/>
                    <a:pt x="18" y="6"/>
                  </a:cubicBezTo>
                  <a:cubicBezTo>
                    <a:pt x="19" y="4"/>
                    <a:pt x="16" y="2"/>
                    <a:pt x="17" y="0"/>
                  </a:cubicBezTo>
                  <a:cubicBezTo>
                    <a:pt x="12" y="0"/>
                    <a:pt x="8" y="0"/>
                    <a:pt x="3" y="0"/>
                  </a:cubicBezTo>
                  <a:cubicBezTo>
                    <a:pt x="3" y="3"/>
                    <a:pt x="4" y="7"/>
                    <a:pt x="4" y="11"/>
                  </a:cubicBezTo>
                  <a:cubicBezTo>
                    <a:pt x="4" y="15"/>
                    <a:pt x="0" y="18"/>
                    <a:pt x="1" y="22"/>
                  </a:cubicBezTo>
                  <a:cubicBezTo>
                    <a:pt x="2" y="25"/>
                    <a:pt x="4" y="26"/>
                    <a:pt x="3" y="30"/>
                  </a:cubicBezTo>
                  <a:cubicBezTo>
                    <a:pt x="6" y="30"/>
                    <a:pt x="7" y="30"/>
                    <a:pt x="10" y="29"/>
                  </a:cubicBezTo>
                  <a:cubicBezTo>
                    <a:pt x="15" y="28"/>
                    <a:pt x="19" y="26"/>
                    <a:pt x="23" y="24"/>
                  </a:cubicBezTo>
                  <a:cubicBezTo>
                    <a:pt x="21" y="23"/>
                    <a:pt x="20" y="21"/>
                    <a:pt x="20" y="19"/>
                  </a:cubicBezTo>
                  <a:cubicBezTo>
                    <a:pt x="20" y="17"/>
                    <a:pt x="20" y="15"/>
                    <a:pt x="19" y="13"/>
                  </a:cubicBezTo>
                  <a:cubicBezTo>
                    <a:pt x="17" y="11"/>
                    <a:pt x="20" y="15"/>
                    <a:pt x="19" y="13"/>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71" name="Freeform 762">
              <a:extLst>
                <a:ext uri="{FF2B5EF4-FFF2-40B4-BE49-F238E27FC236}">
                  <a16:creationId xmlns:a16="http://schemas.microsoft.com/office/drawing/2014/main" id="{2936D92D-E23B-4E90-9C77-53C320B34A9D}"/>
                </a:ext>
              </a:extLst>
            </p:cNvPr>
            <p:cNvSpPr>
              <a:spLocks/>
            </p:cNvSpPr>
            <p:nvPr/>
          </p:nvSpPr>
          <p:spPr bwMode="auto">
            <a:xfrm>
              <a:off x="5541030" y="4279211"/>
              <a:ext cx="70082" cy="84417"/>
            </a:xfrm>
            <a:custGeom>
              <a:avLst/>
              <a:gdLst>
                <a:gd name="T0" fmla="*/ 12 w 15"/>
                <a:gd name="T1" fmla="*/ 14 h 18"/>
                <a:gd name="T2" fmla="*/ 14 w 15"/>
                <a:gd name="T3" fmla="*/ 6 h 18"/>
                <a:gd name="T4" fmla="*/ 5 w 15"/>
                <a:gd name="T5" fmla="*/ 3 h 18"/>
                <a:gd name="T6" fmla="*/ 1 w 15"/>
                <a:gd name="T7" fmla="*/ 8 h 18"/>
                <a:gd name="T8" fmla="*/ 4 w 15"/>
                <a:gd name="T9" fmla="*/ 12 h 18"/>
                <a:gd name="T10" fmla="*/ 7 w 15"/>
                <a:gd name="T11" fmla="*/ 16 h 18"/>
                <a:gd name="T12" fmla="*/ 10 w 15"/>
                <a:gd name="T13" fmla="*/ 16 h 18"/>
                <a:gd name="T14" fmla="*/ 12 w 15"/>
                <a:gd name="T15" fmla="*/ 14 h 18"/>
                <a:gd name="T16" fmla="*/ 12 w 15"/>
                <a:gd name="T17"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8">
                  <a:moveTo>
                    <a:pt x="12" y="14"/>
                  </a:moveTo>
                  <a:cubicBezTo>
                    <a:pt x="15" y="13"/>
                    <a:pt x="15" y="8"/>
                    <a:pt x="14" y="6"/>
                  </a:cubicBezTo>
                  <a:cubicBezTo>
                    <a:pt x="12" y="2"/>
                    <a:pt x="8" y="0"/>
                    <a:pt x="5" y="3"/>
                  </a:cubicBezTo>
                  <a:cubicBezTo>
                    <a:pt x="3" y="4"/>
                    <a:pt x="0" y="6"/>
                    <a:pt x="1" y="8"/>
                  </a:cubicBezTo>
                  <a:cubicBezTo>
                    <a:pt x="2" y="10"/>
                    <a:pt x="2" y="11"/>
                    <a:pt x="4" y="12"/>
                  </a:cubicBezTo>
                  <a:cubicBezTo>
                    <a:pt x="5" y="14"/>
                    <a:pt x="5" y="15"/>
                    <a:pt x="7" y="16"/>
                  </a:cubicBezTo>
                  <a:cubicBezTo>
                    <a:pt x="8" y="17"/>
                    <a:pt x="9" y="18"/>
                    <a:pt x="10" y="16"/>
                  </a:cubicBezTo>
                  <a:cubicBezTo>
                    <a:pt x="10" y="15"/>
                    <a:pt x="11" y="15"/>
                    <a:pt x="12" y="14"/>
                  </a:cubicBezTo>
                  <a:cubicBezTo>
                    <a:pt x="14" y="13"/>
                    <a:pt x="11" y="15"/>
                    <a:pt x="12" y="14"/>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72" name="Freeform 763">
              <a:extLst>
                <a:ext uri="{FF2B5EF4-FFF2-40B4-BE49-F238E27FC236}">
                  <a16:creationId xmlns:a16="http://schemas.microsoft.com/office/drawing/2014/main" id="{65397D43-634F-4F38-9DB5-6D8D139A8571}"/>
                </a:ext>
              </a:extLst>
            </p:cNvPr>
            <p:cNvSpPr>
              <a:spLocks/>
            </p:cNvSpPr>
            <p:nvPr/>
          </p:nvSpPr>
          <p:spPr bwMode="auto">
            <a:xfrm>
              <a:off x="5582442" y="4315846"/>
              <a:ext cx="103530" cy="98753"/>
            </a:xfrm>
            <a:custGeom>
              <a:avLst/>
              <a:gdLst>
                <a:gd name="T0" fmla="*/ 21 w 22"/>
                <a:gd name="T1" fmla="*/ 17 h 21"/>
                <a:gd name="T2" fmla="*/ 19 w 22"/>
                <a:gd name="T3" fmla="*/ 13 h 21"/>
                <a:gd name="T4" fmla="*/ 16 w 22"/>
                <a:gd name="T5" fmla="*/ 11 h 21"/>
                <a:gd name="T6" fmla="*/ 16 w 22"/>
                <a:gd name="T7" fmla="*/ 6 h 21"/>
                <a:gd name="T8" fmla="*/ 13 w 22"/>
                <a:gd name="T9" fmla="*/ 8 h 21"/>
                <a:gd name="T10" fmla="*/ 9 w 22"/>
                <a:gd name="T11" fmla="*/ 1 h 21"/>
                <a:gd name="T12" fmla="*/ 5 w 22"/>
                <a:gd name="T13" fmla="*/ 4 h 21"/>
                <a:gd name="T14" fmla="*/ 0 w 22"/>
                <a:gd name="T15" fmla="*/ 9 h 21"/>
                <a:gd name="T16" fmla="*/ 12 w 22"/>
                <a:gd name="T17" fmla="*/ 18 h 21"/>
                <a:gd name="T18" fmla="*/ 19 w 22"/>
                <a:gd name="T19" fmla="*/ 21 h 21"/>
                <a:gd name="T20" fmla="*/ 21 w 22"/>
                <a:gd name="T21" fmla="*/ 17 h 21"/>
                <a:gd name="T22" fmla="*/ 21 w 22"/>
                <a:gd name="T23"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1">
                  <a:moveTo>
                    <a:pt x="21" y="17"/>
                  </a:moveTo>
                  <a:cubicBezTo>
                    <a:pt x="22" y="15"/>
                    <a:pt x="20" y="14"/>
                    <a:pt x="19" y="13"/>
                  </a:cubicBezTo>
                  <a:cubicBezTo>
                    <a:pt x="18" y="13"/>
                    <a:pt x="14" y="12"/>
                    <a:pt x="16" y="11"/>
                  </a:cubicBezTo>
                  <a:cubicBezTo>
                    <a:pt x="17" y="10"/>
                    <a:pt x="17" y="7"/>
                    <a:pt x="16" y="6"/>
                  </a:cubicBezTo>
                  <a:cubicBezTo>
                    <a:pt x="15" y="4"/>
                    <a:pt x="14" y="8"/>
                    <a:pt x="13" y="8"/>
                  </a:cubicBezTo>
                  <a:cubicBezTo>
                    <a:pt x="10" y="8"/>
                    <a:pt x="11" y="0"/>
                    <a:pt x="9" y="1"/>
                  </a:cubicBezTo>
                  <a:cubicBezTo>
                    <a:pt x="8" y="2"/>
                    <a:pt x="6" y="3"/>
                    <a:pt x="5" y="4"/>
                  </a:cubicBezTo>
                  <a:cubicBezTo>
                    <a:pt x="4" y="6"/>
                    <a:pt x="2" y="7"/>
                    <a:pt x="0" y="9"/>
                  </a:cubicBezTo>
                  <a:cubicBezTo>
                    <a:pt x="5" y="12"/>
                    <a:pt x="8" y="15"/>
                    <a:pt x="12" y="18"/>
                  </a:cubicBezTo>
                  <a:cubicBezTo>
                    <a:pt x="14" y="20"/>
                    <a:pt x="16" y="21"/>
                    <a:pt x="19" y="21"/>
                  </a:cubicBezTo>
                  <a:cubicBezTo>
                    <a:pt x="22" y="21"/>
                    <a:pt x="20" y="19"/>
                    <a:pt x="21" y="17"/>
                  </a:cubicBezTo>
                  <a:cubicBezTo>
                    <a:pt x="22" y="15"/>
                    <a:pt x="21" y="19"/>
                    <a:pt x="21" y="17"/>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73" name="Freeform 764">
              <a:extLst>
                <a:ext uri="{FF2B5EF4-FFF2-40B4-BE49-F238E27FC236}">
                  <a16:creationId xmlns:a16="http://schemas.microsoft.com/office/drawing/2014/main" id="{127DF2DD-7217-444B-9877-602734FFDFAA}"/>
                </a:ext>
              </a:extLst>
            </p:cNvPr>
            <p:cNvSpPr>
              <a:spLocks/>
            </p:cNvSpPr>
            <p:nvPr/>
          </p:nvSpPr>
          <p:spPr bwMode="auto">
            <a:xfrm>
              <a:off x="5509174" y="4221873"/>
              <a:ext cx="162463" cy="136979"/>
            </a:xfrm>
            <a:custGeom>
              <a:avLst/>
              <a:gdLst>
                <a:gd name="T0" fmla="*/ 10 w 35"/>
                <a:gd name="T1" fmla="*/ 16 h 29"/>
                <a:gd name="T2" fmla="*/ 20 w 35"/>
                <a:gd name="T3" fmla="*/ 17 h 29"/>
                <a:gd name="T4" fmla="*/ 21 w 35"/>
                <a:gd name="T5" fmla="*/ 23 h 29"/>
                <a:gd name="T6" fmla="*/ 25 w 35"/>
                <a:gd name="T7" fmla="*/ 21 h 29"/>
                <a:gd name="T8" fmla="*/ 29 w 35"/>
                <a:gd name="T9" fmla="*/ 27 h 29"/>
                <a:gd name="T10" fmla="*/ 31 w 35"/>
                <a:gd name="T11" fmla="*/ 26 h 29"/>
                <a:gd name="T12" fmla="*/ 33 w 35"/>
                <a:gd name="T13" fmla="*/ 25 h 29"/>
                <a:gd name="T14" fmla="*/ 33 w 35"/>
                <a:gd name="T15" fmla="*/ 23 h 29"/>
                <a:gd name="T16" fmla="*/ 35 w 35"/>
                <a:gd name="T17" fmla="*/ 22 h 29"/>
                <a:gd name="T18" fmla="*/ 34 w 35"/>
                <a:gd name="T19" fmla="*/ 19 h 29"/>
                <a:gd name="T20" fmla="*/ 33 w 35"/>
                <a:gd name="T21" fmla="*/ 16 h 29"/>
                <a:gd name="T22" fmla="*/ 33 w 35"/>
                <a:gd name="T23" fmla="*/ 12 h 29"/>
                <a:gd name="T24" fmla="*/ 32 w 35"/>
                <a:gd name="T25" fmla="*/ 8 h 29"/>
                <a:gd name="T26" fmla="*/ 26 w 35"/>
                <a:gd name="T27" fmla="*/ 2 h 29"/>
                <a:gd name="T28" fmla="*/ 24 w 35"/>
                <a:gd name="T29" fmla="*/ 3 h 29"/>
                <a:gd name="T30" fmla="*/ 22 w 35"/>
                <a:gd name="T31" fmla="*/ 3 h 29"/>
                <a:gd name="T32" fmla="*/ 19 w 35"/>
                <a:gd name="T33" fmla="*/ 3 h 29"/>
                <a:gd name="T34" fmla="*/ 18 w 35"/>
                <a:gd name="T35" fmla="*/ 3 h 29"/>
                <a:gd name="T36" fmla="*/ 15 w 35"/>
                <a:gd name="T37" fmla="*/ 2 h 29"/>
                <a:gd name="T38" fmla="*/ 10 w 35"/>
                <a:gd name="T39" fmla="*/ 1 h 29"/>
                <a:gd name="T40" fmla="*/ 5 w 35"/>
                <a:gd name="T41" fmla="*/ 1 h 29"/>
                <a:gd name="T42" fmla="*/ 5 w 35"/>
                <a:gd name="T43" fmla="*/ 4 h 29"/>
                <a:gd name="T44" fmla="*/ 3 w 35"/>
                <a:gd name="T45" fmla="*/ 6 h 29"/>
                <a:gd name="T46" fmla="*/ 0 w 35"/>
                <a:gd name="T47" fmla="*/ 8 h 29"/>
                <a:gd name="T48" fmla="*/ 3 w 35"/>
                <a:gd name="T49" fmla="*/ 13 h 29"/>
                <a:gd name="T50" fmla="*/ 8 w 35"/>
                <a:gd name="T51" fmla="*/ 19 h 29"/>
                <a:gd name="T52" fmla="*/ 10 w 35"/>
                <a:gd name="T53" fmla="*/ 16 h 29"/>
                <a:gd name="T54" fmla="*/ 10 w 35"/>
                <a:gd name="T55" fmla="*/ 1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29">
                  <a:moveTo>
                    <a:pt x="10" y="16"/>
                  </a:moveTo>
                  <a:cubicBezTo>
                    <a:pt x="14" y="14"/>
                    <a:pt x="18" y="12"/>
                    <a:pt x="20" y="17"/>
                  </a:cubicBezTo>
                  <a:cubicBezTo>
                    <a:pt x="22" y="19"/>
                    <a:pt x="21" y="20"/>
                    <a:pt x="21" y="23"/>
                  </a:cubicBezTo>
                  <a:cubicBezTo>
                    <a:pt x="22" y="24"/>
                    <a:pt x="24" y="21"/>
                    <a:pt x="25" y="21"/>
                  </a:cubicBezTo>
                  <a:cubicBezTo>
                    <a:pt x="27" y="20"/>
                    <a:pt x="27" y="29"/>
                    <a:pt x="29" y="27"/>
                  </a:cubicBezTo>
                  <a:cubicBezTo>
                    <a:pt x="30" y="27"/>
                    <a:pt x="30" y="26"/>
                    <a:pt x="31" y="26"/>
                  </a:cubicBezTo>
                  <a:cubicBezTo>
                    <a:pt x="31" y="25"/>
                    <a:pt x="33" y="26"/>
                    <a:pt x="33" y="25"/>
                  </a:cubicBezTo>
                  <a:cubicBezTo>
                    <a:pt x="34" y="24"/>
                    <a:pt x="33" y="23"/>
                    <a:pt x="33" y="23"/>
                  </a:cubicBezTo>
                  <a:cubicBezTo>
                    <a:pt x="33" y="21"/>
                    <a:pt x="35" y="22"/>
                    <a:pt x="35" y="22"/>
                  </a:cubicBezTo>
                  <a:cubicBezTo>
                    <a:pt x="35" y="21"/>
                    <a:pt x="32" y="20"/>
                    <a:pt x="34" y="19"/>
                  </a:cubicBezTo>
                  <a:cubicBezTo>
                    <a:pt x="35" y="18"/>
                    <a:pt x="35" y="17"/>
                    <a:pt x="33" y="16"/>
                  </a:cubicBezTo>
                  <a:cubicBezTo>
                    <a:pt x="32" y="15"/>
                    <a:pt x="34" y="13"/>
                    <a:pt x="33" y="12"/>
                  </a:cubicBezTo>
                  <a:cubicBezTo>
                    <a:pt x="32" y="11"/>
                    <a:pt x="33" y="10"/>
                    <a:pt x="32" y="8"/>
                  </a:cubicBezTo>
                  <a:cubicBezTo>
                    <a:pt x="31" y="7"/>
                    <a:pt x="29" y="0"/>
                    <a:pt x="26" y="2"/>
                  </a:cubicBezTo>
                  <a:cubicBezTo>
                    <a:pt x="26" y="2"/>
                    <a:pt x="25" y="3"/>
                    <a:pt x="24" y="3"/>
                  </a:cubicBezTo>
                  <a:cubicBezTo>
                    <a:pt x="23" y="3"/>
                    <a:pt x="23" y="3"/>
                    <a:pt x="22" y="3"/>
                  </a:cubicBezTo>
                  <a:cubicBezTo>
                    <a:pt x="21" y="4"/>
                    <a:pt x="20" y="3"/>
                    <a:pt x="19" y="3"/>
                  </a:cubicBezTo>
                  <a:cubicBezTo>
                    <a:pt x="18" y="3"/>
                    <a:pt x="18" y="4"/>
                    <a:pt x="18" y="3"/>
                  </a:cubicBezTo>
                  <a:cubicBezTo>
                    <a:pt x="16" y="2"/>
                    <a:pt x="17" y="2"/>
                    <a:pt x="15" y="2"/>
                  </a:cubicBezTo>
                  <a:cubicBezTo>
                    <a:pt x="12" y="3"/>
                    <a:pt x="12" y="1"/>
                    <a:pt x="10" y="1"/>
                  </a:cubicBezTo>
                  <a:cubicBezTo>
                    <a:pt x="8" y="0"/>
                    <a:pt x="6" y="0"/>
                    <a:pt x="5" y="1"/>
                  </a:cubicBezTo>
                  <a:cubicBezTo>
                    <a:pt x="5" y="2"/>
                    <a:pt x="3" y="3"/>
                    <a:pt x="5" y="4"/>
                  </a:cubicBezTo>
                  <a:cubicBezTo>
                    <a:pt x="6" y="5"/>
                    <a:pt x="5" y="6"/>
                    <a:pt x="3" y="6"/>
                  </a:cubicBezTo>
                  <a:cubicBezTo>
                    <a:pt x="1" y="6"/>
                    <a:pt x="0" y="6"/>
                    <a:pt x="0" y="8"/>
                  </a:cubicBezTo>
                  <a:cubicBezTo>
                    <a:pt x="1" y="10"/>
                    <a:pt x="2" y="11"/>
                    <a:pt x="3" y="13"/>
                  </a:cubicBezTo>
                  <a:cubicBezTo>
                    <a:pt x="5" y="15"/>
                    <a:pt x="6" y="16"/>
                    <a:pt x="8" y="19"/>
                  </a:cubicBezTo>
                  <a:cubicBezTo>
                    <a:pt x="9" y="18"/>
                    <a:pt x="9" y="17"/>
                    <a:pt x="10" y="16"/>
                  </a:cubicBezTo>
                  <a:cubicBezTo>
                    <a:pt x="11" y="16"/>
                    <a:pt x="10" y="17"/>
                    <a:pt x="10" y="16"/>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74" name="Freeform 765">
              <a:extLst>
                <a:ext uri="{FF2B5EF4-FFF2-40B4-BE49-F238E27FC236}">
                  <a16:creationId xmlns:a16="http://schemas.microsoft.com/office/drawing/2014/main" id="{866BA526-63B3-44DC-8E85-BC31FA33BBCC}"/>
                </a:ext>
              </a:extLst>
            </p:cNvPr>
            <p:cNvSpPr>
              <a:spLocks/>
            </p:cNvSpPr>
            <p:nvPr/>
          </p:nvSpPr>
          <p:spPr bwMode="auto">
            <a:xfrm>
              <a:off x="5466170" y="4226652"/>
              <a:ext cx="74861" cy="33448"/>
            </a:xfrm>
            <a:custGeom>
              <a:avLst/>
              <a:gdLst>
                <a:gd name="T0" fmla="*/ 10 w 16"/>
                <a:gd name="T1" fmla="*/ 5 h 7"/>
                <a:gd name="T2" fmla="*/ 14 w 16"/>
                <a:gd name="T3" fmla="*/ 3 h 7"/>
                <a:gd name="T4" fmla="*/ 14 w 16"/>
                <a:gd name="T5" fmla="*/ 0 h 7"/>
                <a:gd name="T6" fmla="*/ 7 w 16"/>
                <a:gd name="T7" fmla="*/ 0 h 7"/>
                <a:gd name="T8" fmla="*/ 4 w 16"/>
                <a:gd name="T9" fmla="*/ 0 h 7"/>
                <a:gd name="T10" fmla="*/ 0 w 16"/>
                <a:gd name="T11" fmla="*/ 1 h 7"/>
                <a:gd name="T12" fmla="*/ 3 w 16"/>
                <a:gd name="T13" fmla="*/ 3 h 7"/>
                <a:gd name="T14" fmla="*/ 7 w 16"/>
                <a:gd name="T15" fmla="*/ 3 h 7"/>
                <a:gd name="T16" fmla="*/ 9 w 16"/>
                <a:gd name="T17" fmla="*/ 7 h 7"/>
                <a:gd name="T18" fmla="*/ 10 w 16"/>
                <a:gd name="T1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7">
                  <a:moveTo>
                    <a:pt x="10" y="5"/>
                  </a:moveTo>
                  <a:cubicBezTo>
                    <a:pt x="11" y="5"/>
                    <a:pt x="16" y="5"/>
                    <a:pt x="14" y="3"/>
                  </a:cubicBezTo>
                  <a:cubicBezTo>
                    <a:pt x="12" y="2"/>
                    <a:pt x="14" y="1"/>
                    <a:pt x="14" y="0"/>
                  </a:cubicBezTo>
                  <a:cubicBezTo>
                    <a:pt x="12" y="0"/>
                    <a:pt x="9" y="0"/>
                    <a:pt x="7" y="0"/>
                  </a:cubicBezTo>
                  <a:cubicBezTo>
                    <a:pt x="5" y="0"/>
                    <a:pt x="5" y="1"/>
                    <a:pt x="4" y="0"/>
                  </a:cubicBezTo>
                  <a:cubicBezTo>
                    <a:pt x="2" y="0"/>
                    <a:pt x="2" y="0"/>
                    <a:pt x="0" y="1"/>
                  </a:cubicBezTo>
                  <a:cubicBezTo>
                    <a:pt x="1" y="2"/>
                    <a:pt x="1" y="3"/>
                    <a:pt x="3" y="3"/>
                  </a:cubicBezTo>
                  <a:cubicBezTo>
                    <a:pt x="4" y="3"/>
                    <a:pt x="7" y="3"/>
                    <a:pt x="7" y="3"/>
                  </a:cubicBezTo>
                  <a:cubicBezTo>
                    <a:pt x="5" y="5"/>
                    <a:pt x="7" y="6"/>
                    <a:pt x="9" y="7"/>
                  </a:cubicBezTo>
                  <a:cubicBezTo>
                    <a:pt x="9" y="7"/>
                    <a:pt x="9" y="5"/>
                    <a:pt x="10" y="5"/>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75" name="Freeform 766">
              <a:extLst>
                <a:ext uri="{FF2B5EF4-FFF2-40B4-BE49-F238E27FC236}">
                  <a16:creationId xmlns:a16="http://schemas.microsoft.com/office/drawing/2014/main" id="{09196710-3576-40ED-A019-89A11ADC20AD}"/>
                </a:ext>
              </a:extLst>
            </p:cNvPr>
            <p:cNvSpPr>
              <a:spLocks/>
            </p:cNvSpPr>
            <p:nvPr/>
          </p:nvSpPr>
          <p:spPr bwMode="auto">
            <a:xfrm>
              <a:off x="5461391" y="4194795"/>
              <a:ext cx="70082" cy="19114"/>
            </a:xfrm>
            <a:custGeom>
              <a:avLst/>
              <a:gdLst>
                <a:gd name="T0" fmla="*/ 4 w 15"/>
                <a:gd name="T1" fmla="*/ 4 h 4"/>
                <a:gd name="T2" fmla="*/ 9 w 15"/>
                <a:gd name="T3" fmla="*/ 3 h 4"/>
                <a:gd name="T4" fmla="*/ 15 w 15"/>
                <a:gd name="T5" fmla="*/ 2 h 4"/>
                <a:gd name="T6" fmla="*/ 8 w 15"/>
                <a:gd name="T7" fmla="*/ 1 h 4"/>
                <a:gd name="T8" fmla="*/ 0 w 15"/>
                <a:gd name="T9" fmla="*/ 4 h 4"/>
                <a:gd name="T10" fmla="*/ 4 w 15"/>
                <a:gd name="T11" fmla="*/ 4 h 4"/>
                <a:gd name="T12" fmla="*/ 4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4" y="4"/>
                  </a:moveTo>
                  <a:cubicBezTo>
                    <a:pt x="6" y="3"/>
                    <a:pt x="7" y="2"/>
                    <a:pt x="9" y="3"/>
                  </a:cubicBezTo>
                  <a:cubicBezTo>
                    <a:pt x="10" y="3"/>
                    <a:pt x="14" y="4"/>
                    <a:pt x="15" y="2"/>
                  </a:cubicBezTo>
                  <a:cubicBezTo>
                    <a:pt x="15" y="3"/>
                    <a:pt x="9" y="0"/>
                    <a:pt x="8" y="1"/>
                  </a:cubicBezTo>
                  <a:cubicBezTo>
                    <a:pt x="5" y="2"/>
                    <a:pt x="1" y="0"/>
                    <a:pt x="0" y="4"/>
                  </a:cubicBezTo>
                  <a:cubicBezTo>
                    <a:pt x="2" y="4"/>
                    <a:pt x="3" y="4"/>
                    <a:pt x="4" y="4"/>
                  </a:cubicBezTo>
                  <a:cubicBezTo>
                    <a:pt x="5" y="4"/>
                    <a:pt x="4" y="4"/>
                    <a:pt x="4" y="4"/>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76" name="Freeform 767">
              <a:extLst>
                <a:ext uri="{FF2B5EF4-FFF2-40B4-BE49-F238E27FC236}">
                  <a16:creationId xmlns:a16="http://schemas.microsoft.com/office/drawing/2014/main" id="{D9667972-1999-48B2-B54F-A785DAEBFBE6}"/>
                </a:ext>
              </a:extLst>
            </p:cNvPr>
            <p:cNvSpPr>
              <a:spLocks/>
            </p:cNvSpPr>
            <p:nvPr/>
          </p:nvSpPr>
          <p:spPr bwMode="auto">
            <a:xfrm>
              <a:off x="5451834" y="3866685"/>
              <a:ext cx="280328" cy="318553"/>
            </a:xfrm>
            <a:custGeom>
              <a:avLst/>
              <a:gdLst>
                <a:gd name="T0" fmla="*/ 5 w 60"/>
                <a:gd name="T1" fmla="*/ 57 h 68"/>
                <a:gd name="T2" fmla="*/ 15 w 60"/>
                <a:gd name="T3" fmla="*/ 57 h 68"/>
                <a:gd name="T4" fmla="*/ 18 w 60"/>
                <a:gd name="T5" fmla="*/ 59 h 68"/>
                <a:gd name="T6" fmla="*/ 21 w 60"/>
                <a:gd name="T7" fmla="*/ 63 h 68"/>
                <a:gd name="T8" fmla="*/ 27 w 60"/>
                <a:gd name="T9" fmla="*/ 64 h 68"/>
                <a:gd name="T10" fmla="*/ 32 w 60"/>
                <a:gd name="T11" fmla="*/ 64 h 68"/>
                <a:gd name="T12" fmla="*/ 35 w 60"/>
                <a:gd name="T13" fmla="*/ 62 h 68"/>
                <a:gd name="T14" fmla="*/ 39 w 60"/>
                <a:gd name="T15" fmla="*/ 62 h 68"/>
                <a:gd name="T16" fmla="*/ 44 w 60"/>
                <a:gd name="T17" fmla="*/ 61 h 68"/>
                <a:gd name="T18" fmla="*/ 53 w 60"/>
                <a:gd name="T19" fmla="*/ 61 h 68"/>
                <a:gd name="T20" fmla="*/ 58 w 60"/>
                <a:gd name="T21" fmla="*/ 61 h 68"/>
                <a:gd name="T22" fmla="*/ 58 w 60"/>
                <a:gd name="T23" fmla="*/ 54 h 68"/>
                <a:gd name="T24" fmla="*/ 56 w 60"/>
                <a:gd name="T25" fmla="*/ 38 h 68"/>
                <a:gd name="T26" fmla="*/ 52 w 60"/>
                <a:gd name="T27" fmla="*/ 12 h 68"/>
                <a:gd name="T28" fmla="*/ 60 w 60"/>
                <a:gd name="T29" fmla="*/ 12 h 68"/>
                <a:gd name="T30" fmla="*/ 43 w 60"/>
                <a:gd name="T31" fmla="*/ 0 h 68"/>
                <a:gd name="T32" fmla="*/ 42 w 60"/>
                <a:gd name="T33" fmla="*/ 7 h 68"/>
                <a:gd name="T34" fmla="*/ 37 w 60"/>
                <a:gd name="T35" fmla="*/ 7 h 68"/>
                <a:gd name="T36" fmla="*/ 29 w 60"/>
                <a:gd name="T37" fmla="*/ 7 h 68"/>
                <a:gd name="T38" fmla="*/ 26 w 60"/>
                <a:gd name="T39" fmla="*/ 7 h 68"/>
                <a:gd name="T40" fmla="*/ 26 w 60"/>
                <a:gd name="T41" fmla="*/ 12 h 68"/>
                <a:gd name="T42" fmla="*/ 26 w 60"/>
                <a:gd name="T43" fmla="*/ 19 h 68"/>
                <a:gd name="T44" fmla="*/ 20 w 60"/>
                <a:gd name="T45" fmla="*/ 25 h 68"/>
                <a:gd name="T46" fmla="*/ 20 w 60"/>
                <a:gd name="T47" fmla="*/ 32 h 68"/>
                <a:gd name="T48" fmla="*/ 16 w 60"/>
                <a:gd name="T49" fmla="*/ 32 h 68"/>
                <a:gd name="T50" fmla="*/ 3 w 60"/>
                <a:gd name="T51" fmla="*/ 32 h 68"/>
                <a:gd name="T52" fmla="*/ 1 w 60"/>
                <a:gd name="T53" fmla="*/ 33 h 68"/>
                <a:gd name="T54" fmla="*/ 4 w 60"/>
                <a:gd name="T55" fmla="*/ 36 h 68"/>
                <a:gd name="T56" fmla="*/ 3 w 60"/>
                <a:gd name="T57" fmla="*/ 41 h 68"/>
                <a:gd name="T58" fmla="*/ 6 w 60"/>
                <a:gd name="T59" fmla="*/ 48 h 68"/>
                <a:gd name="T60" fmla="*/ 3 w 60"/>
                <a:gd name="T61" fmla="*/ 58 h 68"/>
                <a:gd name="T62" fmla="*/ 5 w 60"/>
                <a:gd name="T63" fmla="*/ 5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68">
                  <a:moveTo>
                    <a:pt x="5" y="57"/>
                  </a:moveTo>
                  <a:cubicBezTo>
                    <a:pt x="7" y="57"/>
                    <a:pt x="13" y="55"/>
                    <a:pt x="15" y="57"/>
                  </a:cubicBezTo>
                  <a:cubicBezTo>
                    <a:pt x="16" y="58"/>
                    <a:pt x="17" y="58"/>
                    <a:pt x="18" y="59"/>
                  </a:cubicBezTo>
                  <a:cubicBezTo>
                    <a:pt x="19" y="61"/>
                    <a:pt x="20" y="62"/>
                    <a:pt x="21" y="63"/>
                  </a:cubicBezTo>
                  <a:cubicBezTo>
                    <a:pt x="22" y="64"/>
                    <a:pt x="26" y="68"/>
                    <a:pt x="27" y="64"/>
                  </a:cubicBezTo>
                  <a:cubicBezTo>
                    <a:pt x="28" y="58"/>
                    <a:pt x="30" y="65"/>
                    <a:pt x="32" y="64"/>
                  </a:cubicBezTo>
                  <a:cubicBezTo>
                    <a:pt x="33" y="62"/>
                    <a:pt x="33" y="62"/>
                    <a:pt x="35" y="62"/>
                  </a:cubicBezTo>
                  <a:cubicBezTo>
                    <a:pt x="37" y="62"/>
                    <a:pt x="38" y="62"/>
                    <a:pt x="39" y="62"/>
                  </a:cubicBezTo>
                  <a:cubicBezTo>
                    <a:pt x="41" y="61"/>
                    <a:pt x="43" y="61"/>
                    <a:pt x="44" y="61"/>
                  </a:cubicBezTo>
                  <a:cubicBezTo>
                    <a:pt x="47" y="61"/>
                    <a:pt x="50" y="61"/>
                    <a:pt x="53" y="61"/>
                  </a:cubicBezTo>
                  <a:cubicBezTo>
                    <a:pt x="54" y="61"/>
                    <a:pt x="57" y="62"/>
                    <a:pt x="58" y="61"/>
                  </a:cubicBezTo>
                  <a:cubicBezTo>
                    <a:pt x="59" y="61"/>
                    <a:pt x="58" y="55"/>
                    <a:pt x="58" y="54"/>
                  </a:cubicBezTo>
                  <a:cubicBezTo>
                    <a:pt x="57" y="48"/>
                    <a:pt x="56" y="43"/>
                    <a:pt x="56" y="38"/>
                  </a:cubicBezTo>
                  <a:cubicBezTo>
                    <a:pt x="55" y="29"/>
                    <a:pt x="53" y="21"/>
                    <a:pt x="52" y="12"/>
                  </a:cubicBezTo>
                  <a:cubicBezTo>
                    <a:pt x="55" y="12"/>
                    <a:pt x="58" y="12"/>
                    <a:pt x="60" y="12"/>
                  </a:cubicBezTo>
                  <a:cubicBezTo>
                    <a:pt x="54" y="8"/>
                    <a:pt x="48" y="4"/>
                    <a:pt x="43" y="0"/>
                  </a:cubicBezTo>
                  <a:cubicBezTo>
                    <a:pt x="43" y="1"/>
                    <a:pt x="43" y="7"/>
                    <a:pt x="42" y="7"/>
                  </a:cubicBezTo>
                  <a:cubicBezTo>
                    <a:pt x="41" y="7"/>
                    <a:pt x="39" y="7"/>
                    <a:pt x="37" y="7"/>
                  </a:cubicBezTo>
                  <a:cubicBezTo>
                    <a:pt x="35" y="7"/>
                    <a:pt x="32" y="7"/>
                    <a:pt x="29" y="7"/>
                  </a:cubicBezTo>
                  <a:cubicBezTo>
                    <a:pt x="29" y="7"/>
                    <a:pt x="26" y="7"/>
                    <a:pt x="26" y="7"/>
                  </a:cubicBezTo>
                  <a:cubicBezTo>
                    <a:pt x="25" y="8"/>
                    <a:pt x="26" y="11"/>
                    <a:pt x="26" y="12"/>
                  </a:cubicBezTo>
                  <a:cubicBezTo>
                    <a:pt x="26" y="14"/>
                    <a:pt x="26" y="17"/>
                    <a:pt x="26" y="19"/>
                  </a:cubicBezTo>
                  <a:cubicBezTo>
                    <a:pt x="26" y="22"/>
                    <a:pt x="20" y="21"/>
                    <a:pt x="20" y="25"/>
                  </a:cubicBezTo>
                  <a:cubicBezTo>
                    <a:pt x="20" y="26"/>
                    <a:pt x="21" y="31"/>
                    <a:pt x="20" y="32"/>
                  </a:cubicBezTo>
                  <a:cubicBezTo>
                    <a:pt x="20" y="32"/>
                    <a:pt x="17" y="32"/>
                    <a:pt x="16" y="32"/>
                  </a:cubicBezTo>
                  <a:cubicBezTo>
                    <a:pt x="12" y="32"/>
                    <a:pt x="7" y="32"/>
                    <a:pt x="3" y="32"/>
                  </a:cubicBezTo>
                  <a:cubicBezTo>
                    <a:pt x="2" y="32"/>
                    <a:pt x="0" y="31"/>
                    <a:pt x="1" y="33"/>
                  </a:cubicBezTo>
                  <a:cubicBezTo>
                    <a:pt x="2" y="34"/>
                    <a:pt x="3" y="35"/>
                    <a:pt x="4" y="36"/>
                  </a:cubicBezTo>
                  <a:cubicBezTo>
                    <a:pt x="5" y="38"/>
                    <a:pt x="4" y="40"/>
                    <a:pt x="3" y="41"/>
                  </a:cubicBezTo>
                  <a:cubicBezTo>
                    <a:pt x="3" y="44"/>
                    <a:pt x="6" y="45"/>
                    <a:pt x="6" y="48"/>
                  </a:cubicBezTo>
                  <a:cubicBezTo>
                    <a:pt x="7" y="51"/>
                    <a:pt x="4" y="55"/>
                    <a:pt x="3" y="58"/>
                  </a:cubicBezTo>
                  <a:cubicBezTo>
                    <a:pt x="4" y="58"/>
                    <a:pt x="4" y="57"/>
                    <a:pt x="5" y="57"/>
                  </a:cubicBezTo>
                  <a:close/>
                </a:path>
              </a:pathLst>
            </a:custGeom>
            <a:solidFill>
              <a:srgbClr val="1CB53A"/>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dirty="0"/>
            </a:p>
          </p:txBody>
        </p:sp>
        <p:sp>
          <p:nvSpPr>
            <p:cNvPr id="277" name="Freeform 768">
              <a:extLst>
                <a:ext uri="{FF2B5EF4-FFF2-40B4-BE49-F238E27FC236}">
                  <a16:creationId xmlns:a16="http://schemas.microsoft.com/office/drawing/2014/main" id="{816ED5A7-C519-46C0-8AC2-D28AABB419F2}"/>
                </a:ext>
              </a:extLst>
            </p:cNvPr>
            <p:cNvSpPr>
              <a:spLocks/>
            </p:cNvSpPr>
            <p:nvPr/>
          </p:nvSpPr>
          <p:spPr bwMode="auto">
            <a:xfrm>
              <a:off x="5451834" y="4129491"/>
              <a:ext cx="135385" cy="106717"/>
            </a:xfrm>
            <a:custGeom>
              <a:avLst/>
              <a:gdLst>
                <a:gd name="T0" fmla="*/ 8 w 29"/>
                <a:gd name="T1" fmla="*/ 22 h 23"/>
                <a:gd name="T2" fmla="*/ 10 w 29"/>
                <a:gd name="T3" fmla="*/ 21 h 23"/>
                <a:gd name="T4" fmla="*/ 15 w 29"/>
                <a:gd name="T5" fmla="*/ 21 h 23"/>
                <a:gd name="T6" fmla="*/ 23 w 29"/>
                <a:gd name="T7" fmla="*/ 21 h 23"/>
                <a:gd name="T8" fmla="*/ 27 w 29"/>
                <a:gd name="T9" fmla="*/ 22 h 23"/>
                <a:gd name="T10" fmla="*/ 29 w 29"/>
                <a:gd name="T11" fmla="*/ 19 h 23"/>
                <a:gd name="T12" fmla="*/ 25 w 29"/>
                <a:gd name="T13" fmla="*/ 14 h 23"/>
                <a:gd name="T14" fmla="*/ 25 w 29"/>
                <a:gd name="T15" fmla="*/ 10 h 23"/>
                <a:gd name="T16" fmla="*/ 19 w 29"/>
                <a:gd name="T17" fmla="*/ 4 h 23"/>
                <a:gd name="T18" fmla="*/ 9 w 29"/>
                <a:gd name="T19" fmla="*/ 1 h 23"/>
                <a:gd name="T20" fmla="*/ 5 w 29"/>
                <a:gd name="T21" fmla="*/ 1 h 23"/>
                <a:gd name="T22" fmla="*/ 2 w 29"/>
                <a:gd name="T23" fmla="*/ 6 h 23"/>
                <a:gd name="T24" fmla="*/ 1 w 29"/>
                <a:gd name="T25" fmla="*/ 10 h 23"/>
                <a:gd name="T26" fmla="*/ 2 w 29"/>
                <a:gd name="T27" fmla="*/ 12 h 23"/>
                <a:gd name="T28" fmla="*/ 2 w 29"/>
                <a:gd name="T29" fmla="*/ 14 h 23"/>
                <a:gd name="T30" fmla="*/ 4 w 29"/>
                <a:gd name="T31" fmla="*/ 15 h 23"/>
                <a:gd name="T32" fmla="*/ 9 w 29"/>
                <a:gd name="T33" fmla="*/ 15 h 23"/>
                <a:gd name="T34" fmla="*/ 10 w 29"/>
                <a:gd name="T35" fmla="*/ 14 h 23"/>
                <a:gd name="T36" fmla="*/ 17 w 29"/>
                <a:gd name="T37" fmla="*/ 16 h 23"/>
                <a:gd name="T38" fmla="*/ 11 w 29"/>
                <a:gd name="T39" fmla="*/ 17 h 23"/>
                <a:gd name="T40" fmla="*/ 6 w 29"/>
                <a:gd name="T41" fmla="*/ 18 h 23"/>
                <a:gd name="T42" fmla="*/ 3 w 29"/>
                <a:gd name="T43" fmla="*/ 21 h 23"/>
                <a:gd name="T44" fmla="*/ 5 w 29"/>
                <a:gd name="T45" fmla="*/ 21 h 23"/>
                <a:gd name="T46" fmla="*/ 8 w 29"/>
                <a:gd name="T4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3">
                  <a:moveTo>
                    <a:pt x="8" y="22"/>
                  </a:moveTo>
                  <a:cubicBezTo>
                    <a:pt x="9" y="22"/>
                    <a:pt x="9" y="21"/>
                    <a:pt x="10" y="21"/>
                  </a:cubicBezTo>
                  <a:cubicBezTo>
                    <a:pt x="12" y="21"/>
                    <a:pt x="13" y="21"/>
                    <a:pt x="15" y="21"/>
                  </a:cubicBezTo>
                  <a:cubicBezTo>
                    <a:pt x="17" y="21"/>
                    <a:pt x="20" y="20"/>
                    <a:pt x="23" y="21"/>
                  </a:cubicBezTo>
                  <a:cubicBezTo>
                    <a:pt x="24" y="22"/>
                    <a:pt x="25" y="23"/>
                    <a:pt x="27" y="22"/>
                  </a:cubicBezTo>
                  <a:cubicBezTo>
                    <a:pt x="29" y="22"/>
                    <a:pt x="29" y="21"/>
                    <a:pt x="29" y="19"/>
                  </a:cubicBezTo>
                  <a:cubicBezTo>
                    <a:pt x="29" y="17"/>
                    <a:pt x="25" y="16"/>
                    <a:pt x="25" y="14"/>
                  </a:cubicBezTo>
                  <a:cubicBezTo>
                    <a:pt x="25" y="14"/>
                    <a:pt x="25" y="10"/>
                    <a:pt x="25" y="10"/>
                  </a:cubicBezTo>
                  <a:cubicBezTo>
                    <a:pt x="24" y="10"/>
                    <a:pt x="20" y="5"/>
                    <a:pt x="19" y="4"/>
                  </a:cubicBezTo>
                  <a:cubicBezTo>
                    <a:pt x="16" y="1"/>
                    <a:pt x="13" y="0"/>
                    <a:pt x="9" y="1"/>
                  </a:cubicBezTo>
                  <a:cubicBezTo>
                    <a:pt x="8" y="1"/>
                    <a:pt x="5" y="0"/>
                    <a:pt x="5" y="1"/>
                  </a:cubicBezTo>
                  <a:cubicBezTo>
                    <a:pt x="4" y="2"/>
                    <a:pt x="2" y="4"/>
                    <a:pt x="2" y="6"/>
                  </a:cubicBezTo>
                  <a:cubicBezTo>
                    <a:pt x="3" y="8"/>
                    <a:pt x="3" y="9"/>
                    <a:pt x="1" y="10"/>
                  </a:cubicBezTo>
                  <a:cubicBezTo>
                    <a:pt x="0" y="10"/>
                    <a:pt x="3" y="12"/>
                    <a:pt x="2" y="12"/>
                  </a:cubicBezTo>
                  <a:cubicBezTo>
                    <a:pt x="4" y="13"/>
                    <a:pt x="2" y="13"/>
                    <a:pt x="2" y="14"/>
                  </a:cubicBezTo>
                  <a:cubicBezTo>
                    <a:pt x="2" y="14"/>
                    <a:pt x="3" y="15"/>
                    <a:pt x="4" y="15"/>
                  </a:cubicBezTo>
                  <a:cubicBezTo>
                    <a:pt x="4" y="16"/>
                    <a:pt x="8" y="15"/>
                    <a:pt x="9" y="15"/>
                  </a:cubicBezTo>
                  <a:cubicBezTo>
                    <a:pt x="10" y="15"/>
                    <a:pt x="10" y="14"/>
                    <a:pt x="10" y="14"/>
                  </a:cubicBezTo>
                  <a:cubicBezTo>
                    <a:pt x="11" y="14"/>
                    <a:pt x="17" y="17"/>
                    <a:pt x="17" y="16"/>
                  </a:cubicBezTo>
                  <a:cubicBezTo>
                    <a:pt x="16" y="18"/>
                    <a:pt x="12" y="17"/>
                    <a:pt x="11" y="17"/>
                  </a:cubicBezTo>
                  <a:cubicBezTo>
                    <a:pt x="9" y="16"/>
                    <a:pt x="8" y="18"/>
                    <a:pt x="6" y="18"/>
                  </a:cubicBezTo>
                  <a:cubicBezTo>
                    <a:pt x="3" y="18"/>
                    <a:pt x="1" y="18"/>
                    <a:pt x="3" y="21"/>
                  </a:cubicBezTo>
                  <a:cubicBezTo>
                    <a:pt x="3" y="22"/>
                    <a:pt x="4" y="21"/>
                    <a:pt x="5" y="21"/>
                  </a:cubicBezTo>
                  <a:cubicBezTo>
                    <a:pt x="6" y="21"/>
                    <a:pt x="7" y="22"/>
                    <a:pt x="8" y="22"/>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78" name="Freeform 769">
              <a:extLst>
                <a:ext uri="{FF2B5EF4-FFF2-40B4-BE49-F238E27FC236}">
                  <a16:creationId xmlns:a16="http://schemas.microsoft.com/office/drawing/2014/main" id="{753732FA-E4C2-4646-A7A1-04703B1C0319}"/>
                </a:ext>
              </a:extLst>
            </p:cNvPr>
            <p:cNvSpPr>
              <a:spLocks/>
            </p:cNvSpPr>
            <p:nvPr/>
          </p:nvSpPr>
          <p:spPr bwMode="auto">
            <a:xfrm>
              <a:off x="5569700" y="3919245"/>
              <a:ext cx="391822" cy="364746"/>
            </a:xfrm>
            <a:custGeom>
              <a:avLst/>
              <a:gdLst>
                <a:gd name="T0" fmla="*/ 27 w 84"/>
                <a:gd name="T1" fmla="*/ 1 h 78"/>
                <a:gd name="T2" fmla="*/ 33 w 84"/>
                <a:gd name="T3" fmla="*/ 45 h 78"/>
                <a:gd name="T4" fmla="*/ 32 w 84"/>
                <a:gd name="T5" fmla="*/ 50 h 78"/>
                <a:gd name="T6" fmla="*/ 19 w 84"/>
                <a:gd name="T7" fmla="*/ 50 h 78"/>
                <a:gd name="T8" fmla="*/ 15 w 84"/>
                <a:gd name="T9" fmla="*/ 50 h 78"/>
                <a:gd name="T10" fmla="*/ 12 w 84"/>
                <a:gd name="T11" fmla="*/ 51 h 78"/>
                <a:gd name="T12" fmla="*/ 8 w 84"/>
                <a:gd name="T13" fmla="*/ 51 h 78"/>
                <a:gd name="T14" fmla="*/ 6 w 84"/>
                <a:gd name="T15" fmla="*/ 52 h 78"/>
                <a:gd name="T16" fmla="*/ 3 w 84"/>
                <a:gd name="T17" fmla="*/ 50 h 78"/>
                <a:gd name="T18" fmla="*/ 0 w 84"/>
                <a:gd name="T19" fmla="*/ 55 h 78"/>
                <a:gd name="T20" fmla="*/ 0 w 84"/>
                <a:gd name="T21" fmla="*/ 59 h 78"/>
                <a:gd name="T22" fmla="*/ 3 w 84"/>
                <a:gd name="T23" fmla="*/ 63 h 78"/>
                <a:gd name="T24" fmla="*/ 4 w 84"/>
                <a:gd name="T25" fmla="*/ 67 h 78"/>
                <a:gd name="T26" fmla="*/ 7 w 84"/>
                <a:gd name="T27" fmla="*/ 68 h 78"/>
                <a:gd name="T28" fmla="*/ 11 w 84"/>
                <a:gd name="T29" fmla="*/ 68 h 78"/>
                <a:gd name="T30" fmla="*/ 15 w 84"/>
                <a:gd name="T31" fmla="*/ 66 h 78"/>
                <a:gd name="T32" fmla="*/ 20 w 84"/>
                <a:gd name="T33" fmla="*/ 75 h 78"/>
                <a:gd name="T34" fmla="*/ 20 w 84"/>
                <a:gd name="T35" fmla="*/ 77 h 78"/>
                <a:gd name="T36" fmla="*/ 23 w 84"/>
                <a:gd name="T37" fmla="*/ 77 h 78"/>
                <a:gd name="T38" fmla="*/ 27 w 84"/>
                <a:gd name="T39" fmla="*/ 77 h 78"/>
                <a:gd name="T40" fmla="*/ 30 w 84"/>
                <a:gd name="T41" fmla="*/ 77 h 78"/>
                <a:gd name="T42" fmla="*/ 35 w 84"/>
                <a:gd name="T43" fmla="*/ 71 h 78"/>
                <a:gd name="T44" fmla="*/ 35 w 84"/>
                <a:gd name="T45" fmla="*/ 69 h 78"/>
                <a:gd name="T46" fmla="*/ 39 w 84"/>
                <a:gd name="T47" fmla="*/ 67 h 78"/>
                <a:gd name="T48" fmla="*/ 40 w 84"/>
                <a:gd name="T49" fmla="*/ 63 h 78"/>
                <a:gd name="T50" fmla="*/ 42 w 84"/>
                <a:gd name="T51" fmla="*/ 62 h 78"/>
                <a:gd name="T52" fmla="*/ 49 w 84"/>
                <a:gd name="T53" fmla="*/ 57 h 78"/>
                <a:gd name="T54" fmla="*/ 51 w 84"/>
                <a:gd name="T55" fmla="*/ 57 h 78"/>
                <a:gd name="T56" fmla="*/ 52 w 84"/>
                <a:gd name="T57" fmla="*/ 56 h 78"/>
                <a:gd name="T58" fmla="*/ 55 w 84"/>
                <a:gd name="T59" fmla="*/ 54 h 78"/>
                <a:gd name="T60" fmla="*/ 65 w 84"/>
                <a:gd name="T61" fmla="*/ 53 h 78"/>
                <a:gd name="T62" fmla="*/ 70 w 84"/>
                <a:gd name="T63" fmla="*/ 52 h 78"/>
                <a:gd name="T64" fmla="*/ 78 w 84"/>
                <a:gd name="T65" fmla="*/ 51 h 78"/>
                <a:gd name="T66" fmla="*/ 82 w 84"/>
                <a:gd name="T67" fmla="*/ 31 h 78"/>
                <a:gd name="T68" fmla="*/ 77 w 84"/>
                <a:gd name="T69" fmla="*/ 32 h 78"/>
                <a:gd name="T70" fmla="*/ 77 w 84"/>
                <a:gd name="T71" fmla="*/ 28 h 78"/>
                <a:gd name="T72" fmla="*/ 70 w 84"/>
                <a:gd name="T73" fmla="*/ 26 h 78"/>
                <a:gd name="T74" fmla="*/ 66 w 84"/>
                <a:gd name="T75" fmla="*/ 22 h 78"/>
                <a:gd name="T76" fmla="*/ 63 w 84"/>
                <a:gd name="T77" fmla="*/ 20 h 78"/>
                <a:gd name="T78" fmla="*/ 56 w 84"/>
                <a:gd name="T79" fmla="*/ 14 h 78"/>
                <a:gd name="T80" fmla="*/ 39 w 84"/>
                <a:gd name="T81" fmla="*/ 3 h 78"/>
                <a:gd name="T82" fmla="*/ 35 w 84"/>
                <a:gd name="T83" fmla="*/ 1 h 78"/>
                <a:gd name="T84" fmla="*/ 27 w 84"/>
                <a:gd name="T85"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 h="78">
                  <a:moveTo>
                    <a:pt x="27" y="1"/>
                  </a:moveTo>
                  <a:cubicBezTo>
                    <a:pt x="29" y="16"/>
                    <a:pt x="31" y="31"/>
                    <a:pt x="33" y="45"/>
                  </a:cubicBezTo>
                  <a:cubicBezTo>
                    <a:pt x="33" y="47"/>
                    <a:pt x="35" y="50"/>
                    <a:pt x="32" y="50"/>
                  </a:cubicBezTo>
                  <a:cubicBezTo>
                    <a:pt x="28" y="50"/>
                    <a:pt x="23" y="50"/>
                    <a:pt x="19" y="50"/>
                  </a:cubicBezTo>
                  <a:cubicBezTo>
                    <a:pt x="17" y="50"/>
                    <a:pt x="16" y="50"/>
                    <a:pt x="15" y="50"/>
                  </a:cubicBezTo>
                  <a:cubicBezTo>
                    <a:pt x="14" y="50"/>
                    <a:pt x="13" y="51"/>
                    <a:pt x="12" y="51"/>
                  </a:cubicBezTo>
                  <a:cubicBezTo>
                    <a:pt x="11" y="52"/>
                    <a:pt x="10" y="51"/>
                    <a:pt x="8" y="51"/>
                  </a:cubicBezTo>
                  <a:cubicBezTo>
                    <a:pt x="7" y="51"/>
                    <a:pt x="7" y="53"/>
                    <a:pt x="6" y="52"/>
                  </a:cubicBezTo>
                  <a:cubicBezTo>
                    <a:pt x="5" y="52"/>
                    <a:pt x="4" y="50"/>
                    <a:pt x="3" y="50"/>
                  </a:cubicBezTo>
                  <a:cubicBezTo>
                    <a:pt x="2" y="50"/>
                    <a:pt x="2" y="56"/>
                    <a:pt x="0" y="55"/>
                  </a:cubicBezTo>
                  <a:cubicBezTo>
                    <a:pt x="0" y="56"/>
                    <a:pt x="0" y="58"/>
                    <a:pt x="0" y="59"/>
                  </a:cubicBezTo>
                  <a:cubicBezTo>
                    <a:pt x="0" y="61"/>
                    <a:pt x="2" y="61"/>
                    <a:pt x="3" y="63"/>
                  </a:cubicBezTo>
                  <a:cubicBezTo>
                    <a:pt x="4" y="64"/>
                    <a:pt x="3" y="66"/>
                    <a:pt x="4" y="67"/>
                  </a:cubicBezTo>
                  <a:cubicBezTo>
                    <a:pt x="5" y="69"/>
                    <a:pt x="6" y="67"/>
                    <a:pt x="7" y="68"/>
                  </a:cubicBezTo>
                  <a:cubicBezTo>
                    <a:pt x="7" y="69"/>
                    <a:pt x="10" y="68"/>
                    <a:pt x="11" y="68"/>
                  </a:cubicBezTo>
                  <a:cubicBezTo>
                    <a:pt x="12" y="68"/>
                    <a:pt x="14" y="66"/>
                    <a:pt x="15" y="66"/>
                  </a:cubicBezTo>
                  <a:cubicBezTo>
                    <a:pt x="17" y="68"/>
                    <a:pt x="18" y="73"/>
                    <a:pt x="20" y="75"/>
                  </a:cubicBezTo>
                  <a:cubicBezTo>
                    <a:pt x="20" y="75"/>
                    <a:pt x="19" y="77"/>
                    <a:pt x="20" y="77"/>
                  </a:cubicBezTo>
                  <a:cubicBezTo>
                    <a:pt x="21" y="78"/>
                    <a:pt x="22" y="76"/>
                    <a:pt x="23" y="77"/>
                  </a:cubicBezTo>
                  <a:cubicBezTo>
                    <a:pt x="24" y="78"/>
                    <a:pt x="26" y="78"/>
                    <a:pt x="27" y="77"/>
                  </a:cubicBezTo>
                  <a:cubicBezTo>
                    <a:pt x="29" y="75"/>
                    <a:pt x="29" y="77"/>
                    <a:pt x="30" y="77"/>
                  </a:cubicBezTo>
                  <a:cubicBezTo>
                    <a:pt x="33" y="77"/>
                    <a:pt x="35" y="73"/>
                    <a:pt x="35" y="71"/>
                  </a:cubicBezTo>
                  <a:cubicBezTo>
                    <a:pt x="35" y="70"/>
                    <a:pt x="33" y="70"/>
                    <a:pt x="35" y="69"/>
                  </a:cubicBezTo>
                  <a:cubicBezTo>
                    <a:pt x="36" y="68"/>
                    <a:pt x="38" y="69"/>
                    <a:pt x="39" y="67"/>
                  </a:cubicBezTo>
                  <a:cubicBezTo>
                    <a:pt x="39" y="66"/>
                    <a:pt x="40" y="64"/>
                    <a:pt x="40" y="63"/>
                  </a:cubicBezTo>
                  <a:cubicBezTo>
                    <a:pt x="41" y="61"/>
                    <a:pt x="41" y="60"/>
                    <a:pt x="42" y="62"/>
                  </a:cubicBezTo>
                  <a:cubicBezTo>
                    <a:pt x="45" y="64"/>
                    <a:pt x="47" y="56"/>
                    <a:pt x="49" y="57"/>
                  </a:cubicBezTo>
                  <a:cubicBezTo>
                    <a:pt x="50" y="57"/>
                    <a:pt x="50" y="57"/>
                    <a:pt x="51" y="57"/>
                  </a:cubicBezTo>
                  <a:cubicBezTo>
                    <a:pt x="51" y="57"/>
                    <a:pt x="52" y="56"/>
                    <a:pt x="52" y="56"/>
                  </a:cubicBezTo>
                  <a:cubicBezTo>
                    <a:pt x="53" y="55"/>
                    <a:pt x="54" y="55"/>
                    <a:pt x="55" y="54"/>
                  </a:cubicBezTo>
                  <a:cubicBezTo>
                    <a:pt x="58" y="51"/>
                    <a:pt x="61" y="54"/>
                    <a:pt x="65" y="53"/>
                  </a:cubicBezTo>
                  <a:cubicBezTo>
                    <a:pt x="67" y="53"/>
                    <a:pt x="68" y="52"/>
                    <a:pt x="70" y="52"/>
                  </a:cubicBezTo>
                  <a:cubicBezTo>
                    <a:pt x="73" y="52"/>
                    <a:pt x="76" y="52"/>
                    <a:pt x="78" y="51"/>
                  </a:cubicBezTo>
                  <a:cubicBezTo>
                    <a:pt x="84" y="49"/>
                    <a:pt x="82" y="36"/>
                    <a:pt x="82" y="31"/>
                  </a:cubicBezTo>
                  <a:cubicBezTo>
                    <a:pt x="81" y="32"/>
                    <a:pt x="78" y="34"/>
                    <a:pt x="77" y="32"/>
                  </a:cubicBezTo>
                  <a:cubicBezTo>
                    <a:pt x="76" y="31"/>
                    <a:pt x="78" y="29"/>
                    <a:pt x="77" y="28"/>
                  </a:cubicBezTo>
                  <a:cubicBezTo>
                    <a:pt x="76" y="26"/>
                    <a:pt x="72" y="27"/>
                    <a:pt x="70" y="26"/>
                  </a:cubicBezTo>
                  <a:cubicBezTo>
                    <a:pt x="68" y="26"/>
                    <a:pt x="67" y="23"/>
                    <a:pt x="66" y="22"/>
                  </a:cubicBezTo>
                  <a:cubicBezTo>
                    <a:pt x="66" y="21"/>
                    <a:pt x="65" y="20"/>
                    <a:pt x="63" y="20"/>
                  </a:cubicBezTo>
                  <a:cubicBezTo>
                    <a:pt x="61" y="18"/>
                    <a:pt x="58" y="16"/>
                    <a:pt x="56" y="14"/>
                  </a:cubicBezTo>
                  <a:cubicBezTo>
                    <a:pt x="50" y="11"/>
                    <a:pt x="44" y="7"/>
                    <a:pt x="39" y="3"/>
                  </a:cubicBezTo>
                  <a:cubicBezTo>
                    <a:pt x="38" y="3"/>
                    <a:pt x="36" y="1"/>
                    <a:pt x="35" y="1"/>
                  </a:cubicBezTo>
                  <a:cubicBezTo>
                    <a:pt x="33" y="0"/>
                    <a:pt x="30" y="1"/>
                    <a:pt x="27" y="1"/>
                  </a:cubicBezTo>
                  <a:close/>
                </a:path>
              </a:pathLst>
            </a:custGeom>
            <a:solidFill>
              <a:srgbClr val="FCD116"/>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dirty="0"/>
            </a:p>
          </p:txBody>
        </p:sp>
        <p:sp>
          <p:nvSpPr>
            <p:cNvPr id="279" name="Freeform 770">
              <a:extLst>
                <a:ext uri="{FF2B5EF4-FFF2-40B4-BE49-F238E27FC236}">
                  <a16:creationId xmlns:a16="http://schemas.microsoft.com/office/drawing/2014/main" id="{41CE833B-5A27-4EC1-91F0-BEBF54FE21CB}"/>
                </a:ext>
              </a:extLst>
            </p:cNvPr>
            <p:cNvSpPr>
              <a:spLocks/>
            </p:cNvSpPr>
            <p:nvPr/>
          </p:nvSpPr>
          <p:spPr bwMode="auto">
            <a:xfrm>
              <a:off x="6409091" y="3750410"/>
              <a:ext cx="258029" cy="251658"/>
            </a:xfrm>
            <a:custGeom>
              <a:avLst/>
              <a:gdLst>
                <a:gd name="T0" fmla="*/ 45 w 55"/>
                <a:gd name="T1" fmla="*/ 54 h 54"/>
                <a:gd name="T2" fmla="*/ 48 w 55"/>
                <a:gd name="T3" fmla="*/ 51 h 54"/>
                <a:gd name="T4" fmla="*/ 51 w 55"/>
                <a:gd name="T5" fmla="*/ 48 h 54"/>
                <a:gd name="T6" fmla="*/ 54 w 55"/>
                <a:gd name="T7" fmla="*/ 44 h 54"/>
                <a:gd name="T8" fmla="*/ 55 w 55"/>
                <a:gd name="T9" fmla="*/ 42 h 54"/>
                <a:gd name="T10" fmla="*/ 50 w 55"/>
                <a:gd name="T11" fmla="*/ 36 h 54"/>
                <a:gd name="T12" fmla="*/ 45 w 55"/>
                <a:gd name="T13" fmla="*/ 25 h 54"/>
                <a:gd name="T14" fmla="*/ 40 w 55"/>
                <a:gd name="T15" fmla="*/ 16 h 54"/>
                <a:gd name="T16" fmla="*/ 38 w 55"/>
                <a:gd name="T17" fmla="*/ 8 h 54"/>
                <a:gd name="T18" fmla="*/ 47 w 55"/>
                <a:gd name="T19" fmla="*/ 22 h 54"/>
                <a:gd name="T20" fmla="*/ 49 w 55"/>
                <a:gd name="T21" fmla="*/ 19 h 54"/>
                <a:gd name="T22" fmla="*/ 48 w 55"/>
                <a:gd name="T23" fmla="*/ 14 h 54"/>
                <a:gd name="T24" fmla="*/ 47 w 55"/>
                <a:gd name="T25" fmla="*/ 2 h 54"/>
                <a:gd name="T26" fmla="*/ 38 w 55"/>
                <a:gd name="T27" fmla="*/ 2 h 54"/>
                <a:gd name="T28" fmla="*/ 25 w 55"/>
                <a:gd name="T29" fmla="*/ 3 h 54"/>
                <a:gd name="T30" fmla="*/ 16 w 55"/>
                <a:gd name="T31" fmla="*/ 3 h 54"/>
                <a:gd name="T32" fmla="*/ 4 w 55"/>
                <a:gd name="T33" fmla="*/ 1 h 54"/>
                <a:gd name="T34" fmla="*/ 3 w 55"/>
                <a:gd name="T35" fmla="*/ 0 h 54"/>
                <a:gd name="T36" fmla="*/ 1 w 55"/>
                <a:gd name="T37" fmla="*/ 3 h 54"/>
                <a:gd name="T38" fmla="*/ 2 w 55"/>
                <a:gd name="T39" fmla="*/ 7 h 54"/>
                <a:gd name="T40" fmla="*/ 1 w 55"/>
                <a:gd name="T41" fmla="*/ 11 h 54"/>
                <a:gd name="T42" fmla="*/ 2 w 55"/>
                <a:gd name="T43" fmla="*/ 13 h 54"/>
                <a:gd name="T44" fmla="*/ 2 w 55"/>
                <a:gd name="T45" fmla="*/ 25 h 54"/>
                <a:gd name="T46" fmla="*/ 2 w 55"/>
                <a:gd name="T47" fmla="*/ 52 h 54"/>
                <a:gd name="T48" fmla="*/ 34 w 55"/>
                <a:gd name="T49" fmla="*/ 52 h 54"/>
                <a:gd name="T50" fmla="*/ 40 w 55"/>
                <a:gd name="T51" fmla="*/ 52 h 54"/>
                <a:gd name="T52" fmla="*/ 45 w 55"/>
                <a:gd name="T5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4">
                  <a:moveTo>
                    <a:pt x="45" y="54"/>
                  </a:moveTo>
                  <a:cubicBezTo>
                    <a:pt x="46" y="54"/>
                    <a:pt x="46" y="51"/>
                    <a:pt x="48" y="51"/>
                  </a:cubicBezTo>
                  <a:cubicBezTo>
                    <a:pt x="51" y="51"/>
                    <a:pt x="49" y="49"/>
                    <a:pt x="51" y="48"/>
                  </a:cubicBezTo>
                  <a:cubicBezTo>
                    <a:pt x="54" y="47"/>
                    <a:pt x="54" y="47"/>
                    <a:pt x="54" y="44"/>
                  </a:cubicBezTo>
                  <a:cubicBezTo>
                    <a:pt x="53" y="42"/>
                    <a:pt x="53" y="42"/>
                    <a:pt x="55" y="42"/>
                  </a:cubicBezTo>
                  <a:cubicBezTo>
                    <a:pt x="54" y="42"/>
                    <a:pt x="51" y="37"/>
                    <a:pt x="50" y="36"/>
                  </a:cubicBezTo>
                  <a:cubicBezTo>
                    <a:pt x="49" y="32"/>
                    <a:pt x="47" y="28"/>
                    <a:pt x="45" y="25"/>
                  </a:cubicBezTo>
                  <a:cubicBezTo>
                    <a:pt x="43" y="22"/>
                    <a:pt x="42" y="18"/>
                    <a:pt x="40" y="16"/>
                  </a:cubicBezTo>
                  <a:cubicBezTo>
                    <a:pt x="39" y="15"/>
                    <a:pt x="37" y="9"/>
                    <a:pt x="38" y="8"/>
                  </a:cubicBezTo>
                  <a:cubicBezTo>
                    <a:pt x="38" y="8"/>
                    <a:pt x="46" y="22"/>
                    <a:pt x="47" y="22"/>
                  </a:cubicBezTo>
                  <a:cubicBezTo>
                    <a:pt x="48" y="22"/>
                    <a:pt x="49" y="19"/>
                    <a:pt x="49" y="19"/>
                  </a:cubicBezTo>
                  <a:cubicBezTo>
                    <a:pt x="49" y="17"/>
                    <a:pt x="49" y="15"/>
                    <a:pt x="48" y="14"/>
                  </a:cubicBezTo>
                  <a:cubicBezTo>
                    <a:pt x="48" y="10"/>
                    <a:pt x="47" y="6"/>
                    <a:pt x="47" y="2"/>
                  </a:cubicBezTo>
                  <a:cubicBezTo>
                    <a:pt x="45" y="4"/>
                    <a:pt x="40" y="4"/>
                    <a:pt x="38" y="2"/>
                  </a:cubicBezTo>
                  <a:cubicBezTo>
                    <a:pt x="34" y="0"/>
                    <a:pt x="29" y="1"/>
                    <a:pt x="25" y="3"/>
                  </a:cubicBezTo>
                  <a:cubicBezTo>
                    <a:pt x="22" y="5"/>
                    <a:pt x="19" y="4"/>
                    <a:pt x="16" y="3"/>
                  </a:cubicBezTo>
                  <a:cubicBezTo>
                    <a:pt x="12" y="2"/>
                    <a:pt x="8" y="2"/>
                    <a:pt x="4" y="1"/>
                  </a:cubicBezTo>
                  <a:cubicBezTo>
                    <a:pt x="4" y="1"/>
                    <a:pt x="3" y="0"/>
                    <a:pt x="3" y="0"/>
                  </a:cubicBezTo>
                  <a:cubicBezTo>
                    <a:pt x="2" y="1"/>
                    <a:pt x="2" y="2"/>
                    <a:pt x="1" y="3"/>
                  </a:cubicBezTo>
                  <a:cubicBezTo>
                    <a:pt x="0" y="4"/>
                    <a:pt x="3" y="5"/>
                    <a:pt x="2" y="7"/>
                  </a:cubicBezTo>
                  <a:cubicBezTo>
                    <a:pt x="1" y="8"/>
                    <a:pt x="1" y="9"/>
                    <a:pt x="1" y="11"/>
                  </a:cubicBezTo>
                  <a:cubicBezTo>
                    <a:pt x="2" y="11"/>
                    <a:pt x="2" y="12"/>
                    <a:pt x="2" y="13"/>
                  </a:cubicBezTo>
                  <a:cubicBezTo>
                    <a:pt x="2" y="17"/>
                    <a:pt x="2" y="21"/>
                    <a:pt x="2" y="25"/>
                  </a:cubicBezTo>
                  <a:cubicBezTo>
                    <a:pt x="2" y="28"/>
                    <a:pt x="2" y="52"/>
                    <a:pt x="2" y="52"/>
                  </a:cubicBezTo>
                  <a:cubicBezTo>
                    <a:pt x="13" y="52"/>
                    <a:pt x="23" y="52"/>
                    <a:pt x="34" y="52"/>
                  </a:cubicBezTo>
                  <a:cubicBezTo>
                    <a:pt x="36" y="52"/>
                    <a:pt x="38" y="52"/>
                    <a:pt x="40" y="52"/>
                  </a:cubicBezTo>
                  <a:cubicBezTo>
                    <a:pt x="42" y="52"/>
                    <a:pt x="43" y="54"/>
                    <a:pt x="45" y="54"/>
                  </a:cubicBezTo>
                  <a:close/>
                </a:path>
              </a:pathLst>
            </a:custGeom>
            <a:solidFill>
              <a:srgbClr val="FCD737"/>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dirty="0"/>
            </a:p>
          </p:txBody>
        </p:sp>
        <p:sp>
          <p:nvSpPr>
            <p:cNvPr id="280" name="Freeform 771">
              <a:extLst>
                <a:ext uri="{FF2B5EF4-FFF2-40B4-BE49-F238E27FC236}">
                  <a16:creationId xmlns:a16="http://schemas.microsoft.com/office/drawing/2014/main" id="{66DA141C-3032-4C0C-A7D3-04AF9B8EB9F4}"/>
                </a:ext>
              </a:extLst>
            </p:cNvPr>
            <p:cNvSpPr>
              <a:spLocks/>
            </p:cNvSpPr>
            <p:nvPr/>
          </p:nvSpPr>
          <p:spPr bwMode="auto">
            <a:xfrm>
              <a:off x="6026825" y="3605470"/>
              <a:ext cx="93975" cy="181577"/>
            </a:xfrm>
            <a:custGeom>
              <a:avLst/>
              <a:gdLst>
                <a:gd name="T0" fmla="*/ 14 w 20"/>
                <a:gd name="T1" fmla="*/ 34 h 39"/>
                <a:gd name="T2" fmla="*/ 17 w 20"/>
                <a:gd name="T3" fmla="*/ 30 h 39"/>
                <a:gd name="T4" fmla="*/ 20 w 20"/>
                <a:gd name="T5" fmla="*/ 27 h 39"/>
                <a:gd name="T6" fmla="*/ 20 w 20"/>
                <a:gd name="T7" fmla="*/ 24 h 39"/>
                <a:gd name="T8" fmla="*/ 19 w 20"/>
                <a:gd name="T9" fmla="*/ 23 h 39"/>
                <a:gd name="T10" fmla="*/ 17 w 20"/>
                <a:gd name="T11" fmla="*/ 20 h 39"/>
                <a:gd name="T12" fmla="*/ 14 w 20"/>
                <a:gd name="T13" fmla="*/ 20 h 39"/>
                <a:gd name="T14" fmla="*/ 16 w 20"/>
                <a:gd name="T15" fmla="*/ 16 h 39"/>
                <a:gd name="T16" fmla="*/ 17 w 20"/>
                <a:gd name="T17" fmla="*/ 10 h 39"/>
                <a:gd name="T18" fmla="*/ 15 w 20"/>
                <a:gd name="T19" fmla="*/ 6 h 39"/>
                <a:gd name="T20" fmla="*/ 18 w 20"/>
                <a:gd name="T21" fmla="*/ 4 h 39"/>
                <a:gd name="T22" fmla="*/ 18 w 20"/>
                <a:gd name="T23" fmla="*/ 1 h 39"/>
                <a:gd name="T24" fmla="*/ 15 w 20"/>
                <a:gd name="T25" fmla="*/ 3 h 39"/>
                <a:gd name="T26" fmla="*/ 14 w 20"/>
                <a:gd name="T27" fmla="*/ 2 h 39"/>
                <a:gd name="T28" fmla="*/ 11 w 20"/>
                <a:gd name="T29" fmla="*/ 0 h 39"/>
                <a:gd name="T30" fmla="*/ 5 w 20"/>
                <a:gd name="T31" fmla="*/ 4 h 39"/>
                <a:gd name="T32" fmla="*/ 2 w 20"/>
                <a:gd name="T33" fmla="*/ 17 h 39"/>
                <a:gd name="T34" fmla="*/ 1 w 20"/>
                <a:gd name="T35" fmla="*/ 21 h 39"/>
                <a:gd name="T36" fmla="*/ 4 w 20"/>
                <a:gd name="T37" fmla="*/ 26 h 39"/>
                <a:gd name="T38" fmla="*/ 8 w 20"/>
                <a:gd name="T39" fmla="*/ 30 h 39"/>
                <a:gd name="T40" fmla="*/ 10 w 20"/>
                <a:gd name="T41" fmla="*/ 39 h 39"/>
                <a:gd name="T42" fmla="*/ 14 w 20"/>
                <a:gd name="T43" fmla="*/ 34 h 39"/>
                <a:gd name="T44" fmla="*/ 14 w 20"/>
                <a:gd name="T45"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39">
                  <a:moveTo>
                    <a:pt x="14" y="34"/>
                  </a:moveTo>
                  <a:cubicBezTo>
                    <a:pt x="12" y="32"/>
                    <a:pt x="16" y="30"/>
                    <a:pt x="17" y="30"/>
                  </a:cubicBezTo>
                  <a:cubicBezTo>
                    <a:pt x="19" y="29"/>
                    <a:pt x="20" y="28"/>
                    <a:pt x="20" y="27"/>
                  </a:cubicBezTo>
                  <a:cubicBezTo>
                    <a:pt x="20" y="26"/>
                    <a:pt x="20" y="25"/>
                    <a:pt x="20" y="24"/>
                  </a:cubicBezTo>
                  <a:cubicBezTo>
                    <a:pt x="20" y="23"/>
                    <a:pt x="19" y="23"/>
                    <a:pt x="19" y="23"/>
                  </a:cubicBezTo>
                  <a:cubicBezTo>
                    <a:pt x="18" y="22"/>
                    <a:pt x="18" y="21"/>
                    <a:pt x="17" y="20"/>
                  </a:cubicBezTo>
                  <a:cubicBezTo>
                    <a:pt x="16" y="20"/>
                    <a:pt x="15" y="21"/>
                    <a:pt x="14" y="20"/>
                  </a:cubicBezTo>
                  <a:cubicBezTo>
                    <a:pt x="11" y="18"/>
                    <a:pt x="14" y="17"/>
                    <a:pt x="16" y="16"/>
                  </a:cubicBezTo>
                  <a:cubicBezTo>
                    <a:pt x="18" y="15"/>
                    <a:pt x="19" y="12"/>
                    <a:pt x="17" y="10"/>
                  </a:cubicBezTo>
                  <a:cubicBezTo>
                    <a:pt x="17" y="9"/>
                    <a:pt x="14" y="7"/>
                    <a:pt x="15" y="6"/>
                  </a:cubicBezTo>
                  <a:cubicBezTo>
                    <a:pt x="16" y="5"/>
                    <a:pt x="17" y="5"/>
                    <a:pt x="18" y="4"/>
                  </a:cubicBezTo>
                  <a:cubicBezTo>
                    <a:pt x="18" y="4"/>
                    <a:pt x="18" y="1"/>
                    <a:pt x="18" y="1"/>
                  </a:cubicBezTo>
                  <a:cubicBezTo>
                    <a:pt x="17" y="1"/>
                    <a:pt x="16" y="4"/>
                    <a:pt x="15" y="3"/>
                  </a:cubicBezTo>
                  <a:cubicBezTo>
                    <a:pt x="15" y="3"/>
                    <a:pt x="14" y="2"/>
                    <a:pt x="14" y="2"/>
                  </a:cubicBezTo>
                  <a:cubicBezTo>
                    <a:pt x="13" y="1"/>
                    <a:pt x="12" y="0"/>
                    <a:pt x="11" y="0"/>
                  </a:cubicBezTo>
                  <a:cubicBezTo>
                    <a:pt x="9" y="1"/>
                    <a:pt x="6" y="2"/>
                    <a:pt x="5" y="4"/>
                  </a:cubicBezTo>
                  <a:cubicBezTo>
                    <a:pt x="3" y="8"/>
                    <a:pt x="5" y="14"/>
                    <a:pt x="2" y="17"/>
                  </a:cubicBezTo>
                  <a:cubicBezTo>
                    <a:pt x="0" y="19"/>
                    <a:pt x="0" y="19"/>
                    <a:pt x="1" y="21"/>
                  </a:cubicBezTo>
                  <a:cubicBezTo>
                    <a:pt x="1" y="23"/>
                    <a:pt x="4" y="24"/>
                    <a:pt x="4" y="26"/>
                  </a:cubicBezTo>
                  <a:cubicBezTo>
                    <a:pt x="5" y="28"/>
                    <a:pt x="8" y="29"/>
                    <a:pt x="8" y="30"/>
                  </a:cubicBezTo>
                  <a:cubicBezTo>
                    <a:pt x="9" y="33"/>
                    <a:pt x="10" y="37"/>
                    <a:pt x="10" y="39"/>
                  </a:cubicBezTo>
                  <a:cubicBezTo>
                    <a:pt x="12" y="39"/>
                    <a:pt x="16" y="37"/>
                    <a:pt x="14" y="34"/>
                  </a:cubicBezTo>
                  <a:cubicBezTo>
                    <a:pt x="13" y="33"/>
                    <a:pt x="15" y="35"/>
                    <a:pt x="14" y="34"/>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81" name="Freeform 772">
              <a:extLst>
                <a:ext uri="{FF2B5EF4-FFF2-40B4-BE49-F238E27FC236}">
                  <a16:creationId xmlns:a16="http://schemas.microsoft.com/office/drawing/2014/main" id="{F287515E-143A-4A1A-B4D6-EA6E13951197}"/>
                </a:ext>
              </a:extLst>
            </p:cNvPr>
            <p:cNvSpPr>
              <a:spLocks/>
            </p:cNvSpPr>
            <p:nvPr/>
          </p:nvSpPr>
          <p:spPr bwMode="auto">
            <a:xfrm>
              <a:off x="6068239" y="3712184"/>
              <a:ext cx="355189" cy="342447"/>
            </a:xfrm>
            <a:custGeom>
              <a:avLst/>
              <a:gdLst>
                <a:gd name="T0" fmla="*/ 21 w 76"/>
                <a:gd name="T1" fmla="*/ 55 h 73"/>
                <a:gd name="T2" fmla="*/ 25 w 76"/>
                <a:gd name="T3" fmla="*/ 57 h 73"/>
                <a:gd name="T4" fmla="*/ 28 w 76"/>
                <a:gd name="T5" fmla="*/ 55 h 73"/>
                <a:gd name="T6" fmla="*/ 33 w 76"/>
                <a:gd name="T7" fmla="*/ 53 h 73"/>
                <a:gd name="T8" fmla="*/ 44 w 76"/>
                <a:gd name="T9" fmla="*/ 59 h 73"/>
                <a:gd name="T10" fmla="*/ 70 w 76"/>
                <a:gd name="T11" fmla="*/ 73 h 73"/>
                <a:gd name="T12" fmla="*/ 71 w 76"/>
                <a:gd name="T13" fmla="*/ 71 h 73"/>
                <a:gd name="T14" fmla="*/ 75 w 76"/>
                <a:gd name="T15" fmla="*/ 71 h 73"/>
                <a:gd name="T16" fmla="*/ 75 w 76"/>
                <a:gd name="T17" fmla="*/ 66 h 73"/>
                <a:gd name="T18" fmla="*/ 75 w 76"/>
                <a:gd name="T19" fmla="*/ 44 h 73"/>
                <a:gd name="T20" fmla="*/ 75 w 76"/>
                <a:gd name="T21" fmla="*/ 24 h 73"/>
                <a:gd name="T22" fmla="*/ 75 w 76"/>
                <a:gd name="T23" fmla="*/ 20 h 73"/>
                <a:gd name="T24" fmla="*/ 74 w 76"/>
                <a:gd name="T25" fmla="*/ 17 h 73"/>
                <a:gd name="T26" fmla="*/ 76 w 76"/>
                <a:gd name="T27" fmla="*/ 14 h 73"/>
                <a:gd name="T28" fmla="*/ 74 w 76"/>
                <a:gd name="T29" fmla="*/ 11 h 73"/>
                <a:gd name="T30" fmla="*/ 76 w 76"/>
                <a:gd name="T31" fmla="*/ 8 h 73"/>
                <a:gd name="T32" fmla="*/ 67 w 76"/>
                <a:gd name="T33" fmla="*/ 5 h 73"/>
                <a:gd name="T34" fmla="*/ 61 w 76"/>
                <a:gd name="T35" fmla="*/ 2 h 73"/>
                <a:gd name="T36" fmla="*/ 51 w 76"/>
                <a:gd name="T37" fmla="*/ 6 h 73"/>
                <a:gd name="T38" fmla="*/ 51 w 76"/>
                <a:gd name="T39" fmla="*/ 9 h 73"/>
                <a:gd name="T40" fmla="*/ 50 w 76"/>
                <a:gd name="T41" fmla="*/ 14 h 73"/>
                <a:gd name="T42" fmla="*/ 41 w 76"/>
                <a:gd name="T43" fmla="*/ 13 h 73"/>
                <a:gd name="T44" fmla="*/ 36 w 76"/>
                <a:gd name="T45" fmla="*/ 12 h 73"/>
                <a:gd name="T46" fmla="*/ 31 w 76"/>
                <a:gd name="T47" fmla="*/ 10 h 73"/>
                <a:gd name="T48" fmla="*/ 29 w 76"/>
                <a:gd name="T49" fmla="*/ 6 h 73"/>
                <a:gd name="T50" fmla="*/ 23 w 76"/>
                <a:gd name="T51" fmla="*/ 3 h 73"/>
                <a:gd name="T52" fmla="*/ 17 w 76"/>
                <a:gd name="T53" fmla="*/ 2 h 73"/>
                <a:gd name="T54" fmla="*/ 11 w 76"/>
                <a:gd name="T55" fmla="*/ 0 h 73"/>
                <a:gd name="T56" fmla="*/ 11 w 76"/>
                <a:gd name="T57" fmla="*/ 4 h 73"/>
                <a:gd name="T58" fmla="*/ 9 w 76"/>
                <a:gd name="T59" fmla="*/ 6 h 73"/>
                <a:gd name="T60" fmla="*/ 5 w 76"/>
                <a:gd name="T61" fmla="*/ 8 h 73"/>
                <a:gd name="T62" fmla="*/ 5 w 76"/>
                <a:gd name="T63" fmla="*/ 14 h 73"/>
                <a:gd name="T64" fmla="*/ 1 w 76"/>
                <a:gd name="T65" fmla="*/ 17 h 73"/>
                <a:gd name="T66" fmla="*/ 3 w 76"/>
                <a:gd name="T67" fmla="*/ 21 h 73"/>
                <a:gd name="T68" fmla="*/ 3 w 76"/>
                <a:gd name="T69" fmla="*/ 26 h 73"/>
                <a:gd name="T70" fmla="*/ 3 w 76"/>
                <a:gd name="T71" fmla="*/ 31 h 73"/>
                <a:gd name="T72" fmla="*/ 3 w 76"/>
                <a:gd name="T73" fmla="*/ 34 h 73"/>
                <a:gd name="T74" fmla="*/ 3 w 76"/>
                <a:gd name="T75" fmla="*/ 37 h 73"/>
                <a:gd name="T76" fmla="*/ 1 w 76"/>
                <a:gd name="T77" fmla="*/ 40 h 73"/>
                <a:gd name="T78" fmla="*/ 4 w 76"/>
                <a:gd name="T79" fmla="*/ 46 h 73"/>
                <a:gd name="T80" fmla="*/ 7 w 76"/>
                <a:gd name="T81" fmla="*/ 48 h 73"/>
                <a:gd name="T82" fmla="*/ 11 w 76"/>
                <a:gd name="T83" fmla="*/ 49 h 73"/>
                <a:gd name="T84" fmla="*/ 14 w 76"/>
                <a:gd name="T85" fmla="*/ 53 h 73"/>
                <a:gd name="T86" fmla="*/ 21 w 76"/>
                <a:gd name="T87" fmla="*/ 55 h 73"/>
                <a:gd name="T88" fmla="*/ 21 w 76"/>
                <a:gd name="T89" fmla="*/ 5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 h="73">
                  <a:moveTo>
                    <a:pt x="21" y="55"/>
                  </a:moveTo>
                  <a:cubicBezTo>
                    <a:pt x="21" y="56"/>
                    <a:pt x="24" y="58"/>
                    <a:pt x="25" y="57"/>
                  </a:cubicBezTo>
                  <a:cubicBezTo>
                    <a:pt x="26" y="56"/>
                    <a:pt x="27" y="56"/>
                    <a:pt x="28" y="55"/>
                  </a:cubicBezTo>
                  <a:cubicBezTo>
                    <a:pt x="29" y="55"/>
                    <a:pt x="32" y="53"/>
                    <a:pt x="33" y="53"/>
                  </a:cubicBezTo>
                  <a:cubicBezTo>
                    <a:pt x="37" y="55"/>
                    <a:pt x="40" y="57"/>
                    <a:pt x="44" y="59"/>
                  </a:cubicBezTo>
                  <a:cubicBezTo>
                    <a:pt x="53" y="64"/>
                    <a:pt x="61" y="69"/>
                    <a:pt x="70" y="73"/>
                  </a:cubicBezTo>
                  <a:cubicBezTo>
                    <a:pt x="70" y="71"/>
                    <a:pt x="69" y="71"/>
                    <a:pt x="71" y="71"/>
                  </a:cubicBezTo>
                  <a:cubicBezTo>
                    <a:pt x="71" y="71"/>
                    <a:pt x="75" y="71"/>
                    <a:pt x="75" y="71"/>
                  </a:cubicBezTo>
                  <a:cubicBezTo>
                    <a:pt x="75" y="69"/>
                    <a:pt x="75" y="68"/>
                    <a:pt x="75" y="66"/>
                  </a:cubicBezTo>
                  <a:cubicBezTo>
                    <a:pt x="75" y="59"/>
                    <a:pt x="75" y="52"/>
                    <a:pt x="75" y="44"/>
                  </a:cubicBezTo>
                  <a:cubicBezTo>
                    <a:pt x="75" y="37"/>
                    <a:pt x="75" y="30"/>
                    <a:pt x="75" y="24"/>
                  </a:cubicBezTo>
                  <a:cubicBezTo>
                    <a:pt x="75" y="22"/>
                    <a:pt x="75" y="21"/>
                    <a:pt x="75" y="20"/>
                  </a:cubicBezTo>
                  <a:cubicBezTo>
                    <a:pt x="74" y="19"/>
                    <a:pt x="74" y="18"/>
                    <a:pt x="74" y="17"/>
                  </a:cubicBezTo>
                  <a:cubicBezTo>
                    <a:pt x="74" y="16"/>
                    <a:pt x="76" y="15"/>
                    <a:pt x="76" y="14"/>
                  </a:cubicBezTo>
                  <a:cubicBezTo>
                    <a:pt x="76" y="13"/>
                    <a:pt x="74" y="12"/>
                    <a:pt x="74" y="11"/>
                  </a:cubicBezTo>
                  <a:cubicBezTo>
                    <a:pt x="74" y="10"/>
                    <a:pt x="75" y="9"/>
                    <a:pt x="76" y="8"/>
                  </a:cubicBezTo>
                  <a:cubicBezTo>
                    <a:pt x="73" y="6"/>
                    <a:pt x="70" y="7"/>
                    <a:pt x="67" y="5"/>
                  </a:cubicBezTo>
                  <a:cubicBezTo>
                    <a:pt x="65" y="4"/>
                    <a:pt x="64" y="2"/>
                    <a:pt x="61" y="2"/>
                  </a:cubicBezTo>
                  <a:cubicBezTo>
                    <a:pt x="57" y="2"/>
                    <a:pt x="53" y="3"/>
                    <a:pt x="51" y="6"/>
                  </a:cubicBezTo>
                  <a:cubicBezTo>
                    <a:pt x="50" y="7"/>
                    <a:pt x="50" y="8"/>
                    <a:pt x="51" y="9"/>
                  </a:cubicBezTo>
                  <a:cubicBezTo>
                    <a:pt x="52" y="11"/>
                    <a:pt x="51" y="12"/>
                    <a:pt x="50" y="14"/>
                  </a:cubicBezTo>
                  <a:cubicBezTo>
                    <a:pt x="48" y="17"/>
                    <a:pt x="44" y="15"/>
                    <a:pt x="41" y="13"/>
                  </a:cubicBezTo>
                  <a:cubicBezTo>
                    <a:pt x="39" y="13"/>
                    <a:pt x="38" y="12"/>
                    <a:pt x="36" y="12"/>
                  </a:cubicBezTo>
                  <a:cubicBezTo>
                    <a:pt x="34" y="11"/>
                    <a:pt x="32" y="12"/>
                    <a:pt x="31" y="10"/>
                  </a:cubicBezTo>
                  <a:cubicBezTo>
                    <a:pt x="30" y="9"/>
                    <a:pt x="30" y="7"/>
                    <a:pt x="29" y="6"/>
                  </a:cubicBezTo>
                  <a:cubicBezTo>
                    <a:pt x="28" y="4"/>
                    <a:pt x="25" y="4"/>
                    <a:pt x="23" y="3"/>
                  </a:cubicBezTo>
                  <a:cubicBezTo>
                    <a:pt x="21" y="2"/>
                    <a:pt x="19" y="2"/>
                    <a:pt x="17" y="2"/>
                  </a:cubicBezTo>
                  <a:cubicBezTo>
                    <a:pt x="15" y="2"/>
                    <a:pt x="14" y="1"/>
                    <a:pt x="11" y="0"/>
                  </a:cubicBezTo>
                  <a:cubicBezTo>
                    <a:pt x="11" y="1"/>
                    <a:pt x="11" y="2"/>
                    <a:pt x="11" y="4"/>
                  </a:cubicBezTo>
                  <a:cubicBezTo>
                    <a:pt x="11" y="5"/>
                    <a:pt x="11" y="4"/>
                    <a:pt x="9" y="6"/>
                  </a:cubicBezTo>
                  <a:cubicBezTo>
                    <a:pt x="8" y="7"/>
                    <a:pt x="7" y="7"/>
                    <a:pt x="5" y="8"/>
                  </a:cubicBezTo>
                  <a:cubicBezTo>
                    <a:pt x="3" y="10"/>
                    <a:pt x="6" y="12"/>
                    <a:pt x="5" y="14"/>
                  </a:cubicBezTo>
                  <a:cubicBezTo>
                    <a:pt x="4" y="16"/>
                    <a:pt x="1" y="16"/>
                    <a:pt x="1" y="17"/>
                  </a:cubicBezTo>
                  <a:cubicBezTo>
                    <a:pt x="1" y="19"/>
                    <a:pt x="2" y="20"/>
                    <a:pt x="3" y="21"/>
                  </a:cubicBezTo>
                  <a:cubicBezTo>
                    <a:pt x="3" y="23"/>
                    <a:pt x="3" y="25"/>
                    <a:pt x="3" y="26"/>
                  </a:cubicBezTo>
                  <a:cubicBezTo>
                    <a:pt x="3" y="28"/>
                    <a:pt x="4" y="29"/>
                    <a:pt x="3" y="31"/>
                  </a:cubicBezTo>
                  <a:cubicBezTo>
                    <a:pt x="3" y="32"/>
                    <a:pt x="3" y="33"/>
                    <a:pt x="3" y="34"/>
                  </a:cubicBezTo>
                  <a:cubicBezTo>
                    <a:pt x="3" y="35"/>
                    <a:pt x="4" y="36"/>
                    <a:pt x="3" y="37"/>
                  </a:cubicBezTo>
                  <a:cubicBezTo>
                    <a:pt x="3" y="38"/>
                    <a:pt x="0" y="38"/>
                    <a:pt x="1" y="40"/>
                  </a:cubicBezTo>
                  <a:cubicBezTo>
                    <a:pt x="3" y="42"/>
                    <a:pt x="4" y="43"/>
                    <a:pt x="4" y="46"/>
                  </a:cubicBezTo>
                  <a:cubicBezTo>
                    <a:pt x="4" y="48"/>
                    <a:pt x="6" y="47"/>
                    <a:pt x="7" y="48"/>
                  </a:cubicBezTo>
                  <a:cubicBezTo>
                    <a:pt x="9" y="48"/>
                    <a:pt x="10" y="48"/>
                    <a:pt x="11" y="49"/>
                  </a:cubicBezTo>
                  <a:cubicBezTo>
                    <a:pt x="12" y="50"/>
                    <a:pt x="13" y="52"/>
                    <a:pt x="14" y="53"/>
                  </a:cubicBezTo>
                  <a:cubicBezTo>
                    <a:pt x="16" y="54"/>
                    <a:pt x="19" y="53"/>
                    <a:pt x="21" y="55"/>
                  </a:cubicBezTo>
                  <a:cubicBezTo>
                    <a:pt x="22" y="56"/>
                    <a:pt x="20" y="54"/>
                    <a:pt x="21" y="55"/>
                  </a:cubicBezTo>
                  <a:close/>
                </a:path>
              </a:pathLst>
            </a:custGeom>
            <a:solidFill>
              <a:srgbClr val="E70013"/>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dirty="0"/>
            </a:p>
          </p:txBody>
        </p:sp>
        <p:sp>
          <p:nvSpPr>
            <p:cNvPr id="282" name="Freeform 773">
              <a:extLst>
                <a:ext uri="{FF2B5EF4-FFF2-40B4-BE49-F238E27FC236}">
                  <a16:creationId xmlns:a16="http://schemas.microsoft.com/office/drawing/2014/main" id="{90683262-C35B-4373-87B2-2B1DD9C90ABC}"/>
                </a:ext>
              </a:extLst>
            </p:cNvPr>
            <p:cNvSpPr>
              <a:spLocks/>
            </p:cNvSpPr>
            <p:nvPr/>
          </p:nvSpPr>
          <p:spPr bwMode="auto">
            <a:xfrm>
              <a:off x="5456613" y="3857128"/>
              <a:ext cx="195911" cy="159278"/>
            </a:xfrm>
            <a:custGeom>
              <a:avLst/>
              <a:gdLst>
                <a:gd name="T0" fmla="*/ 19 w 42"/>
                <a:gd name="T1" fmla="*/ 34 h 34"/>
                <a:gd name="T2" fmla="*/ 20 w 42"/>
                <a:gd name="T3" fmla="*/ 25 h 34"/>
                <a:gd name="T4" fmla="*/ 24 w 42"/>
                <a:gd name="T5" fmla="*/ 22 h 34"/>
                <a:gd name="T6" fmla="*/ 25 w 42"/>
                <a:gd name="T7" fmla="*/ 20 h 34"/>
                <a:gd name="T8" fmla="*/ 25 w 42"/>
                <a:gd name="T9" fmla="*/ 9 h 34"/>
                <a:gd name="T10" fmla="*/ 32 w 42"/>
                <a:gd name="T11" fmla="*/ 9 h 34"/>
                <a:gd name="T12" fmla="*/ 41 w 42"/>
                <a:gd name="T13" fmla="*/ 9 h 34"/>
                <a:gd name="T14" fmla="*/ 42 w 42"/>
                <a:gd name="T15" fmla="*/ 2 h 34"/>
                <a:gd name="T16" fmla="*/ 40 w 42"/>
                <a:gd name="T17" fmla="*/ 0 h 34"/>
                <a:gd name="T18" fmla="*/ 20 w 42"/>
                <a:gd name="T19" fmla="*/ 0 h 34"/>
                <a:gd name="T20" fmla="*/ 15 w 42"/>
                <a:gd name="T21" fmla="*/ 6 h 34"/>
                <a:gd name="T22" fmla="*/ 10 w 42"/>
                <a:gd name="T23" fmla="*/ 17 h 34"/>
                <a:gd name="T24" fmla="*/ 8 w 42"/>
                <a:gd name="T25" fmla="*/ 18 h 34"/>
                <a:gd name="T26" fmla="*/ 4 w 42"/>
                <a:gd name="T27" fmla="*/ 25 h 34"/>
                <a:gd name="T28" fmla="*/ 0 w 42"/>
                <a:gd name="T29" fmla="*/ 34 h 34"/>
                <a:gd name="T30" fmla="*/ 19 w 42"/>
                <a:gd name="T3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34">
                  <a:moveTo>
                    <a:pt x="19" y="34"/>
                  </a:moveTo>
                  <a:cubicBezTo>
                    <a:pt x="19" y="31"/>
                    <a:pt x="18" y="26"/>
                    <a:pt x="20" y="25"/>
                  </a:cubicBezTo>
                  <a:cubicBezTo>
                    <a:pt x="21" y="24"/>
                    <a:pt x="23" y="23"/>
                    <a:pt x="24" y="22"/>
                  </a:cubicBezTo>
                  <a:cubicBezTo>
                    <a:pt x="25" y="22"/>
                    <a:pt x="25" y="20"/>
                    <a:pt x="25" y="20"/>
                  </a:cubicBezTo>
                  <a:cubicBezTo>
                    <a:pt x="25" y="16"/>
                    <a:pt x="25" y="13"/>
                    <a:pt x="25" y="9"/>
                  </a:cubicBezTo>
                  <a:cubicBezTo>
                    <a:pt x="25" y="9"/>
                    <a:pt x="31" y="9"/>
                    <a:pt x="32" y="9"/>
                  </a:cubicBezTo>
                  <a:cubicBezTo>
                    <a:pt x="35" y="9"/>
                    <a:pt x="38" y="9"/>
                    <a:pt x="41" y="9"/>
                  </a:cubicBezTo>
                  <a:cubicBezTo>
                    <a:pt x="42" y="9"/>
                    <a:pt x="42" y="3"/>
                    <a:pt x="42" y="2"/>
                  </a:cubicBezTo>
                  <a:cubicBezTo>
                    <a:pt x="42" y="0"/>
                    <a:pt x="42" y="0"/>
                    <a:pt x="40" y="0"/>
                  </a:cubicBezTo>
                  <a:cubicBezTo>
                    <a:pt x="33" y="0"/>
                    <a:pt x="27" y="0"/>
                    <a:pt x="20" y="0"/>
                  </a:cubicBezTo>
                  <a:cubicBezTo>
                    <a:pt x="18" y="2"/>
                    <a:pt x="17" y="4"/>
                    <a:pt x="15" y="6"/>
                  </a:cubicBezTo>
                  <a:cubicBezTo>
                    <a:pt x="11" y="9"/>
                    <a:pt x="11" y="12"/>
                    <a:pt x="10" y="17"/>
                  </a:cubicBezTo>
                  <a:cubicBezTo>
                    <a:pt x="10" y="17"/>
                    <a:pt x="9" y="18"/>
                    <a:pt x="8" y="18"/>
                  </a:cubicBezTo>
                  <a:cubicBezTo>
                    <a:pt x="6" y="20"/>
                    <a:pt x="5" y="22"/>
                    <a:pt x="4" y="25"/>
                  </a:cubicBezTo>
                  <a:cubicBezTo>
                    <a:pt x="2" y="28"/>
                    <a:pt x="0" y="30"/>
                    <a:pt x="0" y="34"/>
                  </a:cubicBezTo>
                  <a:cubicBezTo>
                    <a:pt x="6" y="34"/>
                    <a:pt x="13" y="34"/>
                    <a:pt x="19" y="34"/>
                  </a:cubicBezTo>
                  <a:close/>
                </a:path>
              </a:pathLst>
            </a:custGeom>
            <a:solidFill>
              <a:srgbClr val="027000"/>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dirty="0"/>
            </a:p>
          </p:txBody>
        </p:sp>
        <p:sp>
          <p:nvSpPr>
            <p:cNvPr id="283" name="Freeform 774">
              <a:extLst>
                <a:ext uri="{FF2B5EF4-FFF2-40B4-BE49-F238E27FC236}">
                  <a16:creationId xmlns:a16="http://schemas.microsoft.com/office/drawing/2014/main" id="{1FA71BCB-C199-452F-96DD-ADED481D7F13}"/>
                </a:ext>
              </a:extLst>
            </p:cNvPr>
            <p:cNvSpPr>
              <a:spLocks/>
            </p:cNvSpPr>
            <p:nvPr/>
          </p:nvSpPr>
          <p:spPr bwMode="auto">
            <a:xfrm>
              <a:off x="5550586" y="3632546"/>
              <a:ext cx="280328" cy="224582"/>
            </a:xfrm>
            <a:custGeom>
              <a:avLst/>
              <a:gdLst>
                <a:gd name="T0" fmla="*/ 22 w 60"/>
                <a:gd name="T1" fmla="*/ 48 h 48"/>
                <a:gd name="T2" fmla="*/ 23 w 60"/>
                <a:gd name="T3" fmla="*/ 41 h 48"/>
                <a:gd name="T4" fmla="*/ 29 w 60"/>
                <a:gd name="T5" fmla="*/ 37 h 48"/>
                <a:gd name="T6" fmla="*/ 33 w 60"/>
                <a:gd name="T7" fmla="*/ 37 h 48"/>
                <a:gd name="T8" fmla="*/ 38 w 60"/>
                <a:gd name="T9" fmla="*/ 35 h 48"/>
                <a:gd name="T10" fmla="*/ 40 w 60"/>
                <a:gd name="T11" fmla="*/ 32 h 48"/>
                <a:gd name="T12" fmla="*/ 45 w 60"/>
                <a:gd name="T13" fmla="*/ 31 h 48"/>
                <a:gd name="T14" fmla="*/ 46 w 60"/>
                <a:gd name="T15" fmla="*/ 28 h 48"/>
                <a:gd name="T16" fmla="*/ 50 w 60"/>
                <a:gd name="T17" fmla="*/ 25 h 48"/>
                <a:gd name="T18" fmla="*/ 53 w 60"/>
                <a:gd name="T19" fmla="*/ 23 h 48"/>
                <a:gd name="T20" fmla="*/ 58 w 60"/>
                <a:gd name="T21" fmla="*/ 24 h 48"/>
                <a:gd name="T22" fmla="*/ 56 w 60"/>
                <a:gd name="T23" fmla="*/ 16 h 48"/>
                <a:gd name="T24" fmla="*/ 56 w 60"/>
                <a:gd name="T25" fmla="*/ 10 h 48"/>
                <a:gd name="T26" fmla="*/ 55 w 60"/>
                <a:gd name="T27" fmla="*/ 7 h 48"/>
                <a:gd name="T28" fmla="*/ 51 w 60"/>
                <a:gd name="T29" fmla="*/ 6 h 48"/>
                <a:gd name="T30" fmla="*/ 47 w 60"/>
                <a:gd name="T31" fmla="*/ 6 h 48"/>
                <a:gd name="T32" fmla="*/ 42 w 60"/>
                <a:gd name="T33" fmla="*/ 6 h 48"/>
                <a:gd name="T34" fmla="*/ 35 w 60"/>
                <a:gd name="T35" fmla="*/ 4 h 48"/>
                <a:gd name="T36" fmla="*/ 30 w 60"/>
                <a:gd name="T37" fmla="*/ 13 h 48"/>
                <a:gd name="T38" fmla="*/ 20 w 60"/>
                <a:gd name="T39" fmla="*/ 19 h 48"/>
                <a:gd name="T40" fmla="*/ 16 w 60"/>
                <a:gd name="T41" fmla="*/ 27 h 48"/>
                <a:gd name="T42" fmla="*/ 16 w 60"/>
                <a:gd name="T43" fmla="*/ 35 h 48"/>
                <a:gd name="T44" fmla="*/ 14 w 60"/>
                <a:gd name="T45" fmla="*/ 39 h 48"/>
                <a:gd name="T46" fmla="*/ 9 w 60"/>
                <a:gd name="T47" fmla="*/ 42 h 48"/>
                <a:gd name="T48" fmla="*/ 5 w 60"/>
                <a:gd name="T49" fmla="*/ 45 h 48"/>
                <a:gd name="T50" fmla="*/ 0 w 60"/>
                <a:gd name="T51" fmla="*/ 48 h 48"/>
                <a:gd name="T52" fmla="*/ 22 w 60"/>
                <a:gd name="T5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48">
                  <a:moveTo>
                    <a:pt x="22" y="48"/>
                  </a:moveTo>
                  <a:cubicBezTo>
                    <a:pt x="22" y="45"/>
                    <a:pt x="21" y="43"/>
                    <a:pt x="23" y="41"/>
                  </a:cubicBezTo>
                  <a:cubicBezTo>
                    <a:pt x="25" y="40"/>
                    <a:pt x="28" y="39"/>
                    <a:pt x="29" y="37"/>
                  </a:cubicBezTo>
                  <a:cubicBezTo>
                    <a:pt x="30" y="37"/>
                    <a:pt x="32" y="37"/>
                    <a:pt x="33" y="37"/>
                  </a:cubicBezTo>
                  <a:cubicBezTo>
                    <a:pt x="34" y="36"/>
                    <a:pt x="36" y="36"/>
                    <a:pt x="38" y="35"/>
                  </a:cubicBezTo>
                  <a:cubicBezTo>
                    <a:pt x="39" y="34"/>
                    <a:pt x="39" y="33"/>
                    <a:pt x="40" y="32"/>
                  </a:cubicBezTo>
                  <a:cubicBezTo>
                    <a:pt x="41" y="31"/>
                    <a:pt x="44" y="32"/>
                    <a:pt x="45" y="31"/>
                  </a:cubicBezTo>
                  <a:cubicBezTo>
                    <a:pt x="46" y="30"/>
                    <a:pt x="46" y="29"/>
                    <a:pt x="46" y="28"/>
                  </a:cubicBezTo>
                  <a:cubicBezTo>
                    <a:pt x="46" y="26"/>
                    <a:pt x="49" y="26"/>
                    <a:pt x="50" y="25"/>
                  </a:cubicBezTo>
                  <a:cubicBezTo>
                    <a:pt x="51" y="24"/>
                    <a:pt x="51" y="23"/>
                    <a:pt x="53" y="23"/>
                  </a:cubicBezTo>
                  <a:cubicBezTo>
                    <a:pt x="54" y="23"/>
                    <a:pt x="57" y="24"/>
                    <a:pt x="58" y="24"/>
                  </a:cubicBezTo>
                  <a:cubicBezTo>
                    <a:pt x="60" y="23"/>
                    <a:pt x="56" y="17"/>
                    <a:pt x="56" y="16"/>
                  </a:cubicBezTo>
                  <a:cubicBezTo>
                    <a:pt x="56" y="14"/>
                    <a:pt x="56" y="12"/>
                    <a:pt x="56" y="10"/>
                  </a:cubicBezTo>
                  <a:cubicBezTo>
                    <a:pt x="55" y="9"/>
                    <a:pt x="55" y="8"/>
                    <a:pt x="55" y="7"/>
                  </a:cubicBezTo>
                  <a:cubicBezTo>
                    <a:pt x="53" y="7"/>
                    <a:pt x="52" y="6"/>
                    <a:pt x="51" y="6"/>
                  </a:cubicBezTo>
                  <a:cubicBezTo>
                    <a:pt x="50" y="5"/>
                    <a:pt x="48" y="6"/>
                    <a:pt x="47" y="6"/>
                  </a:cubicBezTo>
                  <a:cubicBezTo>
                    <a:pt x="46" y="5"/>
                    <a:pt x="44" y="6"/>
                    <a:pt x="42" y="6"/>
                  </a:cubicBezTo>
                  <a:cubicBezTo>
                    <a:pt x="40" y="6"/>
                    <a:pt x="36" y="0"/>
                    <a:pt x="35" y="4"/>
                  </a:cubicBezTo>
                  <a:cubicBezTo>
                    <a:pt x="34" y="7"/>
                    <a:pt x="33" y="10"/>
                    <a:pt x="30" y="13"/>
                  </a:cubicBezTo>
                  <a:cubicBezTo>
                    <a:pt x="27" y="16"/>
                    <a:pt x="23" y="16"/>
                    <a:pt x="20" y="19"/>
                  </a:cubicBezTo>
                  <a:cubicBezTo>
                    <a:pt x="18" y="21"/>
                    <a:pt x="17" y="24"/>
                    <a:pt x="16" y="27"/>
                  </a:cubicBezTo>
                  <a:cubicBezTo>
                    <a:pt x="16" y="29"/>
                    <a:pt x="17" y="32"/>
                    <a:pt x="16" y="35"/>
                  </a:cubicBezTo>
                  <a:cubicBezTo>
                    <a:pt x="15" y="36"/>
                    <a:pt x="14" y="38"/>
                    <a:pt x="14" y="39"/>
                  </a:cubicBezTo>
                  <a:cubicBezTo>
                    <a:pt x="13" y="41"/>
                    <a:pt x="11" y="41"/>
                    <a:pt x="9" y="42"/>
                  </a:cubicBezTo>
                  <a:cubicBezTo>
                    <a:pt x="8" y="43"/>
                    <a:pt x="7" y="44"/>
                    <a:pt x="5" y="45"/>
                  </a:cubicBezTo>
                  <a:cubicBezTo>
                    <a:pt x="4" y="46"/>
                    <a:pt x="2" y="46"/>
                    <a:pt x="0" y="48"/>
                  </a:cubicBezTo>
                  <a:lnTo>
                    <a:pt x="22" y="48"/>
                  </a:lnTo>
                  <a:close/>
                </a:path>
              </a:pathLst>
            </a:custGeom>
            <a:solidFill>
              <a:srgbClr val="027000"/>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dirty="0"/>
            </a:p>
          </p:txBody>
        </p:sp>
        <p:sp>
          <p:nvSpPr>
            <p:cNvPr id="284" name="Freeform 775">
              <a:extLst>
                <a:ext uri="{FF2B5EF4-FFF2-40B4-BE49-F238E27FC236}">
                  <a16:creationId xmlns:a16="http://schemas.microsoft.com/office/drawing/2014/main" id="{DD127ECB-372C-4E2A-8D86-54BE9A9A4BF1}"/>
                </a:ext>
              </a:extLst>
            </p:cNvPr>
            <p:cNvSpPr>
              <a:spLocks/>
            </p:cNvSpPr>
            <p:nvPr/>
          </p:nvSpPr>
          <p:spPr bwMode="auto">
            <a:xfrm>
              <a:off x="5649339" y="3610247"/>
              <a:ext cx="484203" cy="461904"/>
            </a:xfrm>
            <a:custGeom>
              <a:avLst/>
              <a:gdLst>
                <a:gd name="T0" fmla="*/ 35 w 104"/>
                <a:gd name="T1" fmla="*/ 22 h 99"/>
                <a:gd name="T2" fmla="*/ 36 w 104"/>
                <a:gd name="T3" fmla="*/ 29 h 99"/>
                <a:gd name="T4" fmla="*/ 31 w 104"/>
                <a:gd name="T5" fmla="*/ 28 h 99"/>
                <a:gd name="T6" fmla="*/ 29 w 104"/>
                <a:gd name="T7" fmla="*/ 30 h 99"/>
                <a:gd name="T8" fmla="*/ 26 w 104"/>
                <a:gd name="T9" fmla="*/ 31 h 99"/>
                <a:gd name="T10" fmla="*/ 24 w 104"/>
                <a:gd name="T11" fmla="*/ 35 h 99"/>
                <a:gd name="T12" fmla="*/ 20 w 104"/>
                <a:gd name="T13" fmla="*/ 37 h 99"/>
                <a:gd name="T14" fmla="*/ 17 w 104"/>
                <a:gd name="T15" fmla="*/ 40 h 99"/>
                <a:gd name="T16" fmla="*/ 11 w 104"/>
                <a:gd name="T17" fmla="*/ 42 h 99"/>
                <a:gd name="T18" fmla="*/ 8 w 104"/>
                <a:gd name="T19" fmla="*/ 43 h 99"/>
                <a:gd name="T20" fmla="*/ 4 w 104"/>
                <a:gd name="T21" fmla="*/ 45 h 99"/>
                <a:gd name="T22" fmla="*/ 1 w 104"/>
                <a:gd name="T23" fmla="*/ 52 h 99"/>
                <a:gd name="T24" fmla="*/ 2 w 104"/>
                <a:gd name="T25" fmla="*/ 56 h 99"/>
                <a:gd name="T26" fmla="*/ 6 w 104"/>
                <a:gd name="T27" fmla="*/ 59 h 99"/>
                <a:gd name="T28" fmla="*/ 37 w 104"/>
                <a:gd name="T29" fmla="*/ 79 h 99"/>
                <a:gd name="T30" fmla="*/ 48 w 104"/>
                <a:gd name="T31" fmla="*/ 86 h 99"/>
                <a:gd name="T32" fmla="*/ 49 w 104"/>
                <a:gd name="T33" fmla="*/ 87 h 99"/>
                <a:gd name="T34" fmla="*/ 58 w 104"/>
                <a:gd name="T35" fmla="*/ 93 h 99"/>
                <a:gd name="T36" fmla="*/ 61 w 104"/>
                <a:gd name="T37" fmla="*/ 99 h 99"/>
                <a:gd name="T38" fmla="*/ 67 w 104"/>
                <a:gd name="T39" fmla="*/ 97 h 99"/>
                <a:gd name="T40" fmla="*/ 72 w 104"/>
                <a:gd name="T41" fmla="*/ 96 h 99"/>
                <a:gd name="T42" fmla="*/ 85 w 104"/>
                <a:gd name="T43" fmla="*/ 87 h 99"/>
                <a:gd name="T44" fmla="*/ 100 w 104"/>
                <a:gd name="T45" fmla="*/ 77 h 99"/>
                <a:gd name="T46" fmla="*/ 104 w 104"/>
                <a:gd name="T47" fmla="*/ 75 h 99"/>
                <a:gd name="T48" fmla="*/ 97 w 104"/>
                <a:gd name="T49" fmla="*/ 69 h 99"/>
                <a:gd name="T50" fmla="*/ 94 w 104"/>
                <a:gd name="T51" fmla="*/ 69 h 99"/>
                <a:gd name="T52" fmla="*/ 92 w 104"/>
                <a:gd name="T53" fmla="*/ 63 h 99"/>
                <a:gd name="T54" fmla="*/ 92 w 104"/>
                <a:gd name="T55" fmla="*/ 60 h 99"/>
                <a:gd name="T56" fmla="*/ 93 w 104"/>
                <a:gd name="T57" fmla="*/ 55 h 99"/>
                <a:gd name="T58" fmla="*/ 93 w 104"/>
                <a:gd name="T59" fmla="*/ 50 h 99"/>
                <a:gd name="T60" fmla="*/ 93 w 104"/>
                <a:gd name="T61" fmla="*/ 46 h 99"/>
                <a:gd name="T62" fmla="*/ 92 w 104"/>
                <a:gd name="T63" fmla="*/ 42 h 99"/>
                <a:gd name="T64" fmla="*/ 91 w 104"/>
                <a:gd name="T65" fmla="*/ 37 h 99"/>
                <a:gd name="T66" fmla="*/ 87 w 104"/>
                <a:gd name="T67" fmla="*/ 27 h 99"/>
                <a:gd name="T68" fmla="*/ 82 w 104"/>
                <a:gd name="T69" fmla="*/ 20 h 99"/>
                <a:gd name="T70" fmla="*/ 85 w 104"/>
                <a:gd name="T71" fmla="*/ 13 h 99"/>
                <a:gd name="T72" fmla="*/ 86 w 104"/>
                <a:gd name="T73" fmla="*/ 2 h 99"/>
                <a:gd name="T74" fmla="*/ 84 w 104"/>
                <a:gd name="T75" fmla="*/ 1 h 99"/>
                <a:gd name="T76" fmla="*/ 81 w 104"/>
                <a:gd name="T77" fmla="*/ 0 h 99"/>
                <a:gd name="T78" fmla="*/ 79 w 104"/>
                <a:gd name="T79" fmla="*/ 1 h 99"/>
                <a:gd name="T80" fmla="*/ 75 w 104"/>
                <a:gd name="T81" fmla="*/ 0 h 99"/>
                <a:gd name="T82" fmla="*/ 72 w 104"/>
                <a:gd name="T83" fmla="*/ 2 h 99"/>
                <a:gd name="T84" fmla="*/ 68 w 104"/>
                <a:gd name="T85" fmla="*/ 1 h 99"/>
                <a:gd name="T86" fmla="*/ 61 w 104"/>
                <a:gd name="T87" fmla="*/ 2 h 99"/>
                <a:gd name="T88" fmla="*/ 46 w 104"/>
                <a:gd name="T89" fmla="*/ 5 h 99"/>
                <a:gd name="T90" fmla="*/ 43 w 104"/>
                <a:gd name="T91" fmla="*/ 7 h 99"/>
                <a:gd name="T92" fmla="*/ 39 w 104"/>
                <a:gd name="T93" fmla="*/ 8 h 99"/>
                <a:gd name="T94" fmla="*/ 34 w 104"/>
                <a:gd name="T95" fmla="*/ 12 h 99"/>
                <a:gd name="T96" fmla="*/ 35 w 104"/>
                <a:gd name="T97" fmla="*/ 22 h 99"/>
                <a:gd name="T98" fmla="*/ 35 w 104"/>
                <a:gd name="T99" fmla="*/ 2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4" h="99">
                  <a:moveTo>
                    <a:pt x="35" y="22"/>
                  </a:moveTo>
                  <a:cubicBezTo>
                    <a:pt x="36" y="23"/>
                    <a:pt x="40" y="29"/>
                    <a:pt x="36" y="29"/>
                  </a:cubicBezTo>
                  <a:cubicBezTo>
                    <a:pt x="35" y="28"/>
                    <a:pt x="32" y="27"/>
                    <a:pt x="31" y="28"/>
                  </a:cubicBezTo>
                  <a:cubicBezTo>
                    <a:pt x="30" y="29"/>
                    <a:pt x="30" y="29"/>
                    <a:pt x="29" y="30"/>
                  </a:cubicBezTo>
                  <a:cubicBezTo>
                    <a:pt x="28" y="31"/>
                    <a:pt x="27" y="31"/>
                    <a:pt x="26" y="31"/>
                  </a:cubicBezTo>
                  <a:cubicBezTo>
                    <a:pt x="24" y="32"/>
                    <a:pt x="25" y="34"/>
                    <a:pt x="24" y="35"/>
                  </a:cubicBezTo>
                  <a:cubicBezTo>
                    <a:pt x="24" y="37"/>
                    <a:pt x="21" y="36"/>
                    <a:pt x="20" y="37"/>
                  </a:cubicBezTo>
                  <a:cubicBezTo>
                    <a:pt x="18" y="37"/>
                    <a:pt x="18" y="39"/>
                    <a:pt x="17" y="40"/>
                  </a:cubicBezTo>
                  <a:cubicBezTo>
                    <a:pt x="15" y="42"/>
                    <a:pt x="13" y="41"/>
                    <a:pt x="11" y="42"/>
                  </a:cubicBezTo>
                  <a:cubicBezTo>
                    <a:pt x="10" y="42"/>
                    <a:pt x="9" y="42"/>
                    <a:pt x="8" y="43"/>
                  </a:cubicBezTo>
                  <a:cubicBezTo>
                    <a:pt x="7" y="43"/>
                    <a:pt x="5" y="44"/>
                    <a:pt x="4" y="45"/>
                  </a:cubicBezTo>
                  <a:cubicBezTo>
                    <a:pt x="0" y="47"/>
                    <a:pt x="1" y="48"/>
                    <a:pt x="1" y="52"/>
                  </a:cubicBezTo>
                  <a:cubicBezTo>
                    <a:pt x="1" y="55"/>
                    <a:pt x="0" y="55"/>
                    <a:pt x="2" y="56"/>
                  </a:cubicBezTo>
                  <a:cubicBezTo>
                    <a:pt x="3" y="57"/>
                    <a:pt x="5" y="58"/>
                    <a:pt x="6" y="59"/>
                  </a:cubicBezTo>
                  <a:cubicBezTo>
                    <a:pt x="16" y="66"/>
                    <a:pt x="26" y="72"/>
                    <a:pt x="37" y="79"/>
                  </a:cubicBezTo>
                  <a:cubicBezTo>
                    <a:pt x="40" y="81"/>
                    <a:pt x="44" y="84"/>
                    <a:pt x="48" y="86"/>
                  </a:cubicBezTo>
                  <a:cubicBezTo>
                    <a:pt x="48" y="87"/>
                    <a:pt x="49" y="87"/>
                    <a:pt x="49" y="87"/>
                  </a:cubicBezTo>
                  <a:cubicBezTo>
                    <a:pt x="52" y="92"/>
                    <a:pt x="54" y="92"/>
                    <a:pt x="58" y="93"/>
                  </a:cubicBezTo>
                  <a:cubicBezTo>
                    <a:pt x="61" y="94"/>
                    <a:pt x="58" y="98"/>
                    <a:pt x="61" y="99"/>
                  </a:cubicBezTo>
                  <a:cubicBezTo>
                    <a:pt x="62" y="99"/>
                    <a:pt x="65" y="98"/>
                    <a:pt x="67" y="97"/>
                  </a:cubicBezTo>
                  <a:cubicBezTo>
                    <a:pt x="68" y="97"/>
                    <a:pt x="71" y="97"/>
                    <a:pt x="72" y="96"/>
                  </a:cubicBezTo>
                  <a:cubicBezTo>
                    <a:pt x="76" y="93"/>
                    <a:pt x="80" y="90"/>
                    <a:pt x="85" y="87"/>
                  </a:cubicBezTo>
                  <a:cubicBezTo>
                    <a:pt x="90" y="84"/>
                    <a:pt x="95" y="80"/>
                    <a:pt x="100" y="77"/>
                  </a:cubicBezTo>
                  <a:cubicBezTo>
                    <a:pt x="101" y="77"/>
                    <a:pt x="102" y="76"/>
                    <a:pt x="104" y="75"/>
                  </a:cubicBezTo>
                  <a:cubicBezTo>
                    <a:pt x="102" y="71"/>
                    <a:pt x="101" y="70"/>
                    <a:pt x="97" y="69"/>
                  </a:cubicBezTo>
                  <a:cubicBezTo>
                    <a:pt x="96" y="69"/>
                    <a:pt x="94" y="69"/>
                    <a:pt x="94" y="69"/>
                  </a:cubicBezTo>
                  <a:cubicBezTo>
                    <a:pt x="94" y="66"/>
                    <a:pt x="94" y="65"/>
                    <a:pt x="92" y="63"/>
                  </a:cubicBezTo>
                  <a:cubicBezTo>
                    <a:pt x="91" y="61"/>
                    <a:pt x="91" y="61"/>
                    <a:pt x="92" y="60"/>
                  </a:cubicBezTo>
                  <a:cubicBezTo>
                    <a:pt x="94" y="58"/>
                    <a:pt x="93" y="57"/>
                    <a:pt x="93" y="55"/>
                  </a:cubicBezTo>
                  <a:cubicBezTo>
                    <a:pt x="93" y="53"/>
                    <a:pt x="94" y="52"/>
                    <a:pt x="93" y="50"/>
                  </a:cubicBezTo>
                  <a:cubicBezTo>
                    <a:pt x="93" y="49"/>
                    <a:pt x="93" y="48"/>
                    <a:pt x="93" y="46"/>
                  </a:cubicBezTo>
                  <a:cubicBezTo>
                    <a:pt x="93" y="45"/>
                    <a:pt x="93" y="43"/>
                    <a:pt x="92" y="42"/>
                  </a:cubicBezTo>
                  <a:cubicBezTo>
                    <a:pt x="91" y="41"/>
                    <a:pt x="91" y="39"/>
                    <a:pt x="91" y="37"/>
                  </a:cubicBezTo>
                  <a:cubicBezTo>
                    <a:pt x="91" y="34"/>
                    <a:pt x="90" y="30"/>
                    <a:pt x="87" y="27"/>
                  </a:cubicBezTo>
                  <a:cubicBezTo>
                    <a:pt x="85" y="25"/>
                    <a:pt x="83" y="23"/>
                    <a:pt x="82" y="20"/>
                  </a:cubicBezTo>
                  <a:cubicBezTo>
                    <a:pt x="80" y="16"/>
                    <a:pt x="84" y="17"/>
                    <a:pt x="85" y="13"/>
                  </a:cubicBezTo>
                  <a:cubicBezTo>
                    <a:pt x="85" y="9"/>
                    <a:pt x="85" y="6"/>
                    <a:pt x="86" y="2"/>
                  </a:cubicBezTo>
                  <a:cubicBezTo>
                    <a:pt x="85" y="2"/>
                    <a:pt x="85" y="1"/>
                    <a:pt x="84" y="1"/>
                  </a:cubicBezTo>
                  <a:cubicBezTo>
                    <a:pt x="82" y="2"/>
                    <a:pt x="82" y="0"/>
                    <a:pt x="81" y="0"/>
                  </a:cubicBezTo>
                  <a:cubicBezTo>
                    <a:pt x="80" y="0"/>
                    <a:pt x="80" y="1"/>
                    <a:pt x="79" y="1"/>
                  </a:cubicBezTo>
                  <a:cubicBezTo>
                    <a:pt x="77" y="1"/>
                    <a:pt x="77" y="0"/>
                    <a:pt x="75" y="0"/>
                  </a:cubicBezTo>
                  <a:cubicBezTo>
                    <a:pt x="74" y="1"/>
                    <a:pt x="73" y="1"/>
                    <a:pt x="72" y="2"/>
                  </a:cubicBezTo>
                  <a:cubicBezTo>
                    <a:pt x="70" y="3"/>
                    <a:pt x="70" y="2"/>
                    <a:pt x="68" y="1"/>
                  </a:cubicBezTo>
                  <a:cubicBezTo>
                    <a:pt x="66" y="1"/>
                    <a:pt x="63" y="1"/>
                    <a:pt x="61" y="2"/>
                  </a:cubicBezTo>
                  <a:cubicBezTo>
                    <a:pt x="56" y="3"/>
                    <a:pt x="51" y="3"/>
                    <a:pt x="46" y="5"/>
                  </a:cubicBezTo>
                  <a:cubicBezTo>
                    <a:pt x="45" y="6"/>
                    <a:pt x="44" y="7"/>
                    <a:pt x="43" y="7"/>
                  </a:cubicBezTo>
                  <a:cubicBezTo>
                    <a:pt x="42" y="8"/>
                    <a:pt x="40" y="8"/>
                    <a:pt x="39" y="8"/>
                  </a:cubicBezTo>
                  <a:cubicBezTo>
                    <a:pt x="37" y="9"/>
                    <a:pt x="37" y="12"/>
                    <a:pt x="34" y="12"/>
                  </a:cubicBezTo>
                  <a:cubicBezTo>
                    <a:pt x="35" y="15"/>
                    <a:pt x="35" y="18"/>
                    <a:pt x="35" y="22"/>
                  </a:cubicBezTo>
                  <a:cubicBezTo>
                    <a:pt x="36" y="23"/>
                    <a:pt x="35" y="20"/>
                    <a:pt x="35" y="22"/>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sp>
          <p:nvSpPr>
            <p:cNvPr id="285" name="Freeform 776">
              <a:extLst>
                <a:ext uri="{FF2B5EF4-FFF2-40B4-BE49-F238E27FC236}">
                  <a16:creationId xmlns:a16="http://schemas.microsoft.com/office/drawing/2014/main" id="{013562B0-BACA-42D8-8C50-DA28A2C32393}"/>
                </a:ext>
              </a:extLst>
            </p:cNvPr>
            <p:cNvSpPr>
              <a:spLocks/>
            </p:cNvSpPr>
            <p:nvPr/>
          </p:nvSpPr>
          <p:spPr bwMode="auto">
            <a:xfrm>
              <a:off x="4148946" y="1859791"/>
              <a:ext cx="1425532" cy="1062380"/>
            </a:xfrm>
            <a:custGeom>
              <a:avLst/>
              <a:gdLst>
                <a:gd name="T0" fmla="*/ 33 w 305"/>
                <a:gd name="T1" fmla="*/ 54 h 227"/>
                <a:gd name="T2" fmla="*/ 1 w 305"/>
                <a:gd name="T3" fmla="*/ 63 h 227"/>
                <a:gd name="T4" fmla="*/ 19 w 305"/>
                <a:gd name="T5" fmla="*/ 72 h 227"/>
                <a:gd name="T6" fmla="*/ 24 w 305"/>
                <a:gd name="T7" fmla="*/ 75 h 227"/>
                <a:gd name="T8" fmla="*/ 20 w 305"/>
                <a:gd name="T9" fmla="*/ 81 h 227"/>
                <a:gd name="T10" fmla="*/ 36 w 305"/>
                <a:gd name="T11" fmla="*/ 86 h 227"/>
                <a:gd name="T12" fmla="*/ 73 w 305"/>
                <a:gd name="T13" fmla="*/ 93 h 227"/>
                <a:gd name="T14" fmla="*/ 87 w 305"/>
                <a:gd name="T15" fmla="*/ 112 h 227"/>
                <a:gd name="T16" fmla="*/ 88 w 305"/>
                <a:gd name="T17" fmla="*/ 122 h 227"/>
                <a:gd name="T18" fmla="*/ 89 w 305"/>
                <a:gd name="T19" fmla="*/ 131 h 227"/>
                <a:gd name="T20" fmla="*/ 104 w 305"/>
                <a:gd name="T21" fmla="*/ 129 h 227"/>
                <a:gd name="T22" fmla="*/ 106 w 305"/>
                <a:gd name="T23" fmla="*/ 135 h 227"/>
                <a:gd name="T24" fmla="*/ 106 w 305"/>
                <a:gd name="T25" fmla="*/ 144 h 227"/>
                <a:gd name="T26" fmla="*/ 109 w 305"/>
                <a:gd name="T27" fmla="*/ 155 h 227"/>
                <a:gd name="T28" fmla="*/ 106 w 305"/>
                <a:gd name="T29" fmla="*/ 160 h 227"/>
                <a:gd name="T30" fmla="*/ 100 w 305"/>
                <a:gd name="T31" fmla="*/ 162 h 227"/>
                <a:gd name="T32" fmla="*/ 112 w 305"/>
                <a:gd name="T33" fmla="*/ 165 h 227"/>
                <a:gd name="T34" fmla="*/ 112 w 305"/>
                <a:gd name="T35" fmla="*/ 169 h 227"/>
                <a:gd name="T36" fmla="*/ 107 w 305"/>
                <a:gd name="T37" fmla="*/ 172 h 227"/>
                <a:gd name="T38" fmla="*/ 107 w 305"/>
                <a:gd name="T39" fmla="*/ 180 h 227"/>
                <a:gd name="T40" fmla="*/ 110 w 305"/>
                <a:gd name="T41" fmla="*/ 192 h 227"/>
                <a:gd name="T42" fmla="*/ 114 w 305"/>
                <a:gd name="T43" fmla="*/ 193 h 227"/>
                <a:gd name="T44" fmla="*/ 120 w 305"/>
                <a:gd name="T45" fmla="*/ 210 h 227"/>
                <a:gd name="T46" fmla="*/ 138 w 305"/>
                <a:gd name="T47" fmla="*/ 219 h 227"/>
                <a:gd name="T48" fmla="*/ 142 w 305"/>
                <a:gd name="T49" fmla="*/ 224 h 227"/>
                <a:gd name="T50" fmla="*/ 151 w 305"/>
                <a:gd name="T51" fmla="*/ 214 h 227"/>
                <a:gd name="T52" fmla="*/ 156 w 305"/>
                <a:gd name="T53" fmla="*/ 200 h 227"/>
                <a:gd name="T54" fmla="*/ 163 w 305"/>
                <a:gd name="T55" fmla="*/ 192 h 227"/>
                <a:gd name="T56" fmla="*/ 173 w 305"/>
                <a:gd name="T57" fmla="*/ 179 h 227"/>
                <a:gd name="T58" fmla="*/ 193 w 305"/>
                <a:gd name="T59" fmla="*/ 173 h 227"/>
                <a:gd name="T60" fmla="*/ 216 w 305"/>
                <a:gd name="T61" fmla="*/ 160 h 227"/>
                <a:gd name="T62" fmla="*/ 232 w 305"/>
                <a:gd name="T63" fmla="*/ 142 h 227"/>
                <a:gd name="T64" fmla="*/ 234 w 305"/>
                <a:gd name="T65" fmla="*/ 130 h 227"/>
                <a:gd name="T66" fmla="*/ 253 w 305"/>
                <a:gd name="T67" fmla="*/ 129 h 227"/>
                <a:gd name="T68" fmla="*/ 233 w 305"/>
                <a:gd name="T69" fmla="*/ 119 h 227"/>
                <a:gd name="T70" fmla="*/ 238 w 305"/>
                <a:gd name="T71" fmla="*/ 113 h 227"/>
                <a:gd name="T72" fmla="*/ 262 w 305"/>
                <a:gd name="T73" fmla="*/ 112 h 227"/>
                <a:gd name="T74" fmla="*/ 258 w 305"/>
                <a:gd name="T75" fmla="*/ 106 h 227"/>
                <a:gd name="T76" fmla="*/ 266 w 305"/>
                <a:gd name="T77" fmla="*/ 95 h 227"/>
                <a:gd name="T78" fmla="*/ 253 w 305"/>
                <a:gd name="T79" fmla="*/ 80 h 227"/>
                <a:gd name="T80" fmla="*/ 263 w 305"/>
                <a:gd name="T81" fmla="*/ 66 h 227"/>
                <a:gd name="T82" fmla="*/ 268 w 305"/>
                <a:gd name="T83" fmla="*/ 51 h 227"/>
                <a:gd name="T84" fmla="*/ 283 w 305"/>
                <a:gd name="T85" fmla="*/ 38 h 227"/>
                <a:gd name="T86" fmla="*/ 291 w 305"/>
                <a:gd name="T87" fmla="*/ 33 h 227"/>
                <a:gd name="T88" fmla="*/ 259 w 305"/>
                <a:gd name="T89" fmla="*/ 28 h 227"/>
                <a:gd name="T90" fmla="*/ 238 w 305"/>
                <a:gd name="T91" fmla="*/ 21 h 227"/>
                <a:gd name="T92" fmla="*/ 256 w 305"/>
                <a:gd name="T93" fmla="*/ 14 h 227"/>
                <a:gd name="T94" fmla="*/ 206 w 305"/>
                <a:gd name="T95" fmla="*/ 8 h 227"/>
                <a:gd name="T96" fmla="*/ 213 w 305"/>
                <a:gd name="T97" fmla="*/ 0 h 227"/>
                <a:gd name="T98" fmla="*/ 173 w 305"/>
                <a:gd name="T99" fmla="*/ 8 h 227"/>
                <a:gd name="T100" fmla="*/ 155 w 305"/>
                <a:gd name="T101" fmla="*/ 10 h 227"/>
                <a:gd name="T102" fmla="*/ 154 w 305"/>
                <a:gd name="T103" fmla="*/ 11 h 227"/>
                <a:gd name="T104" fmla="*/ 140 w 305"/>
                <a:gd name="T105" fmla="*/ 14 h 227"/>
                <a:gd name="T106" fmla="*/ 111 w 305"/>
                <a:gd name="T107" fmla="*/ 14 h 227"/>
                <a:gd name="T108" fmla="*/ 98 w 305"/>
                <a:gd name="T109" fmla="*/ 23 h 227"/>
                <a:gd name="T110" fmla="*/ 73 w 305"/>
                <a:gd name="T111" fmla="*/ 21 h 227"/>
                <a:gd name="T112" fmla="*/ 55 w 305"/>
                <a:gd name="T113" fmla="*/ 3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5" h="227">
                  <a:moveTo>
                    <a:pt x="32" y="37"/>
                  </a:moveTo>
                  <a:cubicBezTo>
                    <a:pt x="31" y="38"/>
                    <a:pt x="26" y="40"/>
                    <a:pt x="27" y="41"/>
                  </a:cubicBezTo>
                  <a:cubicBezTo>
                    <a:pt x="28" y="42"/>
                    <a:pt x="30" y="42"/>
                    <a:pt x="32" y="43"/>
                  </a:cubicBezTo>
                  <a:cubicBezTo>
                    <a:pt x="34" y="43"/>
                    <a:pt x="36" y="43"/>
                    <a:pt x="39" y="43"/>
                  </a:cubicBezTo>
                  <a:cubicBezTo>
                    <a:pt x="39" y="43"/>
                    <a:pt x="44" y="42"/>
                    <a:pt x="45" y="42"/>
                  </a:cubicBezTo>
                  <a:cubicBezTo>
                    <a:pt x="44" y="42"/>
                    <a:pt x="42" y="43"/>
                    <a:pt x="41" y="44"/>
                  </a:cubicBezTo>
                  <a:cubicBezTo>
                    <a:pt x="40" y="45"/>
                    <a:pt x="39" y="46"/>
                    <a:pt x="40" y="48"/>
                  </a:cubicBezTo>
                  <a:cubicBezTo>
                    <a:pt x="42" y="50"/>
                    <a:pt x="36" y="55"/>
                    <a:pt x="33" y="54"/>
                  </a:cubicBezTo>
                  <a:cubicBezTo>
                    <a:pt x="32" y="53"/>
                    <a:pt x="30" y="54"/>
                    <a:pt x="28" y="54"/>
                  </a:cubicBezTo>
                  <a:cubicBezTo>
                    <a:pt x="27" y="53"/>
                    <a:pt x="25" y="54"/>
                    <a:pt x="24" y="54"/>
                  </a:cubicBezTo>
                  <a:cubicBezTo>
                    <a:pt x="23" y="54"/>
                    <a:pt x="21" y="54"/>
                    <a:pt x="20" y="56"/>
                  </a:cubicBezTo>
                  <a:cubicBezTo>
                    <a:pt x="19" y="57"/>
                    <a:pt x="18" y="57"/>
                    <a:pt x="16" y="57"/>
                  </a:cubicBezTo>
                  <a:cubicBezTo>
                    <a:pt x="13" y="58"/>
                    <a:pt x="10" y="59"/>
                    <a:pt x="7" y="59"/>
                  </a:cubicBezTo>
                  <a:cubicBezTo>
                    <a:pt x="6" y="59"/>
                    <a:pt x="4" y="58"/>
                    <a:pt x="4" y="59"/>
                  </a:cubicBezTo>
                  <a:cubicBezTo>
                    <a:pt x="3" y="60"/>
                    <a:pt x="0" y="60"/>
                    <a:pt x="0" y="62"/>
                  </a:cubicBezTo>
                  <a:cubicBezTo>
                    <a:pt x="0" y="63"/>
                    <a:pt x="1" y="62"/>
                    <a:pt x="1" y="63"/>
                  </a:cubicBezTo>
                  <a:cubicBezTo>
                    <a:pt x="1" y="63"/>
                    <a:pt x="0" y="64"/>
                    <a:pt x="0" y="64"/>
                  </a:cubicBezTo>
                  <a:cubicBezTo>
                    <a:pt x="0" y="65"/>
                    <a:pt x="2" y="67"/>
                    <a:pt x="3" y="68"/>
                  </a:cubicBezTo>
                  <a:cubicBezTo>
                    <a:pt x="3" y="68"/>
                    <a:pt x="4" y="67"/>
                    <a:pt x="4" y="67"/>
                  </a:cubicBezTo>
                  <a:cubicBezTo>
                    <a:pt x="5" y="66"/>
                    <a:pt x="6" y="67"/>
                    <a:pt x="7" y="68"/>
                  </a:cubicBezTo>
                  <a:cubicBezTo>
                    <a:pt x="8" y="68"/>
                    <a:pt x="13" y="69"/>
                    <a:pt x="13" y="67"/>
                  </a:cubicBezTo>
                  <a:cubicBezTo>
                    <a:pt x="13" y="68"/>
                    <a:pt x="12" y="68"/>
                    <a:pt x="13" y="69"/>
                  </a:cubicBezTo>
                  <a:cubicBezTo>
                    <a:pt x="13" y="70"/>
                    <a:pt x="15" y="71"/>
                    <a:pt x="16" y="71"/>
                  </a:cubicBezTo>
                  <a:cubicBezTo>
                    <a:pt x="17" y="72"/>
                    <a:pt x="18" y="72"/>
                    <a:pt x="19" y="72"/>
                  </a:cubicBezTo>
                  <a:cubicBezTo>
                    <a:pt x="21" y="72"/>
                    <a:pt x="21" y="70"/>
                    <a:pt x="22" y="71"/>
                  </a:cubicBezTo>
                  <a:cubicBezTo>
                    <a:pt x="24" y="71"/>
                    <a:pt x="27" y="71"/>
                    <a:pt x="28" y="71"/>
                  </a:cubicBezTo>
                  <a:cubicBezTo>
                    <a:pt x="29" y="71"/>
                    <a:pt x="29" y="70"/>
                    <a:pt x="30" y="69"/>
                  </a:cubicBezTo>
                  <a:cubicBezTo>
                    <a:pt x="31" y="69"/>
                    <a:pt x="34" y="71"/>
                    <a:pt x="34" y="72"/>
                  </a:cubicBezTo>
                  <a:cubicBezTo>
                    <a:pt x="34" y="73"/>
                    <a:pt x="24" y="72"/>
                    <a:pt x="22" y="73"/>
                  </a:cubicBezTo>
                  <a:cubicBezTo>
                    <a:pt x="20" y="73"/>
                    <a:pt x="23" y="74"/>
                    <a:pt x="24" y="74"/>
                  </a:cubicBezTo>
                  <a:cubicBezTo>
                    <a:pt x="26" y="75"/>
                    <a:pt x="27" y="74"/>
                    <a:pt x="29" y="75"/>
                  </a:cubicBezTo>
                  <a:cubicBezTo>
                    <a:pt x="28" y="74"/>
                    <a:pt x="26" y="75"/>
                    <a:pt x="24" y="75"/>
                  </a:cubicBezTo>
                  <a:cubicBezTo>
                    <a:pt x="21" y="75"/>
                    <a:pt x="18" y="74"/>
                    <a:pt x="15" y="74"/>
                  </a:cubicBezTo>
                  <a:cubicBezTo>
                    <a:pt x="13" y="74"/>
                    <a:pt x="9" y="74"/>
                    <a:pt x="9" y="76"/>
                  </a:cubicBezTo>
                  <a:cubicBezTo>
                    <a:pt x="8" y="77"/>
                    <a:pt x="11" y="78"/>
                    <a:pt x="12" y="78"/>
                  </a:cubicBezTo>
                  <a:cubicBezTo>
                    <a:pt x="13" y="78"/>
                    <a:pt x="15" y="77"/>
                    <a:pt x="15" y="77"/>
                  </a:cubicBezTo>
                  <a:cubicBezTo>
                    <a:pt x="16" y="78"/>
                    <a:pt x="15" y="78"/>
                    <a:pt x="15" y="79"/>
                  </a:cubicBezTo>
                  <a:cubicBezTo>
                    <a:pt x="16" y="80"/>
                    <a:pt x="18" y="80"/>
                    <a:pt x="19" y="80"/>
                  </a:cubicBezTo>
                  <a:cubicBezTo>
                    <a:pt x="21" y="80"/>
                    <a:pt x="23" y="80"/>
                    <a:pt x="25" y="80"/>
                  </a:cubicBezTo>
                  <a:cubicBezTo>
                    <a:pt x="25" y="80"/>
                    <a:pt x="21" y="81"/>
                    <a:pt x="20" y="81"/>
                  </a:cubicBezTo>
                  <a:cubicBezTo>
                    <a:pt x="16" y="82"/>
                    <a:pt x="19" y="84"/>
                    <a:pt x="21" y="85"/>
                  </a:cubicBezTo>
                  <a:cubicBezTo>
                    <a:pt x="23" y="86"/>
                    <a:pt x="25" y="86"/>
                    <a:pt x="27" y="87"/>
                  </a:cubicBezTo>
                  <a:cubicBezTo>
                    <a:pt x="27" y="87"/>
                    <a:pt x="31" y="87"/>
                    <a:pt x="31" y="87"/>
                  </a:cubicBezTo>
                  <a:cubicBezTo>
                    <a:pt x="31" y="87"/>
                    <a:pt x="29" y="86"/>
                    <a:pt x="29" y="85"/>
                  </a:cubicBezTo>
                  <a:cubicBezTo>
                    <a:pt x="29" y="84"/>
                    <a:pt x="31" y="85"/>
                    <a:pt x="31" y="85"/>
                  </a:cubicBezTo>
                  <a:cubicBezTo>
                    <a:pt x="32" y="86"/>
                    <a:pt x="33" y="85"/>
                    <a:pt x="34" y="84"/>
                  </a:cubicBezTo>
                  <a:cubicBezTo>
                    <a:pt x="34" y="84"/>
                    <a:pt x="35" y="83"/>
                    <a:pt x="36" y="83"/>
                  </a:cubicBezTo>
                  <a:cubicBezTo>
                    <a:pt x="37" y="84"/>
                    <a:pt x="36" y="86"/>
                    <a:pt x="36" y="86"/>
                  </a:cubicBezTo>
                  <a:cubicBezTo>
                    <a:pt x="37" y="87"/>
                    <a:pt x="40" y="85"/>
                    <a:pt x="41" y="85"/>
                  </a:cubicBezTo>
                  <a:cubicBezTo>
                    <a:pt x="43" y="84"/>
                    <a:pt x="43" y="84"/>
                    <a:pt x="44" y="85"/>
                  </a:cubicBezTo>
                  <a:cubicBezTo>
                    <a:pt x="45" y="86"/>
                    <a:pt x="46" y="84"/>
                    <a:pt x="47" y="84"/>
                  </a:cubicBezTo>
                  <a:cubicBezTo>
                    <a:pt x="48" y="83"/>
                    <a:pt x="50" y="84"/>
                    <a:pt x="51" y="84"/>
                  </a:cubicBezTo>
                  <a:cubicBezTo>
                    <a:pt x="54" y="84"/>
                    <a:pt x="58" y="85"/>
                    <a:pt x="61" y="86"/>
                  </a:cubicBezTo>
                  <a:cubicBezTo>
                    <a:pt x="63" y="86"/>
                    <a:pt x="65" y="88"/>
                    <a:pt x="67" y="88"/>
                  </a:cubicBezTo>
                  <a:cubicBezTo>
                    <a:pt x="69" y="88"/>
                    <a:pt x="71" y="89"/>
                    <a:pt x="72" y="90"/>
                  </a:cubicBezTo>
                  <a:cubicBezTo>
                    <a:pt x="74" y="91"/>
                    <a:pt x="73" y="92"/>
                    <a:pt x="73" y="93"/>
                  </a:cubicBezTo>
                  <a:cubicBezTo>
                    <a:pt x="73" y="94"/>
                    <a:pt x="75" y="96"/>
                    <a:pt x="76" y="96"/>
                  </a:cubicBezTo>
                  <a:cubicBezTo>
                    <a:pt x="77" y="97"/>
                    <a:pt x="79" y="96"/>
                    <a:pt x="80" y="97"/>
                  </a:cubicBezTo>
                  <a:cubicBezTo>
                    <a:pt x="80" y="99"/>
                    <a:pt x="82" y="100"/>
                    <a:pt x="83" y="101"/>
                  </a:cubicBezTo>
                  <a:cubicBezTo>
                    <a:pt x="84" y="102"/>
                    <a:pt x="83" y="104"/>
                    <a:pt x="84" y="105"/>
                  </a:cubicBezTo>
                  <a:cubicBezTo>
                    <a:pt x="84" y="106"/>
                    <a:pt x="86" y="107"/>
                    <a:pt x="86" y="109"/>
                  </a:cubicBezTo>
                  <a:cubicBezTo>
                    <a:pt x="86" y="110"/>
                    <a:pt x="85" y="110"/>
                    <a:pt x="86" y="111"/>
                  </a:cubicBezTo>
                  <a:cubicBezTo>
                    <a:pt x="86" y="111"/>
                    <a:pt x="87" y="112"/>
                    <a:pt x="87" y="112"/>
                  </a:cubicBezTo>
                  <a:cubicBezTo>
                    <a:pt x="87" y="112"/>
                    <a:pt x="87" y="112"/>
                    <a:pt x="87" y="112"/>
                  </a:cubicBezTo>
                  <a:cubicBezTo>
                    <a:pt x="88" y="111"/>
                    <a:pt x="90" y="113"/>
                    <a:pt x="89" y="114"/>
                  </a:cubicBezTo>
                  <a:cubicBezTo>
                    <a:pt x="88" y="115"/>
                    <a:pt x="88" y="115"/>
                    <a:pt x="88" y="117"/>
                  </a:cubicBezTo>
                  <a:cubicBezTo>
                    <a:pt x="88" y="116"/>
                    <a:pt x="90" y="115"/>
                    <a:pt x="91" y="117"/>
                  </a:cubicBezTo>
                  <a:cubicBezTo>
                    <a:pt x="91" y="118"/>
                    <a:pt x="91" y="118"/>
                    <a:pt x="91" y="119"/>
                  </a:cubicBezTo>
                  <a:cubicBezTo>
                    <a:pt x="91" y="119"/>
                    <a:pt x="91" y="121"/>
                    <a:pt x="91" y="120"/>
                  </a:cubicBezTo>
                  <a:cubicBezTo>
                    <a:pt x="91" y="121"/>
                    <a:pt x="93" y="121"/>
                    <a:pt x="93" y="121"/>
                  </a:cubicBezTo>
                  <a:cubicBezTo>
                    <a:pt x="92" y="120"/>
                    <a:pt x="89" y="126"/>
                    <a:pt x="90" y="122"/>
                  </a:cubicBezTo>
                  <a:cubicBezTo>
                    <a:pt x="90" y="122"/>
                    <a:pt x="88" y="121"/>
                    <a:pt x="88" y="122"/>
                  </a:cubicBezTo>
                  <a:cubicBezTo>
                    <a:pt x="88" y="122"/>
                    <a:pt x="89" y="122"/>
                    <a:pt x="89" y="122"/>
                  </a:cubicBezTo>
                  <a:cubicBezTo>
                    <a:pt x="89" y="123"/>
                    <a:pt x="86" y="123"/>
                    <a:pt x="87" y="124"/>
                  </a:cubicBezTo>
                  <a:cubicBezTo>
                    <a:pt x="87" y="124"/>
                    <a:pt x="90" y="125"/>
                    <a:pt x="89" y="125"/>
                  </a:cubicBezTo>
                  <a:cubicBezTo>
                    <a:pt x="87" y="127"/>
                    <a:pt x="91" y="127"/>
                    <a:pt x="92" y="126"/>
                  </a:cubicBezTo>
                  <a:cubicBezTo>
                    <a:pt x="91" y="127"/>
                    <a:pt x="90" y="127"/>
                    <a:pt x="88" y="127"/>
                  </a:cubicBezTo>
                  <a:cubicBezTo>
                    <a:pt x="88" y="127"/>
                    <a:pt x="86" y="129"/>
                    <a:pt x="86" y="129"/>
                  </a:cubicBezTo>
                  <a:cubicBezTo>
                    <a:pt x="86" y="129"/>
                    <a:pt x="87" y="130"/>
                    <a:pt x="87" y="130"/>
                  </a:cubicBezTo>
                  <a:cubicBezTo>
                    <a:pt x="89" y="131"/>
                    <a:pt x="88" y="131"/>
                    <a:pt x="89" y="131"/>
                  </a:cubicBezTo>
                  <a:cubicBezTo>
                    <a:pt x="90" y="131"/>
                    <a:pt x="94" y="133"/>
                    <a:pt x="95" y="131"/>
                  </a:cubicBezTo>
                  <a:cubicBezTo>
                    <a:pt x="95" y="128"/>
                    <a:pt x="97" y="129"/>
                    <a:pt x="98" y="128"/>
                  </a:cubicBezTo>
                  <a:cubicBezTo>
                    <a:pt x="98" y="128"/>
                    <a:pt x="96" y="122"/>
                    <a:pt x="96" y="122"/>
                  </a:cubicBezTo>
                  <a:cubicBezTo>
                    <a:pt x="96" y="123"/>
                    <a:pt x="98" y="126"/>
                    <a:pt x="98" y="126"/>
                  </a:cubicBezTo>
                  <a:cubicBezTo>
                    <a:pt x="99" y="128"/>
                    <a:pt x="100" y="126"/>
                    <a:pt x="101" y="126"/>
                  </a:cubicBezTo>
                  <a:cubicBezTo>
                    <a:pt x="101" y="126"/>
                    <a:pt x="98" y="130"/>
                    <a:pt x="98" y="130"/>
                  </a:cubicBezTo>
                  <a:cubicBezTo>
                    <a:pt x="98" y="130"/>
                    <a:pt x="102" y="129"/>
                    <a:pt x="102" y="129"/>
                  </a:cubicBezTo>
                  <a:cubicBezTo>
                    <a:pt x="103" y="129"/>
                    <a:pt x="104" y="129"/>
                    <a:pt x="104" y="129"/>
                  </a:cubicBezTo>
                  <a:cubicBezTo>
                    <a:pt x="105" y="129"/>
                    <a:pt x="106" y="128"/>
                    <a:pt x="107" y="128"/>
                  </a:cubicBezTo>
                  <a:cubicBezTo>
                    <a:pt x="107" y="129"/>
                    <a:pt x="106" y="130"/>
                    <a:pt x="105" y="130"/>
                  </a:cubicBezTo>
                  <a:cubicBezTo>
                    <a:pt x="104" y="130"/>
                    <a:pt x="102" y="130"/>
                    <a:pt x="101" y="131"/>
                  </a:cubicBezTo>
                  <a:cubicBezTo>
                    <a:pt x="100" y="132"/>
                    <a:pt x="103" y="131"/>
                    <a:pt x="103" y="131"/>
                  </a:cubicBezTo>
                  <a:cubicBezTo>
                    <a:pt x="105" y="131"/>
                    <a:pt x="107" y="131"/>
                    <a:pt x="109" y="131"/>
                  </a:cubicBezTo>
                  <a:cubicBezTo>
                    <a:pt x="108" y="131"/>
                    <a:pt x="104" y="131"/>
                    <a:pt x="104" y="132"/>
                  </a:cubicBezTo>
                  <a:cubicBezTo>
                    <a:pt x="104" y="132"/>
                    <a:pt x="106" y="133"/>
                    <a:pt x="106" y="134"/>
                  </a:cubicBezTo>
                  <a:cubicBezTo>
                    <a:pt x="106" y="134"/>
                    <a:pt x="106" y="135"/>
                    <a:pt x="106" y="135"/>
                  </a:cubicBezTo>
                  <a:cubicBezTo>
                    <a:pt x="106" y="136"/>
                    <a:pt x="105" y="136"/>
                    <a:pt x="106" y="137"/>
                  </a:cubicBezTo>
                  <a:cubicBezTo>
                    <a:pt x="106" y="137"/>
                    <a:pt x="108" y="136"/>
                    <a:pt x="109" y="136"/>
                  </a:cubicBezTo>
                  <a:cubicBezTo>
                    <a:pt x="110" y="136"/>
                    <a:pt x="109" y="136"/>
                    <a:pt x="110" y="137"/>
                  </a:cubicBezTo>
                  <a:cubicBezTo>
                    <a:pt x="111" y="138"/>
                    <a:pt x="111" y="139"/>
                    <a:pt x="112" y="140"/>
                  </a:cubicBezTo>
                  <a:cubicBezTo>
                    <a:pt x="112" y="141"/>
                    <a:pt x="109" y="141"/>
                    <a:pt x="109" y="141"/>
                  </a:cubicBezTo>
                  <a:cubicBezTo>
                    <a:pt x="105" y="138"/>
                    <a:pt x="99" y="136"/>
                    <a:pt x="95" y="137"/>
                  </a:cubicBezTo>
                  <a:cubicBezTo>
                    <a:pt x="91" y="137"/>
                    <a:pt x="96" y="140"/>
                    <a:pt x="98" y="140"/>
                  </a:cubicBezTo>
                  <a:cubicBezTo>
                    <a:pt x="101" y="141"/>
                    <a:pt x="103" y="144"/>
                    <a:pt x="106" y="144"/>
                  </a:cubicBezTo>
                  <a:cubicBezTo>
                    <a:pt x="107" y="144"/>
                    <a:pt x="108" y="143"/>
                    <a:pt x="110" y="143"/>
                  </a:cubicBezTo>
                  <a:cubicBezTo>
                    <a:pt x="110" y="144"/>
                    <a:pt x="113" y="144"/>
                    <a:pt x="113" y="144"/>
                  </a:cubicBezTo>
                  <a:cubicBezTo>
                    <a:pt x="114" y="145"/>
                    <a:pt x="113" y="146"/>
                    <a:pt x="113" y="146"/>
                  </a:cubicBezTo>
                  <a:cubicBezTo>
                    <a:pt x="110" y="147"/>
                    <a:pt x="114" y="148"/>
                    <a:pt x="113" y="149"/>
                  </a:cubicBezTo>
                  <a:cubicBezTo>
                    <a:pt x="113" y="150"/>
                    <a:pt x="111" y="149"/>
                    <a:pt x="111" y="151"/>
                  </a:cubicBezTo>
                  <a:cubicBezTo>
                    <a:pt x="111" y="152"/>
                    <a:pt x="113" y="152"/>
                    <a:pt x="113" y="152"/>
                  </a:cubicBezTo>
                  <a:cubicBezTo>
                    <a:pt x="112" y="153"/>
                    <a:pt x="110" y="151"/>
                    <a:pt x="110" y="152"/>
                  </a:cubicBezTo>
                  <a:cubicBezTo>
                    <a:pt x="109" y="153"/>
                    <a:pt x="109" y="154"/>
                    <a:pt x="109" y="155"/>
                  </a:cubicBezTo>
                  <a:cubicBezTo>
                    <a:pt x="109" y="155"/>
                    <a:pt x="111" y="155"/>
                    <a:pt x="111" y="155"/>
                  </a:cubicBezTo>
                  <a:cubicBezTo>
                    <a:pt x="111" y="156"/>
                    <a:pt x="109" y="157"/>
                    <a:pt x="108" y="157"/>
                  </a:cubicBezTo>
                  <a:cubicBezTo>
                    <a:pt x="107" y="157"/>
                    <a:pt x="106" y="157"/>
                    <a:pt x="105" y="157"/>
                  </a:cubicBezTo>
                  <a:cubicBezTo>
                    <a:pt x="104" y="156"/>
                    <a:pt x="103" y="156"/>
                    <a:pt x="102" y="157"/>
                  </a:cubicBezTo>
                  <a:cubicBezTo>
                    <a:pt x="101" y="158"/>
                    <a:pt x="101" y="157"/>
                    <a:pt x="100" y="158"/>
                  </a:cubicBezTo>
                  <a:cubicBezTo>
                    <a:pt x="100" y="158"/>
                    <a:pt x="103" y="161"/>
                    <a:pt x="104" y="161"/>
                  </a:cubicBezTo>
                  <a:cubicBezTo>
                    <a:pt x="104" y="160"/>
                    <a:pt x="104" y="160"/>
                    <a:pt x="103" y="160"/>
                  </a:cubicBezTo>
                  <a:cubicBezTo>
                    <a:pt x="103" y="160"/>
                    <a:pt x="106" y="160"/>
                    <a:pt x="106" y="160"/>
                  </a:cubicBezTo>
                  <a:cubicBezTo>
                    <a:pt x="106" y="160"/>
                    <a:pt x="111" y="158"/>
                    <a:pt x="111" y="159"/>
                  </a:cubicBezTo>
                  <a:cubicBezTo>
                    <a:pt x="110" y="159"/>
                    <a:pt x="109" y="159"/>
                    <a:pt x="108" y="160"/>
                  </a:cubicBezTo>
                  <a:cubicBezTo>
                    <a:pt x="109" y="159"/>
                    <a:pt x="111" y="161"/>
                    <a:pt x="110" y="161"/>
                  </a:cubicBezTo>
                  <a:cubicBezTo>
                    <a:pt x="111" y="161"/>
                    <a:pt x="114" y="162"/>
                    <a:pt x="115" y="162"/>
                  </a:cubicBezTo>
                  <a:cubicBezTo>
                    <a:pt x="114" y="162"/>
                    <a:pt x="112" y="162"/>
                    <a:pt x="112" y="162"/>
                  </a:cubicBezTo>
                  <a:cubicBezTo>
                    <a:pt x="112" y="162"/>
                    <a:pt x="116" y="165"/>
                    <a:pt x="116" y="165"/>
                  </a:cubicBezTo>
                  <a:cubicBezTo>
                    <a:pt x="113" y="165"/>
                    <a:pt x="111" y="161"/>
                    <a:pt x="108" y="161"/>
                  </a:cubicBezTo>
                  <a:cubicBezTo>
                    <a:pt x="106" y="161"/>
                    <a:pt x="101" y="160"/>
                    <a:pt x="100" y="162"/>
                  </a:cubicBezTo>
                  <a:cubicBezTo>
                    <a:pt x="100" y="163"/>
                    <a:pt x="99" y="163"/>
                    <a:pt x="98" y="164"/>
                  </a:cubicBezTo>
                  <a:cubicBezTo>
                    <a:pt x="97" y="164"/>
                    <a:pt x="97" y="166"/>
                    <a:pt x="98" y="165"/>
                  </a:cubicBezTo>
                  <a:cubicBezTo>
                    <a:pt x="100" y="165"/>
                    <a:pt x="102" y="164"/>
                    <a:pt x="103" y="162"/>
                  </a:cubicBezTo>
                  <a:cubicBezTo>
                    <a:pt x="103" y="163"/>
                    <a:pt x="105" y="163"/>
                    <a:pt x="105" y="163"/>
                  </a:cubicBezTo>
                  <a:cubicBezTo>
                    <a:pt x="106" y="163"/>
                    <a:pt x="108" y="166"/>
                    <a:pt x="108" y="163"/>
                  </a:cubicBezTo>
                  <a:cubicBezTo>
                    <a:pt x="108" y="162"/>
                    <a:pt x="110" y="164"/>
                    <a:pt x="110" y="164"/>
                  </a:cubicBezTo>
                  <a:cubicBezTo>
                    <a:pt x="110" y="164"/>
                    <a:pt x="114" y="164"/>
                    <a:pt x="113" y="165"/>
                  </a:cubicBezTo>
                  <a:cubicBezTo>
                    <a:pt x="113" y="165"/>
                    <a:pt x="112" y="165"/>
                    <a:pt x="112" y="165"/>
                  </a:cubicBezTo>
                  <a:cubicBezTo>
                    <a:pt x="112" y="165"/>
                    <a:pt x="114" y="166"/>
                    <a:pt x="114" y="166"/>
                  </a:cubicBezTo>
                  <a:cubicBezTo>
                    <a:pt x="113" y="166"/>
                    <a:pt x="111" y="166"/>
                    <a:pt x="110" y="165"/>
                  </a:cubicBezTo>
                  <a:cubicBezTo>
                    <a:pt x="109" y="164"/>
                    <a:pt x="109" y="165"/>
                    <a:pt x="109" y="166"/>
                  </a:cubicBezTo>
                  <a:cubicBezTo>
                    <a:pt x="109" y="165"/>
                    <a:pt x="103" y="164"/>
                    <a:pt x="102" y="164"/>
                  </a:cubicBezTo>
                  <a:cubicBezTo>
                    <a:pt x="101" y="164"/>
                    <a:pt x="95" y="166"/>
                    <a:pt x="96" y="168"/>
                  </a:cubicBezTo>
                  <a:cubicBezTo>
                    <a:pt x="97" y="169"/>
                    <a:pt x="103" y="167"/>
                    <a:pt x="104" y="167"/>
                  </a:cubicBezTo>
                  <a:cubicBezTo>
                    <a:pt x="105" y="167"/>
                    <a:pt x="107" y="167"/>
                    <a:pt x="108" y="168"/>
                  </a:cubicBezTo>
                  <a:cubicBezTo>
                    <a:pt x="108" y="168"/>
                    <a:pt x="112" y="169"/>
                    <a:pt x="112" y="169"/>
                  </a:cubicBezTo>
                  <a:cubicBezTo>
                    <a:pt x="112" y="170"/>
                    <a:pt x="107" y="168"/>
                    <a:pt x="107" y="168"/>
                  </a:cubicBezTo>
                  <a:cubicBezTo>
                    <a:pt x="105" y="167"/>
                    <a:pt x="102" y="168"/>
                    <a:pt x="100" y="168"/>
                  </a:cubicBezTo>
                  <a:cubicBezTo>
                    <a:pt x="93" y="170"/>
                    <a:pt x="101" y="172"/>
                    <a:pt x="103" y="171"/>
                  </a:cubicBezTo>
                  <a:cubicBezTo>
                    <a:pt x="102" y="172"/>
                    <a:pt x="101" y="173"/>
                    <a:pt x="99" y="173"/>
                  </a:cubicBezTo>
                  <a:cubicBezTo>
                    <a:pt x="96" y="174"/>
                    <a:pt x="101" y="175"/>
                    <a:pt x="101" y="175"/>
                  </a:cubicBezTo>
                  <a:cubicBezTo>
                    <a:pt x="101" y="175"/>
                    <a:pt x="97" y="174"/>
                    <a:pt x="97" y="176"/>
                  </a:cubicBezTo>
                  <a:cubicBezTo>
                    <a:pt x="97" y="179"/>
                    <a:pt x="99" y="177"/>
                    <a:pt x="101" y="176"/>
                  </a:cubicBezTo>
                  <a:cubicBezTo>
                    <a:pt x="103" y="175"/>
                    <a:pt x="105" y="173"/>
                    <a:pt x="107" y="172"/>
                  </a:cubicBezTo>
                  <a:cubicBezTo>
                    <a:pt x="108" y="172"/>
                    <a:pt x="114" y="169"/>
                    <a:pt x="114" y="171"/>
                  </a:cubicBezTo>
                  <a:cubicBezTo>
                    <a:pt x="114" y="171"/>
                    <a:pt x="111" y="171"/>
                    <a:pt x="111" y="171"/>
                  </a:cubicBezTo>
                  <a:cubicBezTo>
                    <a:pt x="111" y="171"/>
                    <a:pt x="113" y="171"/>
                    <a:pt x="114" y="172"/>
                  </a:cubicBezTo>
                  <a:cubicBezTo>
                    <a:pt x="111" y="170"/>
                    <a:pt x="98" y="178"/>
                    <a:pt x="99" y="179"/>
                  </a:cubicBezTo>
                  <a:cubicBezTo>
                    <a:pt x="99" y="180"/>
                    <a:pt x="105" y="178"/>
                    <a:pt x="106" y="178"/>
                  </a:cubicBezTo>
                  <a:cubicBezTo>
                    <a:pt x="106" y="178"/>
                    <a:pt x="102" y="179"/>
                    <a:pt x="101" y="180"/>
                  </a:cubicBezTo>
                  <a:cubicBezTo>
                    <a:pt x="101" y="180"/>
                    <a:pt x="103" y="184"/>
                    <a:pt x="104" y="183"/>
                  </a:cubicBezTo>
                  <a:cubicBezTo>
                    <a:pt x="105" y="182"/>
                    <a:pt x="106" y="180"/>
                    <a:pt x="107" y="180"/>
                  </a:cubicBezTo>
                  <a:cubicBezTo>
                    <a:pt x="108" y="180"/>
                    <a:pt x="112" y="181"/>
                    <a:pt x="112" y="181"/>
                  </a:cubicBezTo>
                  <a:cubicBezTo>
                    <a:pt x="112" y="181"/>
                    <a:pt x="108" y="181"/>
                    <a:pt x="108" y="181"/>
                  </a:cubicBezTo>
                  <a:cubicBezTo>
                    <a:pt x="106" y="181"/>
                    <a:pt x="105" y="182"/>
                    <a:pt x="104" y="183"/>
                  </a:cubicBezTo>
                  <a:cubicBezTo>
                    <a:pt x="104" y="184"/>
                    <a:pt x="104" y="185"/>
                    <a:pt x="104" y="186"/>
                  </a:cubicBezTo>
                  <a:cubicBezTo>
                    <a:pt x="105" y="189"/>
                    <a:pt x="105" y="188"/>
                    <a:pt x="107" y="187"/>
                  </a:cubicBezTo>
                  <a:cubicBezTo>
                    <a:pt x="106" y="188"/>
                    <a:pt x="105" y="192"/>
                    <a:pt x="106" y="193"/>
                  </a:cubicBezTo>
                  <a:cubicBezTo>
                    <a:pt x="106" y="193"/>
                    <a:pt x="109" y="189"/>
                    <a:pt x="110" y="189"/>
                  </a:cubicBezTo>
                  <a:cubicBezTo>
                    <a:pt x="110" y="190"/>
                    <a:pt x="109" y="191"/>
                    <a:pt x="110" y="192"/>
                  </a:cubicBezTo>
                  <a:cubicBezTo>
                    <a:pt x="110" y="193"/>
                    <a:pt x="111" y="191"/>
                    <a:pt x="112" y="191"/>
                  </a:cubicBezTo>
                  <a:cubicBezTo>
                    <a:pt x="114" y="189"/>
                    <a:pt x="110" y="187"/>
                    <a:pt x="110" y="186"/>
                  </a:cubicBezTo>
                  <a:cubicBezTo>
                    <a:pt x="110" y="186"/>
                    <a:pt x="112" y="189"/>
                    <a:pt x="113" y="189"/>
                  </a:cubicBezTo>
                  <a:cubicBezTo>
                    <a:pt x="114" y="190"/>
                    <a:pt x="114" y="189"/>
                    <a:pt x="115" y="188"/>
                  </a:cubicBezTo>
                  <a:cubicBezTo>
                    <a:pt x="114" y="188"/>
                    <a:pt x="117" y="191"/>
                    <a:pt x="116" y="192"/>
                  </a:cubicBezTo>
                  <a:cubicBezTo>
                    <a:pt x="117" y="191"/>
                    <a:pt x="114" y="189"/>
                    <a:pt x="114" y="191"/>
                  </a:cubicBezTo>
                  <a:cubicBezTo>
                    <a:pt x="114" y="193"/>
                    <a:pt x="116" y="195"/>
                    <a:pt x="114" y="196"/>
                  </a:cubicBezTo>
                  <a:cubicBezTo>
                    <a:pt x="114" y="196"/>
                    <a:pt x="114" y="193"/>
                    <a:pt x="114" y="193"/>
                  </a:cubicBezTo>
                  <a:cubicBezTo>
                    <a:pt x="114" y="192"/>
                    <a:pt x="112" y="194"/>
                    <a:pt x="111" y="194"/>
                  </a:cubicBezTo>
                  <a:cubicBezTo>
                    <a:pt x="110" y="194"/>
                    <a:pt x="109" y="196"/>
                    <a:pt x="109" y="197"/>
                  </a:cubicBezTo>
                  <a:cubicBezTo>
                    <a:pt x="108" y="199"/>
                    <a:pt x="111" y="197"/>
                    <a:pt x="111" y="198"/>
                  </a:cubicBezTo>
                  <a:cubicBezTo>
                    <a:pt x="112" y="199"/>
                    <a:pt x="110" y="200"/>
                    <a:pt x="110" y="200"/>
                  </a:cubicBezTo>
                  <a:cubicBezTo>
                    <a:pt x="110" y="200"/>
                    <a:pt x="112" y="199"/>
                    <a:pt x="113" y="201"/>
                  </a:cubicBezTo>
                  <a:cubicBezTo>
                    <a:pt x="113" y="203"/>
                    <a:pt x="115" y="204"/>
                    <a:pt x="115" y="205"/>
                  </a:cubicBezTo>
                  <a:cubicBezTo>
                    <a:pt x="114" y="207"/>
                    <a:pt x="115" y="207"/>
                    <a:pt x="117" y="209"/>
                  </a:cubicBezTo>
                  <a:cubicBezTo>
                    <a:pt x="118" y="210"/>
                    <a:pt x="119" y="212"/>
                    <a:pt x="120" y="210"/>
                  </a:cubicBezTo>
                  <a:cubicBezTo>
                    <a:pt x="120" y="210"/>
                    <a:pt x="121" y="215"/>
                    <a:pt x="122" y="215"/>
                  </a:cubicBezTo>
                  <a:cubicBezTo>
                    <a:pt x="123" y="216"/>
                    <a:pt x="122" y="215"/>
                    <a:pt x="123" y="215"/>
                  </a:cubicBezTo>
                  <a:cubicBezTo>
                    <a:pt x="124" y="216"/>
                    <a:pt x="125" y="217"/>
                    <a:pt x="126" y="218"/>
                  </a:cubicBezTo>
                  <a:cubicBezTo>
                    <a:pt x="128" y="219"/>
                    <a:pt x="130" y="220"/>
                    <a:pt x="132" y="219"/>
                  </a:cubicBezTo>
                  <a:cubicBezTo>
                    <a:pt x="133" y="219"/>
                    <a:pt x="136" y="219"/>
                    <a:pt x="136" y="218"/>
                  </a:cubicBezTo>
                  <a:cubicBezTo>
                    <a:pt x="136" y="218"/>
                    <a:pt x="136" y="221"/>
                    <a:pt x="136" y="221"/>
                  </a:cubicBezTo>
                  <a:cubicBezTo>
                    <a:pt x="136" y="221"/>
                    <a:pt x="138" y="217"/>
                    <a:pt x="138" y="218"/>
                  </a:cubicBezTo>
                  <a:cubicBezTo>
                    <a:pt x="139" y="218"/>
                    <a:pt x="138" y="219"/>
                    <a:pt x="138" y="219"/>
                  </a:cubicBezTo>
                  <a:cubicBezTo>
                    <a:pt x="138" y="220"/>
                    <a:pt x="139" y="220"/>
                    <a:pt x="139" y="220"/>
                  </a:cubicBezTo>
                  <a:cubicBezTo>
                    <a:pt x="139" y="220"/>
                    <a:pt x="136" y="221"/>
                    <a:pt x="137" y="222"/>
                  </a:cubicBezTo>
                  <a:cubicBezTo>
                    <a:pt x="138" y="222"/>
                    <a:pt x="138" y="222"/>
                    <a:pt x="139" y="221"/>
                  </a:cubicBezTo>
                  <a:cubicBezTo>
                    <a:pt x="140" y="222"/>
                    <a:pt x="139" y="223"/>
                    <a:pt x="139" y="223"/>
                  </a:cubicBezTo>
                  <a:cubicBezTo>
                    <a:pt x="139" y="224"/>
                    <a:pt x="142" y="221"/>
                    <a:pt x="142" y="222"/>
                  </a:cubicBezTo>
                  <a:cubicBezTo>
                    <a:pt x="142" y="223"/>
                    <a:pt x="140" y="224"/>
                    <a:pt x="140" y="225"/>
                  </a:cubicBezTo>
                  <a:cubicBezTo>
                    <a:pt x="140" y="224"/>
                    <a:pt x="143" y="223"/>
                    <a:pt x="142" y="225"/>
                  </a:cubicBezTo>
                  <a:cubicBezTo>
                    <a:pt x="142" y="225"/>
                    <a:pt x="142" y="225"/>
                    <a:pt x="142" y="224"/>
                  </a:cubicBezTo>
                  <a:cubicBezTo>
                    <a:pt x="142" y="226"/>
                    <a:pt x="145" y="223"/>
                    <a:pt x="145" y="223"/>
                  </a:cubicBezTo>
                  <a:cubicBezTo>
                    <a:pt x="146" y="224"/>
                    <a:pt x="145" y="226"/>
                    <a:pt x="145" y="227"/>
                  </a:cubicBezTo>
                  <a:cubicBezTo>
                    <a:pt x="144" y="225"/>
                    <a:pt x="153" y="225"/>
                    <a:pt x="147" y="222"/>
                  </a:cubicBezTo>
                  <a:cubicBezTo>
                    <a:pt x="148" y="222"/>
                    <a:pt x="153" y="222"/>
                    <a:pt x="150" y="221"/>
                  </a:cubicBezTo>
                  <a:cubicBezTo>
                    <a:pt x="147" y="219"/>
                    <a:pt x="151" y="220"/>
                    <a:pt x="152" y="218"/>
                  </a:cubicBezTo>
                  <a:cubicBezTo>
                    <a:pt x="152" y="218"/>
                    <a:pt x="149" y="218"/>
                    <a:pt x="149" y="218"/>
                  </a:cubicBezTo>
                  <a:cubicBezTo>
                    <a:pt x="150" y="217"/>
                    <a:pt x="151" y="216"/>
                    <a:pt x="152" y="216"/>
                  </a:cubicBezTo>
                  <a:cubicBezTo>
                    <a:pt x="154" y="214"/>
                    <a:pt x="151" y="215"/>
                    <a:pt x="151" y="214"/>
                  </a:cubicBezTo>
                  <a:cubicBezTo>
                    <a:pt x="151" y="214"/>
                    <a:pt x="154" y="213"/>
                    <a:pt x="154" y="212"/>
                  </a:cubicBezTo>
                  <a:cubicBezTo>
                    <a:pt x="154" y="211"/>
                    <a:pt x="154" y="209"/>
                    <a:pt x="153" y="208"/>
                  </a:cubicBezTo>
                  <a:cubicBezTo>
                    <a:pt x="152" y="208"/>
                    <a:pt x="154" y="207"/>
                    <a:pt x="153" y="206"/>
                  </a:cubicBezTo>
                  <a:cubicBezTo>
                    <a:pt x="153" y="206"/>
                    <a:pt x="151" y="205"/>
                    <a:pt x="151" y="205"/>
                  </a:cubicBezTo>
                  <a:cubicBezTo>
                    <a:pt x="151" y="205"/>
                    <a:pt x="155" y="204"/>
                    <a:pt x="156" y="204"/>
                  </a:cubicBezTo>
                  <a:cubicBezTo>
                    <a:pt x="159" y="204"/>
                    <a:pt x="156" y="203"/>
                    <a:pt x="155" y="202"/>
                  </a:cubicBezTo>
                  <a:cubicBezTo>
                    <a:pt x="155" y="202"/>
                    <a:pt x="160" y="202"/>
                    <a:pt x="160" y="202"/>
                  </a:cubicBezTo>
                  <a:cubicBezTo>
                    <a:pt x="159" y="201"/>
                    <a:pt x="157" y="201"/>
                    <a:pt x="156" y="200"/>
                  </a:cubicBezTo>
                  <a:cubicBezTo>
                    <a:pt x="156" y="200"/>
                    <a:pt x="160" y="201"/>
                    <a:pt x="160" y="200"/>
                  </a:cubicBezTo>
                  <a:cubicBezTo>
                    <a:pt x="161" y="200"/>
                    <a:pt x="160" y="200"/>
                    <a:pt x="160" y="199"/>
                  </a:cubicBezTo>
                  <a:cubicBezTo>
                    <a:pt x="161" y="199"/>
                    <a:pt x="161" y="199"/>
                    <a:pt x="161" y="199"/>
                  </a:cubicBezTo>
                  <a:cubicBezTo>
                    <a:pt x="162" y="198"/>
                    <a:pt x="158" y="197"/>
                    <a:pt x="158" y="197"/>
                  </a:cubicBezTo>
                  <a:cubicBezTo>
                    <a:pt x="158" y="197"/>
                    <a:pt x="163" y="197"/>
                    <a:pt x="162" y="196"/>
                  </a:cubicBezTo>
                  <a:cubicBezTo>
                    <a:pt x="162" y="195"/>
                    <a:pt x="163" y="195"/>
                    <a:pt x="161" y="194"/>
                  </a:cubicBezTo>
                  <a:cubicBezTo>
                    <a:pt x="161" y="194"/>
                    <a:pt x="158" y="194"/>
                    <a:pt x="158" y="193"/>
                  </a:cubicBezTo>
                  <a:cubicBezTo>
                    <a:pt x="158" y="193"/>
                    <a:pt x="163" y="192"/>
                    <a:pt x="163" y="192"/>
                  </a:cubicBezTo>
                  <a:cubicBezTo>
                    <a:pt x="165" y="192"/>
                    <a:pt x="164" y="189"/>
                    <a:pt x="162" y="189"/>
                  </a:cubicBezTo>
                  <a:cubicBezTo>
                    <a:pt x="161" y="188"/>
                    <a:pt x="158" y="187"/>
                    <a:pt x="161" y="186"/>
                  </a:cubicBezTo>
                  <a:cubicBezTo>
                    <a:pt x="163" y="186"/>
                    <a:pt x="166" y="187"/>
                    <a:pt x="167" y="185"/>
                  </a:cubicBezTo>
                  <a:cubicBezTo>
                    <a:pt x="167" y="185"/>
                    <a:pt x="165" y="183"/>
                    <a:pt x="165" y="183"/>
                  </a:cubicBezTo>
                  <a:cubicBezTo>
                    <a:pt x="165" y="182"/>
                    <a:pt x="167" y="182"/>
                    <a:pt x="167" y="182"/>
                  </a:cubicBezTo>
                  <a:cubicBezTo>
                    <a:pt x="168" y="181"/>
                    <a:pt x="170" y="181"/>
                    <a:pt x="172" y="182"/>
                  </a:cubicBezTo>
                  <a:cubicBezTo>
                    <a:pt x="172" y="182"/>
                    <a:pt x="174" y="182"/>
                    <a:pt x="174" y="182"/>
                  </a:cubicBezTo>
                  <a:cubicBezTo>
                    <a:pt x="175" y="181"/>
                    <a:pt x="173" y="180"/>
                    <a:pt x="173" y="179"/>
                  </a:cubicBezTo>
                  <a:cubicBezTo>
                    <a:pt x="174" y="178"/>
                    <a:pt x="177" y="174"/>
                    <a:pt x="179" y="176"/>
                  </a:cubicBezTo>
                  <a:cubicBezTo>
                    <a:pt x="178" y="175"/>
                    <a:pt x="175" y="181"/>
                    <a:pt x="176" y="181"/>
                  </a:cubicBezTo>
                  <a:cubicBezTo>
                    <a:pt x="177" y="182"/>
                    <a:pt x="179" y="179"/>
                    <a:pt x="181" y="179"/>
                  </a:cubicBezTo>
                  <a:cubicBezTo>
                    <a:pt x="181" y="179"/>
                    <a:pt x="183" y="180"/>
                    <a:pt x="183" y="180"/>
                  </a:cubicBezTo>
                  <a:cubicBezTo>
                    <a:pt x="183" y="180"/>
                    <a:pt x="183" y="178"/>
                    <a:pt x="183" y="178"/>
                  </a:cubicBezTo>
                  <a:cubicBezTo>
                    <a:pt x="186" y="179"/>
                    <a:pt x="186" y="178"/>
                    <a:pt x="187" y="177"/>
                  </a:cubicBezTo>
                  <a:cubicBezTo>
                    <a:pt x="188" y="176"/>
                    <a:pt x="189" y="176"/>
                    <a:pt x="190" y="176"/>
                  </a:cubicBezTo>
                  <a:cubicBezTo>
                    <a:pt x="192" y="175"/>
                    <a:pt x="192" y="174"/>
                    <a:pt x="193" y="173"/>
                  </a:cubicBezTo>
                  <a:cubicBezTo>
                    <a:pt x="194" y="172"/>
                    <a:pt x="196" y="170"/>
                    <a:pt x="197" y="168"/>
                  </a:cubicBezTo>
                  <a:cubicBezTo>
                    <a:pt x="199" y="166"/>
                    <a:pt x="199" y="165"/>
                    <a:pt x="201" y="165"/>
                  </a:cubicBezTo>
                  <a:cubicBezTo>
                    <a:pt x="202" y="164"/>
                    <a:pt x="205" y="164"/>
                    <a:pt x="205" y="162"/>
                  </a:cubicBezTo>
                  <a:cubicBezTo>
                    <a:pt x="204" y="162"/>
                    <a:pt x="203" y="157"/>
                    <a:pt x="203" y="157"/>
                  </a:cubicBezTo>
                  <a:cubicBezTo>
                    <a:pt x="204" y="157"/>
                    <a:pt x="207" y="160"/>
                    <a:pt x="208" y="160"/>
                  </a:cubicBezTo>
                  <a:cubicBezTo>
                    <a:pt x="209" y="161"/>
                    <a:pt x="210" y="161"/>
                    <a:pt x="211" y="161"/>
                  </a:cubicBezTo>
                  <a:cubicBezTo>
                    <a:pt x="211" y="161"/>
                    <a:pt x="213" y="160"/>
                    <a:pt x="213" y="160"/>
                  </a:cubicBezTo>
                  <a:cubicBezTo>
                    <a:pt x="214" y="160"/>
                    <a:pt x="215" y="161"/>
                    <a:pt x="216" y="160"/>
                  </a:cubicBezTo>
                  <a:cubicBezTo>
                    <a:pt x="216" y="160"/>
                    <a:pt x="214" y="158"/>
                    <a:pt x="217" y="159"/>
                  </a:cubicBezTo>
                  <a:cubicBezTo>
                    <a:pt x="219" y="159"/>
                    <a:pt x="221" y="159"/>
                    <a:pt x="223" y="158"/>
                  </a:cubicBezTo>
                  <a:cubicBezTo>
                    <a:pt x="228" y="157"/>
                    <a:pt x="232" y="156"/>
                    <a:pt x="237" y="154"/>
                  </a:cubicBezTo>
                  <a:cubicBezTo>
                    <a:pt x="238" y="153"/>
                    <a:pt x="254" y="143"/>
                    <a:pt x="255" y="143"/>
                  </a:cubicBezTo>
                  <a:cubicBezTo>
                    <a:pt x="254" y="143"/>
                    <a:pt x="247" y="143"/>
                    <a:pt x="246" y="143"/>
                  </a:cubicBezTo>
                  <a:cubicBezTo>
                    <a:pt x="244" y="142"/>
                    <a:pt x="242" y="141"/>
                    <a:pt x="240" y="141"/>
                  </a:cubicBezTo>
                  <a:cubicBezTo>
                    <a:pt x="238" y="141"/>
                    <a:pt x="236" y="142"/>
                    <a:pt x="235" y="142"/>
                  </a:cubicBezTo>
                  <a:cubicBezTo>
                    <a:pt x="233" y="143"/>
                    <a:pt x="233" y="141"/>
                    <a:pt x="232" y="142"/>
                  </a:cubicBezTo>
                  <a:cubicBezTo>
                    <a:pt x="231" y="142"/>
                    <a:pt x="230" y="144"/>
                    <a:pt x="229" y="144"/>
                  </a:cubicBezTo>
                  <a:cubicBezTo>
                    <a:pt x="225" y="144"/>
                    <a:pt x="232" y="140"/>
                    <a:pt x="233" y="141"/>
                  </a:cubicBezTo>
                  <a:cubicBezTo>
                    <a:pt x="232" y="140"/>
                    <a:pt x="229" y="141"/>
                    <a:pt x="228" y="141"/>
                  </a:cubicBezTo>
                  <a:cubicBezTo>
                    <a:pt x="225" y="141"/>
                    <a:pt x="223" y="140"/>
                    <a:pt x="221" y="140"/>
                  </a:cubicBezTo>
                  <a:cubicBezTo>
                    <a:pt x="222" y="140"/>
                    <a:pt x="225" y="138"/>
                    <a:pt x="226" y="137"/>
                  </a:cubicBezTo>
                  <a:cubicBezTo>
                    <a:pt x="226" y="134"/>
                    <a:pt x="228" y="135"/>
                    <a:pt x="229" y="136"/>
                  </a:cubicBezTo>
                  <a:cubicBezTo>
                    <a:pt x="231" y="136"/>
                    <a:pt x="239" y="134"/>
                    <a:pt x="240" y="133"/>
                  </a:cubicBezTo>
                  <a:cubicBezTo>
                    <a:pt x="240" y="132"/>
                    <a:pt x="235" y="131"/>
                    <a:pt x="234" y="130"/>
                  </a:cubicBezTo>
                  <a:cubicBezTo>
                    <a:pt x="235" y="131"/>
                    <a:pt x="239" y="132"/>
                    <a:pt x="240" y="132"/>
                  </a:cubicBezTo>
                  <a:cubicBezTo>
                    <a:pt x="241" y="133"/>
                    <a:pt x="245" y="133"/>
                    <a:pt x="245" y="135"/>
                  </a:cubicBezTo>
                  <a:cubicBezTo>
                    <a:pt x="244" y="138"/>
                    <a:pt x="246" y="139"/>
                    <a:pt x="248" y="139"/>
                  </a:cubicBezTo>
                  <a:cubicBezTo>
                    <a:pt x="248" y="139"/>
                    <a:pt x="254" y="139"/>
                    <a:pt x="253" y="138"/>
                  </a:cubicBezTo>
                  <a:cubicBezTo>
                    <a:pt x="253" y="138"/>
                    <a:pt x="253" y="140"/>
                    <a:pt x="254" y="140"/>
                  </a:cubicBezTo>
                  <a:cubicBezTo>
                    <a:pt x="256" y="139"/>
                    <a:pt x="257" y="136"/>
                    <a:pt x="257" y="134"/>
                  </a:cubicBezTo>
                  <a:cubicBezTo>
                    <a:pt x="257" y="133"/>
                    <a:pt x="257" y="129"/>
                    <a:pt x="255" y="130"/>
                  </a:cubicBezTo>
                  <a:cubicBezTo>
                    <a:pt x="253" y="132"/>
                    <a:pt x="254" y="130"/>
                    <a:pt x="253" y="129"/>
                  </a:cubicBezTo>
                  <a:cubicBezTo>
                    <a:pt x="251" y="127"/>
                    <a:pt x="248" y="126"/>
                    <a:pt x="245" y="124"/>
                  </a:cubicBezTo>
                  <a:cubicBezTo>
                    <a:pt x="244" y="123"/>
                    <a:pt x="243" y="123"/>
                    <a:pt x="242" y="122"/>
                  </a:cubicBezTo>
                  <a:cubicBezTo>
                    <a:pt x="242" y="122"/>
                    <a:pt x="238" y="123"/>
                    <a:pt x="238" y="124"/>
                  </a:cubicBezTo>
                  <a:cubicBezTo>
                    <a:pt x="238" y="124"/>
                    <a:pt x="239" y="123"/>
                    <a:pt x="238" y="123"/>
                  </a:cubicBezTo>
                  <a:cubicBezTo>
                    <a:pt x="238" y="123"/>
                    <a:pt x="237" y="122"/>
                    <a:pt x="237" y="122"/>
                  </a:cubicBezTo>
                  <a:cubicBezTo>
                    <a:pt x="237" y="121"/>
                    <a:pt x="241" y="122"/>
                    <a:pt x="241" y="121"/>
                  </a:cubicBezTo>
                  <a:cubicBezTo>
                    <a:pt x="241" y="119"/>
                    <a:pt x="241" y="118"/>
                    <a:pt x="238" y="118"/>
                  </a:cubicBezTo>
                  <a:cubicBezTo>
                    <a:pt x="236" y="119"/>
                    <a:pt x="235" y="121"/>
                    <a:pt x="233" y="119"/>
                  </a:cubicBezTo>
                  <a:cubicBezTo>
                    <a:pt x="233" y="119"/>
                    <a:pt x="229" y="119"/>
                    <a:pt x="229" y="118"/>
                  </a:cubicBezTo>
                  <a:cubicBezTo>
                    <a:pt x="229" y="116"/>
                    <a:pt x="234" y="119"/>
                    <a:pt x="234" y="119"/>
                  </a:cubicBezTo>
                  <a:cubicBezTo>
                    <a:pt x="235" y="119"/>
                    <a:pt x="240" y="118"/>
                    <a:pt x="240" y="117"/>
                  </a:cubicBezTo>
                  <a:cubicBezTo>
                    <a:pt x="241" y="117"/>
                    <a:pt x="236" y="115"/>
                    <a:pt x="235" y="115"/>
                  </a:cubicBezTo>
                  <a:cubicBezTo>
                    <a:pt x="233" y="115"/>
                    <a:pt x="230" y="115"/>
                    <a:pt x="228" y="116"/>
                  </a:cubicBezTo>
                  <a:cubicBezTo>
                    <a:pt x="229" y="116"/>
                    <a:pt x="233" y="113"/>
                    <a:pt x="233" y="114"/>
                  </a:cubicBezTo>
                  <a:cubicBezTo>
                    <a:pt x="233" y="113"/>
                    <a:pt x="229" y="113"/>
                    <a:pt x="229" y="112"/>
                  </a:cubicBezTo>
                  <a:cubicBezTo>
                    <a:pt x="232" y="113"/>
                    <a:pt x="235" y="115"/>
                    <a:pt x="238" y="113"/>
                  </a:cubicBezTo>
                  <a:cubicBezTo>
                    <a:pt x="238" y="113"/>
                    <a:pt x="241" y="112"/>
                    <a:pt x="241" y="111"/>
                  </a:cubicBezTo>
                  <a:cubicBezTo>
                    <a:pt x="240" y="110"/>
                    <a:pt x="238" y="109"/>
                    <a:pt x="238" y="108"/>
                  </a:cubicBezTo>
                  <a:cubicBezTo>
                    <a:pt x="238" y="109"/>
                    <a:pt x="241" y="110"/>
                    <a:pt x="242" y="110"/>
                  </a:cubicBezTo>
                  <a:cubicBezTo>
                    <a:pt x="244" y="111"/>
                    <a:pt x="243" y="109"/>
                    <a:pt x="245" y="109"/>
                  </a:cubicBezTo>
                  <a:cubicBezTo>
                    <a:pt x="246" y="109"/>
                    <a:pt x="254" y="111"/>
                    <a:pt x="254" y="111"/>
                  </a:cubicBezTo>
                  <a:cubicBezTo>
                    <a:pt x="253" y="111"/>
                    <a:pt x="246" y="110"/>
                    <a:pt x="246" y="110"/>
                  </a:cubicBezTo>
                  <a:cubicBezTo>
                    <a:pt x="248" y="114"/>
                    <a:pt x="254" y="113"/>
                    <a:pt x="257" y="113"/>
                  </a:cubicBezTo>
                  <a:cubicBezTo>
                    <a:pt x="258" y="112"/>
                    <a:pt x="261" y="113"/>
                    <a:pt x="262" y="112"/>
                  </a:cubicBezTo>
                  <a:cubicBezTo>
                    <a:pt x="265" y="111"/>
                    <a:pt x="264" y="109"/>
                    <a:pt x="262" y="108"/>
                  </a:cubicBezTo>
                  <a:cubicBezTo>
                    <a:pt x="261" y="107"/>
                    <a:pt x="258" y="106"/>
                    <a:pt x="257" y="106"/>
                  </a:cubicBezTo>
                  <a:cubicBezTo>
                    <a:pt x="256" y="106"/>
                    <a:pt x="257" y="109"/>
                    <a:pt x="257" y="110"/>
                  </a:cubicBezTo>
                  <a:cubicBezTo>
                    <a:pt x="256" y="109"/>
                    <a:pt x="256" y="108"/>
                    <a:pt x="255" y="107"/>
                  </a:cubicBezTo>
                  <a:cubicBezTo>
                    <a:pt x="255" y="106"/>
                    <a:pt x="254" y="107"/>
                    <a:pt x="253" y="106"/>
                  </a:cubicBezTo>
                  <a:cubicBezTo>
                    <a:pt x="254" y="107"/>
                    <a:pt x="256" y="101"/>
                    <a:pt x="256" y="100"/>
                  </a:cubicBezTo>
                  <a:cubicBezTo>
                    <a:pt x="256" y="100"/>
                    <a:pt x="257" y="103"/>
                    <a:pt x="257" y="103"/>
                  </a:cubicBezTo>
                  <a:cubicBezTo>
                    <a:pt x="257" y="105"/>
                    <a:pt x="257" y="106"/>
                    <a:pt x="258" y="106"/>
                  </a:cubicBezTo>
                  <a:cubicBezTo>
                    <a:pt x="261" y="106"/>
                    <a:pt x="263" y="105"/>
                    <a:pt x="265" y="105"/>
                  </a:cubicBezTo>
                  <a:cubicBezTo>
                    <a:pt x="266" y="105"/>
                    <a:pt x="272" y="103"/>
                    <a:pt x="270" y="101"/>
                  </a:cubicBezTo>
                  <a:cubicBezTo>
                    <a:pt x="268" y="100"/>
                    <a:pt x="267" y="102"/>
                    <a:pt x="266" y="101"/>
                  </a:cubicBezTo>
                  <a:cubicBezTo>
                    <a:pt x="266" y="100"/>
                    <a:pt x="266" y="100"/>
                    <a:pt x="266" y="99"/>
                  </a:cubicBezTo>
                  <a:cubicBezTo>
                    <a:pt x="267" y="98"/>
                    <a:pt x="266" y="97"/>
                    <a:pt x="265" y="97"/>
                  </a:cubicBezTo>
                  <a:cubicBezTo>
                    <a:pt x="265" y="96"/>
                    <a:pt x="262" y="96"/>
                    <a:pt x="261" y="96"/>
                  </a:cubicBezTo>
                  <a:cubicBezTo>
                    <a:pt x="259" y="96"/>
                    <a:pt x="258" y="98"/>
                    <a:pt x="256" y="96"/>
                  </a:cubicBezTo>
                  <a:cubicBezTo>
                    <a:pt x="260" y="99"/>
                    <a:pt x="262" y="91"/>
                    <a:pt x="266" y="95"/>
                  </a:cubicBezTo>
                  <a:cubicBezTo>
                    <a:pt x="267" y="97"/>
                    <a:pt x="269" y="94"/>
                    <a:pt x="269" y="92"/>
                  </a:cubicBezTo>
                  <a:cubicBezTo>
                    <a:pt x="269" y="91"/>
                    <a:pt x="266" y="88"/>
                    <a:pt x="266" y="88"/>
                  </a:cubicBezTo>
                  <a:cubicBezTo>
                    <a:pt x="266" y="87"/>
                    <a:pt x="269" y="90"/>
                    <a:pt x="269" y="91"/>
                  </a:cubicBezTo>
                  <a:cubicBezTo>
                    <a:pt x="269" y="92"/>
                    <a:pt x="271" y="90"/>
                    <a:pt x="270" y="88"/>
                  </a:cubicBezTo>
                  <a:cubicBezTo>
                    <a:pt x="269" y="87"/>
                    <a:pt x="267" y="85"/>
                    <a:pt x="266" y="84"/>
                  </a:cubicBezTo>
                  <a:cubicBezTo>
                    <a:pt x="264" y="84"/>
                    <a:pt x="261" y="85"/>
                    <a:pt x="259" y="84"/>
                  </a:cubicBezTo>
                  <a:cubicBezTo>
                    <a:pt x="258" y="83"/>
                    <a:pt x="258" y="81"/>
                    <a:pt x="256" y="81"/>
                  </a:cubicBezTo>
                  <a:cubicBezTo>
                    <a:pt x="256" y="80"/>
                    <a:pt x="252" y="81"/>
                    <a:pt x="253" y="80"/>
                  </a:cubicBezTo>
                  <a:cubicBezTo>
                    <a:pt x="254" y="78"/>
                    <a:pt x="254" y="77"/>
                    <a:pt x="256" y="79"/>
                  </a:cubicBezTo>
                  <a:cubicBezTo>
                    <a:pt x="258" y="81"/>
                    <a:pt x="260" y="78"/>
                    <a:pt x="262" y="77"/>
                  </a:cubicBezTo>
                  <a:cubicBezTo>
                    <a:pt x="265" y="75"/>
                    <a:pt x="271" y="81"/>
                    <a:pt x="274" y="78"/>
                  </a:cubicBezTo>
                  <a:cubicBezTo>
                    <a:pt x="275" y="77"/>
                    <a:pt x="275" y="72"/>
                    <a:pt x="272" y="73"/>
                  </a:cubicBezTo>
                  <a:cubicBezTo>
                    <a:pt x="271" y="73"/>
                    <a:pt x="270" y="74"/>
                    <a:pt x="269" y="73"/>
                  </a:cubicBezTo>
                  <a:cubicBezTo>
                    <a:pt x="267" y="73"/>
                    <a:pt x="265" y="72"/>
                    <a:pt x="263" y="70"/>
                  </a:cubicBezTo>
                  <a:cubicBezTo>
                    <a:pt x="260" y="68"/>
                    <a:pt x="271" y="71"/>
                    <a:pt x="271" y="70"/>
                  </a:cubicBezTo>
                  <a:cubicBezTo>
                    <a:pt x="270" y="68"/>
                    <a:pt x="265" y="67"/>
                    <a:pt x="263" y="66"/>
                  </a:cubicBezTo>
                  <a:cubicBezTo>
                    <a:pt x="260" y="65"/>
                    <a:pt x="260" y="66"/>
                    <a:pt x="259" y="68"/>
                  </a:cubicBezTo>
                  <a:cubicBezTo>
                    <a:pt x="259" y="69"/>
                    <a:pt x="257" y="70"/>
                    <a:pt x="256" y="69"/>
                  </a:cubicBezTo>
                  <a:cubicBezTo>
                    <a:pt x="255" y="69"/>
                    <a:pt x="258" y="65"/>
                    <a:pt x="258" y="64"/>
                  </a:cubicBezTo>
                  <a:cubicBezTo>
                    <a:pt x="258" y="63"/>
                    <a:pt x="259" y="61"/>
                    <a:pt x="260" y="60"/>
                  </a:cubicBezTo>
                  <a:cubicBezTo>
                    <a:pt x="260" y="59"/>
                    <a:pt x="260" y="57"/>
                    <a:pt x="261" y="57"/>
                  </a:cubicBezTo>
                  <a:cubicBezTo>
                    <a:pt x="262" y="57"/>
                    <a:pt x="264" y="57"/>
                    <a:pt x="265" y="56"/>
                  </a:cubicBezTo>
                  <a:cubicBezTo>
                    <a:pt x="265" y="56"/>
                    <a:pt x="270" y="51"/>
                    <a:pt x="270" y="52"/>
                  </a:cubicBezTo>
                  <a:cubicBezTo>
                    <a:pt x="270" y="52"/>
                    <a:pt x="268" y="51"/>
                    <a:pt x="268" y="51"/>
                  </a:cubicBezTo>
                  <a:cubicBezTo>
                    <a:pt x="268" y="50"/>
                    <a:pt x="268" y="49"/>
                    <a:pt x="268" y="48"/>
                  </a:cubicBezTo>
                  <a:cubicBezTo>
                    <a:pt x="268" y="46"/>
                    <a:pt x="269" y="46"/>
                    <a:pt x="271" y="46"/>
                  </a:cubicBezTo>
                  <a:cubicBezTo>
                    <a:pt x="273" y="46"/>
                    <a:pt x="281" y="43"/>
                    <a:pt x="276" y="43"/>
                  </a:cubicBezTo>
                  <a:cubicBezTo>
                    <a:pt x="273" y="43"/>
                    <a:pt x="268" y="42"/>
                    <a:pt x="266" y="44"/>
                  </a:cubicBezTo>
                  <a:cubicBezTo>
                    <a:pt x="265" y="45"/>
                    <a:pt x="265" y="47"/>
                    <a:pt x="263" y="46"/>
                  </a:cubicBezTo>
                  <a:cubicBezTo>
                    <a:pt x="261" y="45"/>
                    <a:pt x="263" y="43"/>
                    <a:pt x="264" y="42"/>
                  </a:cubicBezTo>
                  <a:cubicBezTo>
                    <a:pt x="266" y="39"/>
                    <a:pt x="270" y="41"/>
                    <a:pt x="273" y="41"/>
                  </a:cubicBezTo>
                  <a:cubicBezTo>
                    <a:pt x="277" y="41"/>
                    <a:pt x="281" y="42"/>
                    <a:pt x="283" y="38"/>
                  </a:cubicBezTo>
                  <a:cubicBezTo>
                    <a:pt x="284" y="38"/>
                    <a:pt x="280" y="37"/>
                    <a:pt x="280" y="37"/>
                  </a:cubicBezTo>
                  <a:cubicBezTo>
                    <a:pt x="278" y="36"/>
                    <a:pt x="276" y="37"/>
                    <a:pt x="274" y="37"/>
                  </a:cubicBezTo>
                  <a:cubicBezTo>
                    <a:pt x="272" y="37"/>
                    <a:pt x="271" y="36"/>
                    <a:pt x="269" y="36"/>
                  </a:cubicBezTo>
                  <a:cubicBezTo>
                    <a:pt x="268" y="36"/>
                    <a:pt x="266" y="36"/>
                    <a:pt x="265" y="36"/>
                  </a:cubicBezTo>
                  <a:cubicBezTo>
                    <a:pt x="266" y="37"/>
                    <a:pt x="269" y="36"/>
                    <a:pt x="271" y="36"/>
                  </a:cubicBezTo>
                  <a:cubicBezTo>
                    <a:pt x="274" y="36"/>
                    <a:pt x="276" y="35"/>
                    <a:pt x="279" y="35"/>
                  </a:cubicBezTo>
                  <a:cubicBezTo>
                    <a:pt x="283" y="36"/>
                    <a:pt x="285" y="34"/>
                    <a:pt x="288" y="34"/>
                  </a:cubicBezTo>
                  <a:cubicBezTo>
                    <a:pt x="289" y="34"/>
                    <a:pt x="291" y="34"/>
                    <a:pt x="291" y="33"/>
                  </a:cubicBezTo>
                  <a:cubicBezTo>
                    <a:pt x="291" y="33"/>
                    <a:pt x="289" y="31"/>
                    <a:pt x="290" y="31"/>
                  </a:cubicBezTo>
                  <a:cubicBezTo>
                    <a:pt x="295" y="30"/>
                    <a:pt x="300" y="29"/>
                    <a:pt x="304" y="26"/>
                  </a:cubicBezTo>
                  <a:cubicBezTo>
                    <a:pt x="305" y="25"/>
                    <a:pt x="301" y="24"/>
                    <a:pt x="301" y="24"/>
                  </a:cubicBezTo>
                  <a:cubicBezTo>
                    <a:pt x="298" y="23"/>
                    <a:pt x="295" y="22"/>
                    <a:pt x="293" y="22"/>
                  </a:cubicBezTo>
                  <a:cubicBezTo>
                    <a:pt x="287" y="21"/>
                    <a:pt x="282" y="20"/>
                    <a:pt x="277" y="25"/>
                  </a:cubicBezTo>
                  <a:cubicBezTo>
                    <a:pt x="275" y="28"/>
                    <a:pt x="273" y="26"/>
                    <a:pt x="269" y="26"/>
                  </a:cubicBezTo>
                  <a:cubicBezTo>
                    <a:pt x="268" y="26"/>
                    <a:pt x="264" y="29"/>
                    <a:pt x="265" y="26"/>
                  </a:cubicBezTo>
                  <a:cubicBezTo>
                    <a:pt x="265" y="24"/>
                    <a:pt x="260" y="27"/>
                    <a:pt x="259" y="28"/>
                  </a:cubicBezTo>
                  <a:cubicBezTo>
                    <a:pt x="257" y="29"/>
                    <a:pt x="255" y="30"/>
                    <a:pt x="253" y="31"/>
                  </a:cubicBezTo>
                  <a:cubicBezTo>
                    <a:pt x="252" y="31"/>
                    <a:pt x="244" y="37"/>
                    <a:pt x="244" y="37"/>
                  </a:cubicBezTo>
                  <a:cubicBezTo>
                    <a:pt x="242" y="35"/>
                    <a:pt x="264" y="22"/>
                    <a:pt x="251" y="19"/>
                  </a:cubicBezTo>
                  <a:cubicBezTo>
                    <a:pt x="246" y="19"/>
                    <a:pt x="247" y="22"/>
                    <a:pt x="243" y="24"/>
                  </a:cubicBezTo>
                  <a:cubicBezTo>
                    <a:pt x="240" y="25"/>
                    <a:pt x="238" y="25"/>
                    <a:pt x="235" y="26"/>
                  </a:cubicBezTo>
                  <a:cubicBezTo>
                    <a:pt x="234" y="26"/>
                    <a:pt x="229" y="28"/>
                    <a:pt x="228" y="28"/>
                  </a:cubicBezTo>
                  <a:cubicBezTo>
                    <a:pt x="226" y="25"/>
                    <a:pt x="233" y="24"/>
                    <a:pt x="235" y="24"/>
                  </a:cubicBezTo>
                  <a:cubicBezTo>
                    <a:pt x="235" y="23"/>
                    <a:pt x="241" y="22"/>
                    <a:pt x="238" y="21"/>
                  </a:cubicBezTo>
                  <a:cubicBezTo>
                    <a:pt x="235" y="20"/>
                    <a:pt x="232" y="20"/>
                    <a:pt x="229" y="20"/>
                  </a:cubicBezTo>
                  <a:cubicBezTo>
                    <a:pt x="221" y="20"/>
                    <a:pt x="213" y="21"/>
                    <a:pt x="205" y="23"/>
                  </a:cubicBezTo>
                  <a:cubicBezTo>
                    <a:pt x="205" y="23"/>
                    <a:pt x="202" y="25"/>
                    <a:pt x="201" y="24"/>
                  </a:cubicBezTo>
                  <a:cubicBezTo>
                    <a:pt x="201" y="22"/>
                    <a:pt x="200" y="22"/>
                    <a:pt x="202" y="22"/>
                  </a:cubicBezTo>
                  <a:cubicBezTo>
                    <a:pt x="206" y="20"/>
                    <a:pt x="210" y="19"/>
                    <a:pt x="214" y="18"/>
                  </a:cubicBezTo>
                  <a:cubicBezTo>
                    <a:pt x="221" y="17"/>
                    <a:pt x="229" y="18"/>
                    <a:pt x="237" y="18"/>
                  </a:cubicBezTo>
                  <a:cubicBezTo>
                    <a:pt x="239" y="18"/>
                    <a:pt x="241" y="18"/>
                    <a:pt x="243" y="18"/>
                  </a:cubicBezTo>
                  <a:cubicBezTo>
                    <a:pt x="247" y="16"/>
                    <a:pt x="252" y="16"/>
                    <a:pt x="256" y="14"/>
                  </a:cubicBezTo>
                  <a:cubicBezTo>
                    <a:pt x="258" y="14"/>
                    <a:pt x="259" y="13"/>
                    <a:pt x="256" y="12"/>
                  </a:cubicBezTo>
                  <a:cubicBezTo>
                    <a:pt x="254" y="11"/>
                    <a:pt x="250" y="10"/>
                    <a:pt x="248" y="11"/>
                  </a:cubicBezTo>
                  <a:cubicBezTo>
                    <a:pt x="246" y="11"/>
                    <a:pt x="246" y="10"/>
                    <a:pt x="244" y="9"/>
                  </a:cubicBezTo>
                  <a:cubicBezTo>
                    <a:pt x="242" y="9"/>
                    <a:pt x="240" y="11"/>
                    <a:pt x="238" y="11"/>
                  </a:cubicBezTo>
                  <a:cubicBezTo>
                    <a:pt x="238" y="11"/>
                    <a:pt x="240" y="8"/>
                    <a:pt x="241" y="8"/>
                  </a:cubicBezTo>
                  <a:cubicBezTo>
                    <a:pt x="242" y="6"/>
                    <a:pt x="238" y="6"/>
                    <a:pt x="237" y="6"/>
                  </a:cubicBezTo>
                  <a:cubicBezTo>
                    <a:pt x="231" y="7"/>
                    <a:pt x="226" y="7"/>
                    <a:pt x="220" y="6"/>
                  </a:cubicBezTo>
                  <a:cubicBezTo>
                    <a:pt x="215" y="6"/>
                    <a:pt x="211" y="8"/>
                    <a:pt x="206" y="8"/>
                  </a:cubicBezTo>
                  <a:cubicBezTo>
                    <a:pt x="204" y="8"/>
                    <a:pt x="201" y="8"/>
                    <a:pt x="199" y="8"/>
                  </a:cubicBezTo>
                  <a:cubicBezTo>
                    <a:pt x="197" y="9"/>
                    <a:pt x="194" y="8"/>
                    <a:pt x="193" y="9"/>
                  </a:cubicBezTo>
                  <a:cubicBezTo>
                    <a:pt x="196" y="8"/>
                    <a:pt x="199" y="8"/>
                    <a:pt x="202" y="7"/>
                  </a:cubicBezTo>
                  <a:cubicBezTo>
                    <a:pt x="207" y="7"/>
                    <a:pt x="211" y="6"/>
                    <a:pt x="215" y="6"/>
                  </a:cubicBezTo>
                  <a:cubicBezTo>
                    <a:pt x="217" y="6"/>
                    <a:pt x="237" y="6"/>
                    <a:pt x="237" y="4"/>
                  </a:cubicBezTo>
                  <a:cubicBezTo>
                    <a:pt x="236" y="4"/>
                    <a:pt x="233" y="3"/>
                    <a:pt x="232" y="2"/>
                  </a:cubicBezTo>
                  <a:cubicBezTo>
                    <a:pt x="229" y="2"/>
                    <a:pt x="227" y="2"/>
                    <a:pt x="224" y="2"/>
                  </a:cubicBezTo>
                  <a:cubicBezTo>
                    <a:pt x="220" y="2"/>
                    <a:pt x="216" y="1"/>
                    <a:pt x="213" y="0"/>
                  </a:cubicBezTo>
                  <a:cubicBezTo>
                    <a:pt x="206" y="0"/>
                    <a:pt x="200" y="0"/>
                    <a:pt x="194" y="0"/>
                  </a:cubicBezTo>
                  <a:cubicBezTo>
                    <a:pt x="191" y="1"/>
                    <a:pt x="188" y="1"/>
                    <a:pt x="185" y="1"/>
                  </a:cubicBezTo>
                  <a:cubicBezTo>
                    <a:pt x="184" y="1"/>
                    <a:pt x="183" y="3"/>
                    <a:pt x="183" y="3"/>
                  </a:cubicBezTo>
                  <a:cubicBezTo>
                    <a:pt x="181" y="3"/>
                    <a:pt x="179" y="2"/>
                    <a:pt x="177" y="2"/>
                  </a:cubicBezTo>
                  <a:cubicBezTo>
                    <a:pt x="176" y="2"/>
                    <a:pt x="175" y="3"/>
                    <a:pt x="173" y="3"/>
                  </a:cubicBezTo>
                  <a:cubicBezTo>
                    <a:pt x="171" y="3"/>
                    <a:pt x="171" y="4"/>
                    <a:pt x="173" y="4"/>
                  </a:cubicBezTo>
                  <a:cubicBezTo>
                    <a:pt x="176" y="5"/>
                    <a:pt x="179" y="5"/>
                    <a:pt x="181" y="6"/>
                  </a:cubicBezTo>
                  <a:cubicBezTo>
                    <a:pt x="180" y="5"/>
                    <a:pt x="174" y="7"/>
                    <a:pt x="173" y="8"/>
                  </a:cubicBezTo>
                  <a:cubicBezTo>
                    <a:pt x="173" y="8"/>
                    <a:pt x="170" y="8"/>
                    <a:pt x="170" y="8"/>
                  </a:cubicBezTo>
                  <a:cubicBezTo>
                    <a:pt x="170" y="8"/>
                    <a:pt x="172" y="10"/>
                    <a:pt x="172" y="10"/>
                  </a:cubicBezTo>
                  <a:cubicBezTo>
                    <a:pt x="171" y="10"/>
                    <a:pt x="169" y="9"/>
                    <a:pt x="168" y="8"/>
                  </a:cubicBezTo>
                  <a:cubicBezTo>
                    <a:pt x="167" y="7"/>
                    <a:pt x="164" y="8"/>
                    <a:pt x="163" y="8"/>
                  </a:cubicBezTo>
                  <a:cubicBezTo>
                    <a:pt x="160" y="7"/>
                    <a:pt x="157" y="6"/>
                    <a:pt x="154" y="5"/>
                  </a:cubicBezTo>
                  <a:cubicBezTo>
                    <a:pt x="152" y="4"/>
                    <a:pt x="150" y="6"/>
                    <a:pt x="147" y="6"/>
                  </a:cubicBezTo>
                  <a:cubicBezTo>
                    <a:pt x="146" y="6"/>
                    <a:pt x="140" y="5"/>
                    <a:pt x="140" y="7"/>
                  </a:cubicBezTo>
                  <a:cubicBezTo>
                    <a:pt x="139" y="7"/>
                    <a:pt x="153" y="9"/>
                    <a:pt x="155" y="10"/>
                  </a:cubicBezTo>
                  <a:cubicBezTo>
                    <a:pt x="158" y="10"/>
                    <a:pt x="161" y="10"/>
                    <a:pt x="163" y="11"/>
                  </a:cubicBezTo>
                  <a:cubicBezTo>
                    <a:pt x="164" y="11"/>
                    <a:pt x="165" y="11"/>
                    <a:pt x="166" y="12"/>
                  </a:cubicBezTo>
                  <a:cubicBezTo>
                    <a:pt x="166" y="12"/>
                    <a:pt x="166" y="15"/>
                    <a:pt x="166" y="15"/>
                  </a:cubicBezTo>
                  <a:cubicBezTo>
                    <a:pt x="166" y="16"/>
                    <a:pt x="165" y="14"/>
                    <a:pt x="165" y="13"/>
                  </a:cubicBezTo>
                  <a:cubicBezTo>
                    <a:pt x="164" y="12"/>
                    <a:pt x="161" y="12"/>
                    <a:pt x="160" y="11"/>
                  </a:cubicBezTo>
                  <a:cubicBezTo>
                    <a:pt x="160" y="11"/>
                    <a:pt x="157" y="11"/>
                    <a:pt x="157" y="11"/>
                  </a:cubicBezTo>
                  <a:cubicBezTo>
                    <a:pt x="157" y="12"/>
                    <a:pt x="158" y="14"/>
                    <a:pt x="158" y="14"/>
                  </a:cubicBezTo>
                  <a:cubicBezTo>
                    <a:pt x="156" y="14"/>
                    <a:pt x="155" y="11"/>
                    <a:pt x="154" y="11"/>
                  </a:cubicBezTo>
                  <a:cubicBezTo>
                    <a:pt x="152" y="11"/>
                    <a:pt x="150" y="11"/>
                    <a:pt x="148" y="10"/>
                  </a:cubicBezTo>
                  <a:cubicBezTo>
                    <a:pt x="147" y="10"/>
                    <a:pt x="139" y="10"/>
                    <a:pt x="139" y="10"/>
                  </a:cubicBezTo>
                  <a:cubicBezTo>
                    <a:pt x="138" y="12"/>
                    <a:pt x="151" y="17"/>
                    <a:pt x="151" y="17"/>
                  </a:cubicBezTo>
                  <a:cubicBezTo>
                    <a:pt x="151" y="18"/>
                    <a:pt x="146" y="17"/>
                    <a:pt x="146" y="17"/>
                  </a:cubicBezTo>
                  <a:cubicBezTo>
                    <a:pt x="143" y="17"/>
                    <a:pt x="142" y="16"/>
                    <a:pt x="143" y="19"/>
                  </a:cubicBezTo>
                  <a:cubicBezTo>
                    <a:pt x="142" y="19"/>
                    <a:pt x="141" y="18"/>
                    <a:pt x="140" y="17"/>
                  </a:cubicBezTo>
                  <a:cubicBezTo>
                    <a:pt x="140" y="16"/>
                    <a:pt x="142" y="17"/>
                    <a:pt x="143" y="16"/>
                  </a:cubicBezTo>
                  <a:cubicBezTo>
                    <a:pt x="143" y="16"/>
                    <a:pt x="141" y="14"/>
                    <a:pt x="140" y="14"/>
                  </a:cubicBezTo>
                  <a:cubicBezTo>
                    <a:pt x="138" y="13"/>
                    <a:pt x="136" y="12"/>
                    <a:pt x="133" y="12"/>
                  </a:cubicBezTo>
                  <a:cubicBezTo>
                    <a:pt x="132" y="12"/>
                    <a:pt x="130" y="11"/>
                    <a:pt x="129" y="12"/>
                  </a:cubicBezTo>
                  <a:cubicBezTo>
                    <a:pt x="128" y="12"/>
                    <a:pt x="131" y="15"/>
                    <a:pt x="131" y="15"/>
                  </a:cubicBezTo>
                  <a:cubicBezTo>
                    <a:pt x="134" y="17"/>
                    <a:pt x="138" y="17"/>
                    <a:pt x="142" y="20"/>
                  </a:cubicBezTo>
                  <a:cubicBezTo>
                    <a:pt x="143" y="20"/>
                    <a:pt x="144" y="21"/>
                    <a:pt x="143" y="22"/>
                  </a:cubicBezTo>
                  <a:cubicBezTo>
                    <a:pt x="141" y="24"/>
                    <a:pt x="139" y="22"/>
                    <a:pt x="137" y="21"/>
                  </a:cubicBezTo>
                  <a:cubicBezTo>
                    <a:pt x="132" y="18"/>
                    <a:pt x="126" y="16"/>
                    <a:pt x="120" y="15"/>
                  </a:cubicBezTo>
                  <a:cubicBezTo>
                    <a:pt x="117" y="14"/>
                    <a:pt x="114" y="13"/>
                    <a:pt x="111" y="14"/>
                  </a:cubicBezTo>
                  <a:cubicBezTo>
                    <a:pt x="110" y="14"/>
                    <a:pt x="113" y="17"/>
                    <a:pt x="113" y="18"/>
                  </a:cubicBezTo>
                  <a:cubicBezTo>
                    <a:pt x="113" y="18"/>
                    <a:pt x="117" y="21"/>
                    <a:pt x="117" y="21"/>
                  </a:cubicBezTo>
                  <a:cubicBezTo>
                    <a:pt x="117" y="22"/>
                    <a:pt x="111" y="21"/>
                    <a:pt x="111" y="21"/>
                  </a:cubicBezTo>
                  <a:cubicBezTo>
                    <a:pt x="111" y="23"/>
                    <a:pt x="115" y="22"/>
                    <a:pt x="115" y="24"/>
                  </a:cubicBezTo>
                  <a:cubicBezTo>
                    <a:pt x="115" y="24"/>
                    <a:pt x="111" y="23"/>
                    <a:pt x="110" y="22"/>
                  </a:cubicBezTo>
                  <a:cubicBezTo>
                    <a:pt x="108" y="21"/>
                    <a:pt x="106" y="21"/>
                    <a:pt x="103" y="20"/>
                  </a:cubicBezTo>
                  <a:cubicBezTo>
                    <a:pt x="101" y="19"/>
                    <a:pt x="101" y="20"/>
                    <a:pt x="101" y="22"/>
                  </a:cubicBezTo>
                  <a:cubicBezTo>
                    <a:pt x="100" y="23"/>
                    <a:pt x="99" y="23"/>
                    <a:pt x="98" y="23"/>
                  </a:cubicBezTo>
                  <a:cubicBezTo>
                    <a:pt x="98" y="24"/>
                    <a:pt x="98" y="26"/>
                    <a:pt x="97" y="26"/>
                  </a:cubicBezTo>
                  <a:cubicBezTo>
                    <a:pt x="97" y="27"/>
                    <a:pt x="97" y="24"/>
                    <a:pt x="97" y="23"/>
                  </a:cubicBezTo>
                  <a:cubicBezTo>
                    <a:pt x="97" y="22"/>
                    <a:pt x="98" y="21"/>
                    <a:pt x="98" y="20"/>
                  </a:cubicBezTo>
                  <a:cubicBezTo>
                    <a:pt x="97" y="16"/>
                    <a:pt x="93" y="16"/>
                    <a:pt x="90" y="16"/>
                  </a:cubicBezTo>
                  <a:cubicBezTo>
                    <a:pt x="86" y="17"/>
                    <a:pt x="82" y="18"/>
                    <a:pt x="78" y="18"/>
                  </a:cubicBezTo>
                  <a:cubicBezTo>
                    <a:pt x="77" y="19"/>
                    <a:pt x="75" y="19"/>
                    <a:pt x="74" y="19"/>
                  </a:cubicBezTo>
                  <a:cubicBezTo>
                    <a:pt x="74" y="19"/>
                    <a:pt x="69" y="20"/>
                    <a:pt x="69" y="20"/>
                  </a:cubicBezTo>
                  <a:cubicBezTo>
                    <a:pt x="70" y="21"/>
                    <a:pt x="72" y="21"/>
                    <a:pt x="73" y="21"/>
                  </a:cubicBezTo>
                  <a:cubicBezTo>
                    <a:pt x="74" y="22"/>
                    <a:pt x="75" y="23"/>
                    <a:pt x="77" y="24"/>
                  </a:cubicBezTo>
                  <a:cubicBezTo>
                    <a:pt x="77" y="24"/>
                    <a:pt x="81" y="27"/>
                    <a:pt x="81" y="27"/>
                  </a:cubicBezTo>
                  <a:cubicBezTo>
                    <a:pt x="80" y="27"/>
                    <a:pt x="76" y="25"/>
                    <a:pt x="75" y="25"/>
                  </a:cubicBezTo>
                  <a:cubicBezTo>
                    <a:pt x="73" y="24"/>
                    <a:pt x="72" y="22"/>
                    <a:pt x="70" y="22"/>
                  </a:cubicBezTo>
                  <a:cubicBezTo>
                    <a:pt x="67" y="21"/>
                    <a:pt x="64" y="22"/>
                    <a:pt x="61" y="22"/>
                  </a:cubicBezTo>
                  <a:cubicBezTo>
                    <a:pt x="58" y="23"/>
                    <a:pt x="58" y="22"/>
                    <a:pt x="60" y="25"/>
                  </a:cubicBezTo>
                  <a:cubicBezTo>
                    <a:pt x="60" y="26"/>
                    <a:pt x="60" y="29"/>
                    <a:pt x="60" y="30"/>
                  </a:cubicBezTo>
                  <a:cubicBezTo>
                    <a:pt x="60" y="32"/>
                    <a:pt x="56" y="30"/>
                    <a:pt x="55" y="30"/>
                  </a:cubicBezTo>
                  <a:cubicBezTo>
                    <a:pt x="54" y="30"/>
                    <a:pt x="51" y="28"/>
                    <a:pt x="50" y="30"/>
                  </a:cubicBezTo>
                  <a:cubicBezTo>
                    <a:pt x="49" y="31"/>
                    <a:pt x="50" y="34"/>
                    <a:pt x="50" y="34"/>
                  </a:cubicBezTo>
                  <a:cubicBezTo>
                    <a:pt x="49" y="35"/>
                    <a:pt x="48" y="33"/>
                    <a:pt x="47" y="32"/>
                  </a:cubicBezTo>
                  <a:cubicBezTo>
                    <a:pt x="45" y="31"/>
                    <a:pt x="43" y="31"/>
                    <a:pt x="42" y="32"/>
                  </a:cubicBezTo>
                  <a:cubicBezTo>
                    <a:pt x="39" y="34"/>
                    <a:pt x="36" y="36"/>
                    <a:pt x="32" y="37"/>
                  </a:cubicBezTo>
                  <a:cubicBezTo>
                    <a:pt x="31" y="38"/>
                    <a:pt x="34" y="37"/>
                    <a:pt x="32" y="37"/>
                  </a:cubicBezTo>
                  <a:close/>
                </a:path>
              </a:pathLst>
            </a:custGeom>
            <a:grp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grpSp>
      <p:sp>
        <p:nvSpPr>
          <p:cNvPr id="299" name="Dikdörtgen 298">
            <a:extLst>
              <a:ext uri="{FF2B5EF4-FFF2-40B4-BE49-F238E27FC236}">
                <a16:creationId xmlns:a16="http://schemas.microsoft.com/office/drawing/2014/main" id="{92C256F3-03D7-4796-9CAD-581A3F282C88}"/>
              </a:ext>
            </a:extLst>
          </p:cNvPr>
          <p:cNvSpPr/>
          <p:nvPr/>
        </p:nvSpPr>
        <p:spPr>
          <a:xfrm>
            <a:off x="4988785" y="875935"/>
            <a:ext cx="832832" cy="523028"/>
          </a:xfrm>
          <a:prstGeom prst="rect">
            <a:avLst/>
          </a:prstGeom>
        </p:spPr>
        <p:txBody>
          <a:bodyPr wrap="square">
            <a:spAutoFit/>
          </a:bodyPr>
          <a:lstStyle/>
          <a:p>
            <a:pPr lvl="0" algn="ctr"/>
            <a:r>
              <a:rPr lang="tr-TR" sz="933" dirty="0">
                <a:ea typeface="Roboto Condensed Light" panose="02000000000000000000" pitchFamily="2" charset="0"/>
              </a:rPr>
              <a:t>GERMANY</a:t>
            </a:r>
          </a:p>
          <a:p>
            <a:pPr lvl="0" algn="ctr"/>
            <a:r>
              <a:rPr lang="tr-TR" sz="933" b="1" dirty="0">
                <a:ea typeface="Roboto Condensed Light" panose="02000000000000000000" pitchFamily="2" charset="0"/>
              </a:rPr>
              <a:t>22 </a:t>
            </a:r>
          </a:p>
          <a:p>
            <a:pPr lvl="0" algn="ctr"/>
            <a:endParaRPr lang="tr-TR" sz="933" b="1" dirty="0"/>
          </a:p>
        </p:txBody>
      </p:sp>
      <p:cxnSp>
        <p:nvCxnSpPr>
          <p:cNvPr id="307" name="Straight Connector 17">
            <a:extLst>
              <a:ext uri="{FF2B5EF4-FFF2-40B4-BE49-F238E27FC236}">
                <a16:creationId xmlns:a16="http://schemas.microsoft.com/office/drawing/2014/main" id="{BF466F50-7E2E-47B0-9FEC-63D7EA68D688}"/>
              </a:ext>
            </a:extLst>
          </p:cNvPr>
          <p:cNvCxnSpPr>
            <a:cxnSpLocks/>
            <a:endCxn id="164" idx="16"/>
          </p:cNvCxnSpPr>
          <p:nvPr/>
        </p:nvCxnSpPr>
        <p:spPr>
          <a:xfrm>
            <a:off x="5203904" y="1293114"/>
            <a:ext cx="389099" cy="1685453"/>
          </a:xfrm>
          <a:prstGeom prst="line">
            <a:avLst/>
          </a:prstGeom>
          <a:ln w="6350" cap="rnd" cmpd="sng">
            <a:solidFill>
              <a:srgbClr val="FFCE00"/>
            </a:solidFill>
            <a:prstDash val="sysDot"/>
            <a:round/>
            <a:headEnd type="oval"/>
            <a:tailEnd type="none"/>
          </a:ln>
        </p:spPr>
        <p:style>
          <a:lnRef idx="1">
            <a:schemeClr val="accent1"/>
          </a:lnRef>
          <a:fillRef idx="0">
            <a:schemeClr val="accent1"/>
          </a:fillRef>
          <a:effectRef idx="0">
            <a:schemeClr val="accent1"/>
          </a:effectRef>
          <a:fontRef idx="minor">
            <a:schemeClr val="tx1"/>
          </a:fontRef>
        </p:style>
      </p:cxnSp>
      <p:cxnSp>
        <p:nvCxnSpPr>
          <p:cNvPr id="302" name="Straight Connector 17">
            <a:extLst>
              <a:ext uri="{FF2B5EF4-FFF2-40B4-BE49-F238E27FC236}">
                <a16:creationId xmlns:a16="http://schemas.microsoft.com/office/drawing/2014/main" id="{BC483964-B6EF-4930-9F35-852F20AA4FC3}"/>
              </a:ext>
            </a:extLst>
          </p:cNvPr>
          <p:cNvCxnSpPr>
            <a:cxnSpLocks/>
          </p:cNvCxnSpPr>
          <p:nvPr/>
        </p:nvCxnSpPr>
        <p:spPr>
          <a:xfrm flipH="1" flipV="1">
            <a:off x="7087080" y="3607180"/>
            <a:ext cx="2463481" cy="89819"/>
          </a:xfrm>
          <a:prstGeom prst="line">
            <a:avLst/>
          </a:prstGeom>
          <a:ln w="6350" cap="rnd" cmpd="sng">
            <a:solidFill>
              <a:srgbClr val="000000"/>
            </a:solidFill>
            <a:prstDash val="sysDot"/>
            <a:round/>
            <a:headEnd type="oval"/>
            <a:tailEnd type="none"/>
          </a:ln>
        </p:spPr>
        <p:style>
          <a:lnRef idx="1">
            <a:schemeClr val="accent1"/>
          </a:lnRef>
          <a:fillRef idx="0">
            <a:schemeClr val="accent1"/>
          </a:fillRef>
          <a:effectRef idx="0">
            <a:schemeClr val="accent1"/>
          </a:effectRef>
          <a:fontRef idx="minor">
            <a:schemeClr val="tx1"/>
          </a:fontRef>
        </p:style>
      </p:cxnSp>
      <p:sp>
        <p:nvSpPr>
          <p:cNvPr id="293" name="Oval 292">
            <a:extLst>
              <a:ext uri="{FF2B5EF4-FFF2-40B4-BE49-F238E27FC236}">
                <a16:creationId xmlns:a16="http://schemas.microsoft.com/office/drawing/2014/main" id="{E339C681-E601-4410-8FD8-2704DDBF712E}"/>
              </a:ext>
            </a:extLst>
          </p:cNvPr>
          <p:cNvSpPr/>
          <p:nvPr/>
        </p:nvSpPr>
        <p:spPr>
          <a:xfrm>
            <a:off x="9485193" y="3607227"/>
            <a:ext cx="190912" cy="190912"/>
          </a:xfrm>
          <a:prstGeom prst="ellipse">
            <a:avLst/>
          </a:prstGeom>
          <a:blipFill>
            <a:blip r:embed="rId3"/>
            <a:srcRect/>
            <a:stretch>
              <a:fillRect l="-25000" r="-25000"/>
            </a:stretch>
          </a:blipFill>
          <a:ln w="3175"/>
        </p:spPr>
        <p:style>
          <a:lnRef idx="0">
            <a:schemeClr val="lt1">
              <a:hueOff val="0"/>
              <a:satOff val="0"/>
              <a:lumOff val="0"/>
              <a:alphaOff val="0"/>
            </a:schemeClr>
          </a:lnRef>
          <a:fillRef idx="1">
            <a:scrgbClr r="0" g="0" b="0"/>
          </a:fillRef>
          <a:effectRef idx="2">
            <a:schemeClr val="accent4">
              <a:tint val="50000"/>
              <a:alpha val="90000"/>
              <a:hueOff val="0"/>
              <a:satOff val="0"/>
              <a:lumOff val="0"/>
              <a:alphaOff val="0"/>
            </a:schemeClr>
          </a:effectRef>
          <a:fontRef idx="minor">
            <a:schemeClr val="lt1">
              <a:hueOff val="0"/>
              <a:satOff val="0"/>
              <a:lumOff val="0"/>
              <a:alphaOff val="0"/>
            </a:schemeClr>
          </a:fontRef>
        </p:style>
      </p:sp>
      <p:cxnSp>
        <p:nvCxnSpPr>
          <p:cNvPr id="305" name="Straight Connector 17">
            <a:extLst>
              <a:ext uri="{FF2B5EF4-FFF2-40B4-BE49-F238E27FC236}">
                <a16:creationId xmlns:a16="http://schemas.microsoft.com/office/drawing/2014/main" id="{799C8426-4A8A-4E93-A9E4-286A6BA88197}"/>
              </a:ext>
            </a:extLst>
          </p:cNvPr>
          <p:cNvCxnSpPr>
            <a:cxnSpLocks/>
            <a:endCxn id="211" idx="15"/>
          </p:cNvCxnSpPr>
          <p:nvPr/>
        </p:nvCxnSpPr>
        <p:spPr>
          <a:xfrm flipH="1" flipV="1">
            <a:off x="7699002" y="3989665"/>
            <a:ext cx="2242573" cy="915275"/>
          </a:xfrm>
          <a:prstGeom prst="line">
            <a:avLst/>
          </a:prstGeom>
          <a:ln w="6350" cap="rnd" cmpd="sng">
            <a:solidFill>
              <a:schemeClr val="bg2"/>
            </a:solidFill>
            <a:prstDash val="sysDot"/>
            <a:round/>
            <a:headEnd type="oval"/>
            <a:tailEnd type="none"/>
          </a:ln>
        </p:spPr>
        <p:style>
          <a:lnRef idx="1">
            <a:schemeClr val="accent1"/>
          </a:lnRef>
          <a:fillRef idx="0">
            <a:schemeClr val="accent1"/>
          </a:fillRef>
          <a:effectRef idx="0">
            <a:schemeClr val="accent1"/>
          </a:effectRef>
          <a:fontRef idx="minor">
            <a:schemeClr val="tx1"/>
          </a:fontRef>
        </p:style>
      </p:cxnSp>
      <p:sp>
        <p:nvSpPr>
          <p:cNvPr id="308" name="Dikdörtgen 307">
            <a:extLst>
              <a:ext uri="{FF2B5EF4-FFF2-40B4-BE49-F238E27FC236}">
                <a16:creationId xmlns:a16="http://schemas.microsoft.com/office/drawing/2014/main" id="{405A8C9D-1215-48E9-84C8-3EBB78D0A4F6}"/>
              </a:ext>
            </a:extLst>
          </p:cNvPr>
          <p:cNvSpPr/>
          <p:nvPr/>
        </p:nvSpPr>
        <p:spPr>
          <a:xfrm>
            <a:off x="9760477" y="4813296"/>
            <a:ext cx="1040947" cy="523028"/>
          </a:xfrm>
          <a:prstGeom prst="rect">
            <a:avLst/>
          </a:prstGeom>
        </p:spPr>
        <p:txBody>
          <a:bodyPr wrap="square">
            <a:spAutoFit/>
          </a:bodyPr>
          <a:lstStyle/>
          <a:p>
            <a:pPr lvl="0" algn="ctr"/>
            <a:r>
              <a:rPr lang="tr-TR" sz="933" dirty="0">
                <a:ea typeface="Roboto Condensed Light" panose="02000000000000000000" pitchFamily="2" charset="0"/>
              </a:rPr>
              <a:t>ARAKAN</a:t>
            </a:r>
          </a:p>
          <a:p>
            <a:pPr lvl="0" algn="ctr"/>
            <a:r>
              <a:rPr lang="tr-TR" sz="933" b="1" dirty="0">
                <a:ea typeface="Roboto Condensed Light" panose="02000000000000000000" pitchFamily="2" charset="0"/>
              </a:rPr>
              <a:t>45 </a:t>
            </a:r>
          </a:p>
          <a:p>
            <a:pPr lvl="0" algn="ctr"/>
            <a:endParaRPr lang="tr-TR" sz="933" b="1" dirty="0"/>
          </a:p>
        </p:txBody>
      </p:sp>
      <p:cxnSp>
        <p:nvCxnSpPr>
          <p:cNvPr id="313" name="Straight Connector 17">
            <a:extLst>
              <a:ext uri="{FF2B5EF4-FFF2-40B4-BE49-F238E27FC236}">
                <a16:creationId xmlns:a16="http://schemas.microsoft.com/office/drawing/2014/main" id="{D616E849-4DF8-44E8-B01A-6B93CE2FB4C0}"/>
              </a:ext>
            </a:extLst>
          </p:cNvPr>
          <p:cNvCxnSpPr>
            <a:cxnSpLocks/>
            <a:endCxn id="188" idx="14"/>
          </p:cNvCxnSpPr>
          <p:nvPr/>
        </p:nvCxnSpPr>
        <p:spPr>
          <a:xfrm flipH="1">
            <a:off x="6571234" y="1829279"/>
            <a:ext cx="209319" cy="1542160"/>
          </a:xfrm>
          <a:prstGeom prst="line">
            <a:avLst/>
          </a:prstGeom>
          <a:ln w="6350" cap="rnd" cmpd="sng">
            <a:solidFill>
              <a:srgbClr val="0090C4"/>
            </a:solidFill>
            <a:prstDash val="sysDot"/>
            <a:round/>
            <a:headEnd type="oval"/>
            <a:tailEnd type="none"/>
          </a:ln>
        </p:spPr>
        <p:style>
          <a:lnRef idx="1">
            <a:schemeClr val="accent1"/>
          </a:lnRef>
          <a:fillRef idx="0">
            <a:schemeClr val="accent1"/>
          </a:fillRef>
          <a:effectRef idx="0">
            <a:schemeClr val="accent1"/>
          </a:effectRef>
          <a:fontRef idx="minor">
            <a:schemeClr val="tx1"/>
          </a:fontRef>
        </p:style>
      </p:cxnSp>
      <p:sp>
        <p:nvSpPr>
          <p:cNvPr id="315" name="Dikdörtgen 314">
            <a:extLst>
              <a:ext uri="{FF2B5EF4-FFF2-40B4-BE49-F238E27FC236}">
                <a16:creationId xmlns:a16="http://schemas.microsoft.com/office/drawing/2014/main" id="{E9D03969-1AD4-4491-B1D5-4133126FBD34}"/>
              </a:ext>
            </a:extLst>
          </p:cNvPr>
          <p:cNvSpPr/>
          <p:nvPr/>
        </p:nvSpPr>
        <p:spPr>
          <a:xfrm>
            <a:off x="6474926" y="1418088"/>
            <a:ext cx="1109893" cy="523028"/>
          </a:xfrm>
          <a:prstGeom prst="rect">
            <a:avLst/>
          </a:prstGeom>
        </p:spPr>
        <p:txBody>
          <a:bodyPr wrap="square">
            <a:spAutoFit/>
          </a:bodyPr>
          <a:lstStyle/>
          <a:p>
            <a:pPr lvl="0" algn="ctr"/>
            <a:r>
              <a:rPr lang="tr-TR" sz="933" dirty="0">
                <a:ea typeface="Roboto Condensed Light" panose="02000000000000000000" pitchFamily="2" charset="0"/>
              </a:rPr>
              <a:t>AZERBAIJAN</a:t>
            </a:r>
          </a:p>
          <a:p>
            <a:pPr lvl="0" algn="ctr"/>
            <a:r>
              <a:rPr lang="tr-TR" sz="933" b="1" dirty="0">
                <a:ea typeface="Roboto Condensed Light" panose="02000000000000000000" pitchFamily="2" charset="0"/>
              </a:rPr>
              <a:t>749 </a:t>
            </a:r>
          </a:p>
          <a:p>
            <a:pPr lvl="0" algn="ctr"/>
            <a:endParaRPr lang="tr-TR" sz="933" b="1" dirty="0"/>
          </a:p>
        </p:txBody>
      </p:sp>
      <p:cxnSp>
        <p:nvCxnSpPr>
          <p:cNvPr id="322" name="Straight Connector 17">
            <a:extLst>
              <a:ext uri="{FF2B5EF4-FFF2-40B4-BE49-F238E27FC236}">
                <a16:creationId xmlns:a16="http://schemas.microsoft.com/office/drawing/2014/main" id="{0B6B2F13-424F-4A54-ABF0-C54767E6F172}"/>
              </a:ext>
            </a:extLst>
          </p:cNvPr>
          <p:cNvCxnSpPr>
            <a:cxnSpLocks/>
          </p:cNvCxnSpPr>
          <p:nvPr/>
        </p:nvCxnSpPr>
        <p:spPr>
          <a:xfrm>
            <a:off x="7608206" y="3899134"/>
            <a:ext cx="2478567" cy="707625"/>
          </a:xfrm>
          <a:prstGeom prst="line">
            <a:avLst/>
          </a:prstGeom>
          <a:ln w="6350" cap="rnd" cmpd="sng">
            <a:solidFill>
              <a:srgbClr val="006A4E"/>
            </a:solidFill>
            <a:prstDash val="sysDot"/>
            <a:round/>
            <a:headEnd type="none"/>
            <a:tailEnd type="oval"/>
          </a:ln>
        </p:spPr>
        <p:style>
          <a:lnRef idx="1">
            <a:schemeClr val="accent1"/>
          </a:lnRef>
          <a:fillRef idx="0">
            <a:schemeClr val="accent1"/>
          </a:fillRef>
          <a:effectRef idx="0">
            <a:schemeClr val="accent1"/>
          </a:effectRef>
          <a:fontRef idx="minor">
            <a:schemeClr val="tx1"/>
          </a:fontRef>
        </p:style>
      </p:cxnSp>
      <p:sp>
        <p:nvSpPr>
          <p:cNvPr id="325" name="Dikdörtgen 324">
            <a:extLst>
              <a:ext uri="{FF2B5EF4-FFF2-40B4-BE49-F238E27FC236}">
                <a16:creationId xmlns:a16="http://schemas.microsoft.com/office/drawing/2014/main" id="{006C29CC-32E9-4B1C-86A2-261FB4CBFF80}"/>
              </a:ext>
            </a:extLst>
          </p:cNvPr>
          <p:cNvSpPr/>
          <p:nvPr/>
        </p:nvSpPr>
        <p:spPr>
          <a:xfrm>
            <a:off x="9847192" y="4304515"/>
            <a:ext cx="1040947" cy="523028"/>
          </a:xfrm>
          <a:prstGeom prst="rect">
            <a:avLst/>
          </a:prstGeom>
        </p:spPr>
        <p:txBody>
          <a:bodyPr wrap="square">
            <a:spAutoFit/>
          </a:bodyPr>
          <a:lstStyle/>
          <a:p>
            <a:pPr lvl="0" algn="ctr"/>
            <a:r>
              <a:rPr lang="tr-TR" sz="933" dirty="0">
                <a:ea typeface="Roboto Condensed Light" panose="02000000000000000000" pitchFamily="2" charset="0"/>
              </a:rPr>
              <a:t>BANGLADESH</a:t>
            </a:r>
          </a:p>
          <a:p>
            <a:pPr lvl="0" algn="ctr"/>
            <a:r>
              <a:rPr lang="tr-TR" sz="933" b="1" dirty="0">
                <a:ea typeface="Roboto Condensed Light" panose="02000000000000000000" pitchFamily="2" charset="0"/>
              </a:rPr>
              <a:t>17 </a:t>
            </a:r>
          </a:p>
          <a:p>
            <a:pPr lvl="0" algn="ctr"/>
            <a:endParaRPr lang="tr-TR" sz="933" b="1" dirty="0"/>
          </a:p>
        </p:txBody>
      </p:sp>
      <p:cxnSp>
        <p:nvCxnSpPr>
          <p:cNvPr id="333" name="Straight Connector 17">
            <a:extLst>
              <a:ext uri="{FF2B5EF4-FFF2-40B4-BE49-F238E27FC236}">
                <a16:creationId xmlns:a16="http://schemas.microsoft.com/office/drawing/2014/main" id="{978EE4D5-AA24-454A-9695-A16E6A63DF3F}"/>
              </a:ext>
            </a:extLst>
          </p:cNvPr>
          <p:cNvCxnSpPr>
            <a:cxnSpLocks/>
            <a:endCxn id="176" idx="0"/>
          </p:cNvCxnSpPr>
          <p:nvPr/>
        </p:nvCxnSpPr>
        <p:spPr>
          <a:xfrm flipH="1">
            <a:off x="5986003" y="1556051"/>
            <a:ext cx="184893" cy="1753341"/>
          </a:xfrm>
          <a:prstGeom prst="line">
            <a:avLst/>
          </a:prstGeom>
          <a:ln w="6350" cap="rnd" cmpd="sng">
            <a:solidFill>
              <a:srgbClr val="D62612"/>
            </a:solidFill>
            <a:prstDash val="sysDot"/>
            <a:round/>
            <a:headEnd type="oval"/>
            <a:tailEnd type="none"/>
          </a:ln>
        </p:spPr>
        <p:style>
          <a:lnRef idx="1">
            <a:schemeClr val="accent1"/>
          </a:lnRef>
          <a:fillRef idx="0">
            <a:schemeClr val="accent1"/>
          </a:fillRef>
          <a:effectRef idx="0">
            <a:schemeClr val="accent1"/>
          </a:effectRef>
          <a:fontRef idx="minor">
            <a:schemeClr val="tx1"/>
          </a:fontRef>
        </p:style>
      </p:cxnSp>
      <p:sp>
        <p:nvSpPr>
          <p:cNvPr id="326" name="Oval 325">
            <a:extLst>
              <a:ext uri="{FF2B5EF4-FFF2-40B4-BE49-F238E27FC236}">
                <a16:creationId xmlns:a16="http://schemas.microsoft.com/office/drawing/2014/main" id="{244B9E4C-A4D9-49D5-8A08-858879D1AB39}"/>
              </a:ext>
            </a:extLst>
          </p:cNvPr>
          <p:cNvSpPr/>
          <p:nvPr/>
        </p:nvSpPr>
        <p:spPr>
          <a:xfrm>
            <a:off x="6084176" y="1408976"/>
            <a:ext cx="190912" cy="190912"/>
          </a:xfrm>
          <a:prstGeom prst="ellipse">
            <a:avLst/>
          </a:prstGeom>
          <a:blipFill>
            <a:blip r:embed="rId4" cstate="print">
              <a:extLst>
                <a:ext uri="{28A0092B-C50C-407E-A947-70E740481C1C}">
                  <a14:useLocalDpi xmlns:a14="http://schemas.microsoft.com/office/drawing/2010/main" val="0"/>
                </a:ext>
              </a:extLst>
            </a:blip>
            <a:srcRect/>
            <a:stretch>
              <a:fillRect l="-33000" r="-33000"/>
            </a:stretch>
          </a:blipFill>
        </p:spPr>
        <p:style>
          <a:lnRef idx="0">
            <a:schemeClr val="lt1">
              <a:hueOff val="0"/>
              <a:satOff val="0"/>
              <a:lumOff val="0"/>
              <a:alphaOff val="0"/>
            </a:schemeClr>
          </a:lnRef>
          <a:fillRef idx="1">
            <a:scrgbClr r="0" g="0" b="0"/>
          </a:fillRef>
          <a:effectRef idx="2">
            <a:schemeClr val="accent4">
              <a:tint val="50000"/>
              <a:alpha val="90000"/>
              <a:hueOff val="20373"/>
              <a:satOff val="-1458"/>
              <a:lumOff val="7123"/>
              <a:alphaOff val="-24762"/>
            </a:schemeClr>
          </a:effectRef>
          <a:fontRef idx="minor">
            <a:schemeClr val="lt1">
              <a:hueOff val="0"/>
              <a:satOff val="0"/>
              <a:lumOff val="0"/>
              <a:alphaOff val="0"/>
            </a:schemeClr>
          </a:fontRef>
        </p:style>
      </p:sp>
      <p:sp>
        <p:nvSpPr>
          <p:cNvPr id="294" name="Oval 293">
            <a:extLst>
              <a:ext uri="{FF2B5EF4-FFF2-40B4-BE49-F238E27FC236}">
                <a16:creationId xmlns:a16="http://schemas.microsoft.com/office/drawing/2014/main" id="{1AA73AAF-8196-4453-8F7F-05452FB0C177}"/>
              </a:ext>
            </a:extLst>
          </p:cNvPr>
          <p:cNvSpPr/>
          <p:nvPr/>
        </p:nvSpPr>
        <p:spPr>
          <a:xfrm>
            <a:off x="5102772" y="1158109"/>
            <a:ext cx="190912" cy="190912"/>
          </a:xfrm>
          <a:prstGeom prst="ellipse">
            <a:avLst/>
          </a:prstGeom>
          <a:blipFill>
            <a:blip r:embed="rId5" cstate="print">
              <a:extLst>
                <a:ext uri="{28A0092B-C50C-407E-A947-70E740481C1C}">
                  <a14:useLocalDpi xmlns:a14="http://schemas.microsoft.com/office/drawing/2010/main" val="0"/>
                </a:ext>
              </a:extLst>
            </a:blip>
            <a:srcRect/>
            <a:stretch>
              <a:fillRect l="-33000" r="-33000"/>
            </a:stretch>
          </a:blipFill>
          <a:ln w="3175"/>
        </p:spPr>
        <p:style>
          <a:lnRef idx="0">
            <a:schemeClr val="lt1">
              <a:hueOff val="0"/>
              <a:satOff val="0"/>
              <a:lumOff val="0"/>
              <a:alphaOff val="0"/>
            </a:schemeClr>
          </a:lnRef>
          <a:fillRef idx="1">
            <a:scrgbClr r="0" g="0" b="0"/>
          </a:fillRef>
          <a:effectRef idx="2">
            <a:schemeClr val="accent4">
              <a:tint val="50000"/>
              <a:alpha val="90000"/>
              <a:hueOff val="1567"/>
              <a:satOff val="-112"/>
              <a:lumOff val="548"/>
              <a:alphaOff val="-1905"/>
            </a:schemeClr>
          </a:effectRef>
          <a:fontRef idx="minor">
            <a:schemeClr val="lt1">
              <a:hueOff val="0"/>
              <a:satOff val="0"/>
              <a:lumOff val="0"/>
              <a:alphaOff val="0"/>
            </a:schemeClr>
          </a:fontRef>
        </p:style>
      </p:sp>
      <p:cxnSp>
        <p:nvCxnSpPr>
          <p:cNvPr id="344" name="Straight Connector 17">
            <a:extLst>
              <a:ext uri="{FF2B5EF4-FFF2-40B4-BE49-F238E27FC236}">
                <a16:creationId xmlns:a16="http://schemas.microsoft.com/office/drawing/2014/main" id="{B348F8CC-BE22-4C44-BA23-8625304ED365}"/>
              </a:ext>
            </a:extLst>
          </p:cNvPr>
          <p:cNvCxnSpPr>
            <a:cxnSpLocks/>
            <a:stCxn id="257" idx="3"/>
          </p:cNvCxnSpPr>
          <p:nvPr/>
        </p:nvCxnSpPr>
        <p:spPr>
          <a:xfrm>
            <a:off x="6430984" y="4222690"/>
            <a:ext cx="289193" cy="1208097"/>
          </a:xfrm>
          <a:prstGeom prst="line">
            <a:avLst/>
          </a:prstGeom>
          <a:ln w="6350" cap="rnd" cmpd="sng">
            <a:solidFill>
              <a:srgbClr val="6AB2E7"/>
            </a:solidFill>
            <a:prstDash val="sysDot"/>
            <a:round/>
            <a:headEnd type="oval"/>
            <a:tailEnd type="none"/>
          </a:ln>
        </p:spPr>
        <p:style>
          <a:lnRef idx="1">
            <a:schemeClr val="accent1"/>
          </a:lnRef>
          <a:fillRef idx="0">
            <a:schemeClr val="accent1"/>
          </a:fillRef>
          <a:effectRef idx="0">
            <a:schemeClr val="accent1"/>
          </a:effectRef>
          <a:fontRef idx="minor">
            <a:schemeClr val="tx1"/>
          </a:fontRef>
        </p:style>
      </p:cxnSp>
      <p:sp>
        <p:nvSpPr>
          <p:cNvPr id="340" name="Oval 339">
            <a:extLst>
              <a:ext uri="{FF2B5EF4-FFF2-40B4-BE49-F238E27FC236}">
                <a16:creationId xmlns:a16="http://schemas.microsoft.com/office/drawing/2014/main" id="{C13FEB58-DF21-4CCB-BBF2-EB8168E537AF}"/>
              </a:ext>
            </a:extLst>
          </p:cNvPr>
          <p:cNvSpPr/>
          <p:nvPr/>
        </p:nvSpPr>
        <p:spPr>
          <a:xfrm>
            <a:off x="6643929" y="5397272"/>
            <a:ext cx="190912" cy="190912"/>
          </a:xfrm>
          <a:prstGeom prst="ellipse">
            <a:avLst/>
          </a:prstGeom>
          <a:blipFill>
            <a:blip r:embed="rId6" cstate="print">
              <a:extLst>
                <a:ext uri="{28A0092B-C50C-407E-A947-70E740481C1C}">
                  <a14:useLocalDpi xmlns:a14="http://schemas.microsoft.com/office/drawing/2010/main" val="0"/>
                </a:ext>
              </a:extLst>
            </a:blip>
            <a:srcRect/>
            <a:stretch>
              <a:fillRect l="-25000" r="-25000"/>
            </a:stretch>
          </a:blipFill>
        </p:spPr>
        <p:style>
          <a:lnRef idx="0">
            <a:schemeClr val="lt1">
              <a:hueOff val="0"/>
              <a:satOff val="0"/>
              <a:lumOff val="0"/>
              <a:alphaOff val="0"/>
            </a:schemeClr>
          </a:lnRef>
          <a:fillRef idx="1">
            <a:scrgbClr r="0" g="0" b="0"/>
          </a:fillRef>
          <a:effectRef idx="2">
            <a:schemeClr val="accent4">
              <a:tint val="50000"/>
              <a:alpha val="90000"/>
              <a:hueOff val="25075"/>
              <a:satOff val="-1795"/>
              <a:lumOff val="8767"/>
              <a:alphaOff val="-30476"/>
            </a:schemeClr>
          </a:effectRef>
          <a:fontRef idx="minor">
            <a:schemeClr val="lt1">
              <a:hueOff val="0"/>
              <a:satOff val="0"/>
              <a:lumOff val="0"/>
              <a:alphaOff val="0"/>
            </a:schemeClr>
          </a:fontRef>
        </p:style>
      </p:sp>
      <p:sp>
        <p:nvSpPr>
          <p:cNvPr id="348" name="Dikdörtgen 347">
            <a:extLst>
              <a:ext uri="{FF2B5EF4-FFF2-40B4-BE49-F238E27FC236}">
                <a16:creationId xmlns:a16="http://schemas.microsoft.com/office/drawing/2014/main" id="{A10C87D3-E25C-49E3-9218-F3367B83DE15}"/>
              </a:ext>
            </a:extLst>
          </p:cNvPr>
          <p:cNvSpPr/>
          <p:nvPr/>
        </p:nvSpPr>
        <p:spPr>
          <a:xfrm>
            <a:off x="4032777" y="4409255"/>
            <a:ext cx="1040947" cy="379463"/>
          </a:xfrm>
          <a:prstGeom prst="rect">
            <a:avLst/>
          </a:prstGeom>
        </p:spPr>
        <p:txBody>
          <a:bodyPr wrap="square">
            <a:spAutoFit/>
          </a:bodyPr>
          <a:lstStyle/>
          <a:p>
            <a:pPr lvl="0" algn="ctr"/>
            <a:r>
              <a:rPr lang="tr-TR" sz="933" dirty="0">
                <a:ea typeface="Roboto Condensed Light" panose="02000000000000000000" pitchFamily="2" charset="0"/>
              </a:rPr>
              <a:t>CHAD</a:t>
            </a:r>
          </a:p>
          <a:p>
            <a:pPr lvl="0" algn="ctr"/>
            <a:r>
              <a:rPr lang="tr-TR" sz="933" b="1" dirty="0">
                <a:ea typeface="Roboto Condensed Light" panose="02000000000000000000" pitchFamily="2" charset="0"/>
              </a:rPr>
              <a:t>685</a:t>
            </a:r>
            <a:endParaRPr lang="tr-TR" sz="933" b="1" dirty="0"/>
          </a:p>
        </p:txBody>
      </p:sp>
      <p:sp>
        <p:nvSpPr>
          <p:cNvPr id="349" name="Freeform 186">
            <a:extLst>
              <a:ext uri="{FF2B5EF4-FFF2-40B4-BE49-F238E27FC236}">
                <a16:creationId xmlns:a16="http://schemas.microsoft.com/office/drawing/2014/main" id="{1368DA91-CD9D-47DB-9D1B-6069893D968B}"/>
              </a:ext>
            </a:extLst>
          </p:cNvPr>
          <p:cNvSpPr>
            <a:spLocks noChangeAspect="1"/>
          </p:cNvSpPr>
          <p:nvPr/>
        </p:nvSpPr>
        <p:spPr bwMode="gray">
          <a:xfrm>
            <a:off x="5664957" y="3900569"/>
            <a:ext cx="274276" cy="423068"/>
          </a:xfrm>
          <a:custGeom>
            <a:avLst/>
            <a:gdLst>
              <a:gd name="T0" fmla="*/ 0 w 371"/>
              <a:gd name="T1" fmla="*/ 1 h 567"/>
              <a:gd name="T2" fmla="*/ 0 w 371"/>
              <a:gd name="T3" fmla="*/ 1 h 567"/>
              <a:gd name="T4" fmla="*/ 0 w 371"/>
              <a:gd name="T5" fmla="*/ 1 h 567"/>
              <a:gd name="T6" fmla="*/ 0 w 371"/>
              <a:gd name="T7" fmla="*/ 1 h 567"/>
              <a:gd name="T8" fmla="*/ 0 w 371"/>
              <a:gd name="T9" fmla="*/ 1 h 567"/>
              <a:gd name="T10" fmla="*/ 0 w 371"/>
              <a:gd name="T11" fmla="*/ 1 h 567"/>
              <a:gd name="T12" fmla="*/ 0 w 371"/>
              <a:gd name="T13" fmla="*/ 1 h 567"/>
              <a:gd name="T14" fmla="*/ 0 w 371"/>
              <a:gd name="T15" fmla="*/ 1 h 567"/>
              <a:gd name="T16" fmla="*/ 0 w 371"/>
              <a:gd name="T17" fmla="*/ 1 h 567"/>
              <a:gd name="T18" fmla="*/ 0 w 371"/>
              <a:gd name="T19" fmla="*/ 1 h 567"/>
              <a:gd name="T20" fmla="*/ 0 w 371"/>
              <a:gd name="T21" fmla="*/ 1 h 567"/>
              <a:gd name="T22" fmla="*/ 0 w 371"/>
              <a:gd name="T23" fmla="*/ 1 h 567"/>
              <a:gd name="T24" fmla="*/ 0 w 371"/>
              <a:gd name="T25" fmla="*/ 1 h 567"/>
              <a:gd name="T26" fmla="*/ 0 w 371"/>
              <a:gd name="T27" fmla="*/ 1 h 567"/>
              <a:gd name="T28" fmla="*/ 0 w 371"/>
              <a:gd name="T29" fmla="*/ 0 h 567"/>
              <a:gd name="T30" fmla="*/ 0 w 371"/>
              <a:gd name="T31" fmla="*/ 1 h 567"/>
              <a:gd name="T32" fmla="*/ 0 w 371"/>
              <a:gd name="T33" fmla="*/ 1 h 567"/>
              <a:gd name="T34" fmla="*/ 0 w 371"/>
              <a:gd name="T35" fmla="*/ 1 h 567"/>
              <a:gd name="T36" fmla="*/ 0 w 371"/>
              <a:gd name="T37" fmla="*/ 1 h 567"/>
              <a:gd name="T38" fmla="*/ 0 w 371"/>
              <a:gd name="T39" fmla="*/ 1 h 5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71"/>
              <a:gd name="T61" fmla="*/ 0 h 567"/>
              <a:gd name="T62" fmla="*/ 371 w 371"/>
              <a:gd name="T63" fmla="*/ 567 h 5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71" h="567">
                <a:moveTo>
                  <a:pt x="0" y="324"/>
                </a:moveTo>
                <a:lnTo>
                  <a:pt x="53" y="353"/>
                </a:lnTo>
                <a:lnTo>
                  <a:pt x="39" y="381"/>
                </a:lnTo>
                <a:lnTo>
                  <a:pt x="64" y="475"/>
                </a:lnTo>
                <a:lnTo>
                  <a:pt x="22" y="492"/>
                </a:lnTo>
                <a:lnTo>
                  <a:pt x="71" y="567"/>
                </a:lnTo>
                <a:lnTo>
                  <a:pt x="183" y="544"/>
                </a:lnTo>
                <a:lnTo>
                  <a:pt x="195" y="516"/>
                </a:lnTo>
                <a:lnTo>
                  <a:pt x="247" y="506"/>
                </a:lnTo>
                <a:lnTo>
                  <a:pt x="324" y="442"/>
                </a:lnTo>
                <a:lnTo>
                  <a:pt x="297" y="374"/>
                </a:lnTo>
                <a:lnTo>
                  <a:pt x="334" y="281"/>
                </a:lnTo>
                <a:lnTo>
                  <a:pt x="369" y="274"/>
                </a:lnTo>
                <a:lnTo>
                  <a:pt x="371" y="143"/>
                </a:lnTo>
                <a:lnTo>
                  <a:pt x="93" y="0"/>
                </a:lnTo>
                <a:lnTo>
                  <a:pt x="56" y="14"/>
                </a:lnTo>
                <a:lnTo>
                  <a:pt x="56" y="69"/>
                </a:lnTo>
                <a:lnTo>
                  <a:pt x="93" y="108"/>
                </a:lnTo>
                <a:lnTo>
                  <a:pt x="71" y="233"/>
                </a:lnTo>
                <a:lnTo>
                  <a:pt x="0" y="324"/>
                </a:lnTo>
                <a:close/>
              </a:path>
            </a:pathLst>
          </a:custGeom>
          <a:solidFill>
            <a:srgbClr val="002569"/>
          </a:solidFill>
          <a:ln w="3175" cap="rnd">
            <a:solidFill>
              <a:schemeClr val="bg1"/>
            </a:solidFill>
            <a:round/>
            <a:headEnd/>
            <a:tailEnd/>
          </a:ln>
        </p:spPr>
        <p:txBody>
          <a:bodyPr/>
          <a:lstStyle/>
          <a:p>
            <a:pPr algn="ctr" defTabSz="1219170" eaLnBrk="0" hangingPunct="0">
              <a:spcBef>
                <a:spcPct val="50000"/>
              </a:spcBef>
              <a:buClr>
                <a:srgbClr val="800000"/>
              </a:buClr>
              <a:buSzPct val="85000"/>
              <a:defRPr/>
            </a:pPr>
            <a:endParaRPr lang="en-US" sz="1600" b="1" kern="0" dirty="0">
              <a:solidFill>
                <a:srgbClr val="000000"/>
              </a:solidFill>
              <a:latin typeface="Arial" pitchFamily="34" charset="0"/>
            </a:endParaRPr>
          </a:p>
        </p:txBody>
      </p:sp>
      <p:cxnSp>
        <p:nvCxnSpPr>
          <p:cNvPr id="350" name="Straight Connector 17">
            <a:extLst>
              <a:ext uri="{FF2B5EF4-FFF2-40B4-BE49-F238E27FC236}">
                <a16:creationId xmlns:a16="http://schemas.microsoft.com/office/drawing/2014/main" id="{D7AF91E3-D5AF-42B3-858F-FFA57A201E27}"/>
              </a:ext>
            </a:extLst>
          </p:cNvPr>
          <p:cNvCxnSpPr>
            <a:cxnSpLocks/>
          </p:cNvCxnSpPr>
          <p:nvPr/>
        </p:nvCxnSpPr>
        <p:spPr>
          <a:xfrm flipH="1">
            <a:off x="4771151" y="4190182"/>
            <a:ext cx="998852" cy="377753"/>
          </a:xfrm>
          <a:prstGeom prst="line">
            <a:avLst/>
          </a:prstGeom>
          <a:ln w="6350" cap="rnd" cmpd="sng">
            <a:solidFill>
              <a:srgbClr val="002569"/>
            </a:solidFill>
            <a:prstDash val="sysDot"/>
            <a:round/>
            <a:headEnd type="oval"/>
            <a:tailEnd type="none"/>
          </a:ln>
        </p:spPr>
        <p:style>
          <a:lnRef idx="1">
            <a:schemeClr val="accent1"/>
          </a:lnRef>
          <a:fillRef idx="0">
            <a:schemeClr val="accent1"/>
          </a:fillRef>
          <a:effectRef idx="0">
            <a:schemeClr val="accent1"/>
          </a:effectRef>
          <a:fontRef idx="minor">
            <a:schemeClr val="tx1"/>
          </a:fontRef>
        </p:style>
      </p:cxnSp>
      <p:sp>
        <p:nvSpPr>
          <p:cNvPr id="347" name="Oval 346">
            <a:extLst>
              <a:ext uri="{FF2B5EF4-FFF2-40B4-BE49-F238E27FC236}">
                <a16:creationId xmlns:a16="http://schemas.microsoft.com/office/drawing/2014/main" id="{119678C6-2796-45BD-A85A-592A46CED6F0}"/>
              </a:ext>
            </a:extLst>
          </p:cNvPr>
          <p:cNvSpPr/>
          <p:nvPr/>
        </p:nvSpPr>
        <p:spPr>
          <a:xfrm>
            <a:off x="4731076" y="4455776"/>
            <a:ext cx="190912" cy="190912"/>
          </a:xfrm>
          <a:prstGeom prst="ellipse">
            <a:avLst/>
          </a:prstGeom>
          <a:blipFill>
            <a:blip r:embed="rId7" cstate="print">
              <a:extLst>
                <a:ext uri="{28A0092B-C50C-407E-A947-70E740481C1C}">
                  <a14:useLocalDpi xmlns:a14="http://schemas.microsoft.com/office/drawing/2010/main" val="0"/>
                </a:ext>
              </a:extLst>
            </a:blip>
            <a:srcRect/>
            <a:stretch>
              <a:fillRect l="-25000" r="-25000"/>
            </a:stretch>
          </a:blipFill>
        </p:spPr>
        <p:style>
          <a:lnRef idx="0">
            <a:schemeClr val="lt1">
              <a:hueOff val="0"/>
              <a:satOff val="0"/>
              <a:lumOff val="0"/>
              <a:alphaOff val="0"/>
            </a:schemeClr>
          </a:lnRef>
          <a:fillRef idx="1">
            <a:scrgbClr r="0" g="0" b="0"/>
          </a:fillRef>
          <a:effectRef idx="2">
            <a:schemeClr val="accent4">
              <a:tint val="50000"/>
              <a:alpha val="90000"/>
              <a:hueOff val="29776"/>
              <a:satOff val="-2132"/>
              <a:lumOff val="10411"/>
              <a:alphaOff val="-36190"/>
            </a:schemeClr>
          </a:effectRef>
          <a:fontRef idx="minor">
            <a:schemeClr val="lt1">
              <a:hueOff val="0"/>
              <a:satOff val="0"/>
              <a:lumOff val="0"/>
              <a:alphaOff val="0"/>
            </a:schemeClr>
          </a:fontRef>
        </p:style>
      </p:sp>
      <p:sp>
        <p:nvSpPr>
          <p:cNvPr id="356" name="Dikdörtgen 355">
            <a:extLst>
              <a:ext uri="{FF2B5EF4-FFF2-40B4-BE49-F238E27FC236}">
                <a16:creationId xmlns:a16="http://schemas.microsoft.com/office/drawing/2014/main" id="{389AC1CA-20B6-4F8A-9A40-7B2F8E905DE8}"/>
              </a:ext>
            </a:extLst>
          </p:cNvPr>
          <p:cNvSpPr/>
          <p:nvPr/>
        </p:nvSpPr>
        <p:spPr>
          <a:xfrm>
            <a:off x="10003611" y="3210253"/>
            <a:ext cx="1084256" cy="523028"/>
          </a:xfrm>
          <a:prstGeom prst="rect">
            <a:avLst/>
          </a:prstGeom>
        </p:spPr>
        <p:txBody>
          <a:bodyPr wrap="square">
            <a:spAutoFit/>
          </a:bodyPr>
          <a:lstStyle/>
          <a:p>
            <a:pPr lvl="0" algn="ctr"/>
            <a:r>
              <a:rPr lang="tr-TR" sz="933" dirty="0">
                <a:ea typeface="Roboto Condensed Light" panose="02000000000000000000" pitchFamily="2" charset="0"/>
              </a:rPr>
              <a:t>CHINA</a:t>
            </a:r>
          </a:p>
          <a:p>
            <a:pPr lvl="0" algn="ctr"/>
            <a:r>
              <a:rPr lang="tr-TR" sz="933" b="1" dirty="0">
                <a:ea typeface="Roboto Condensed Light" panose="02000000000000000000" pitchFamily="2" charset="0"/>
              </a:rPr>
              <a:t>25 </a:t>
            </a:r>
          </a:p>
          <a:p>
            <a:pPr lvl="0" algn="ctr"/>
            <a:endParaRPr lang="tr-TR" sz="933" b="1" dirty="0"/>
          </a:p>
        </p:txBody>
      </p:sp>
      <p:cxnSp>
        <p:nvCxnSpPr>
          <p:cNvPr id="357" name="Straight Connector 17">
            <a:extLst>
              <a:ext uri="{FF2B5EF4-FFF2-40B4-BE49-F238E27FC236}">
                <a16:creationId xmlns:a16="http://schemas.microsoft.com/office/drawing/2014/main" id="{63A076ED-D076-4816-9CAE-28EB732DAA22}"/>
              </a:ext>
            </a:extLst>
          </p:cNvPr>
          <p:cNvCxnSpPr>
            <a:cxnSpLocks/>
            <a:endCxn id="224" idx="49"/>
          </p:cNvCxnSpPr>
          <p:nvPr/>
        </p:nvCxnSpPr>
        <p:spPr>
          <a:xfrm flipH="1">
            <a:off x="8365700" y="3423518"/>
            <a:ext cx="1964843" cy="26461"/>
          </a:xfrm>
          <a:prstGeom prst="line">
            <a:avLst/>
          </a:prstGeom>
          <a:ln w="6350" cap="rnd" cmpd="sng">
            <a:solidFill>
              <a:srgbClr val="DE2910"/>
            </a:solidFill>
            <a:prstDash val="sysDot"/>
            <a:round/>
            <a:headEnd type="oval"/>
            <a:tailEnd type="none"/>
          </a:ln>
        </p:spPr>
        <p:style>
          <a:lnRef idx="1">
            <a:schemeClr val="accent1"/>
          </a:lnRef>
          <a:fillRef idx="0">
            <a:schemeClr val="accent1"/>
          </a:fillRef>
          <a:effectRef idx="0">
            <a:schemeClr val="accent1"/>
          </a:effectRef>
          <a:fontRef idx="minor">
            <a:schemeClr val="tx1"/>
          </a:fontRef>
        </p:style>
      </p:cxnSp>
      <p:sp>
        <p:nvSpPr>
          <p:cNvPr id="355" name="Oval 354">
            <a:extLst>
              <a:ext uri="{FF2B5EF4-FFF2-40B4-BE49-F238E27FC236}">
                <a16:creationId xmlns:a16="http://schemas.microsoft.com/office/drawing/2014/main" id="{395B44DA-595D-4FFD-84FF-86B6F7C790E3}"/>
              </a:ext>
            </a:extLst>
          </p:cNvPr>
          <p:cNvSpPr/>
          <p:nvPr/>
        </p:nvSpPr>
        <p:spPr>
          <a:xfrm>
            <a:off x="10201005" y="3336265"/>
            <a:ext cx="190912" cy="190912"/>
          </a:xfrm>
          <a:prstGeom prst="ellipse">
            <a:avLst/>
          </a:prstGeom>
          <a:blipFill>
            <a:blip r:embed="rId8" cstate="print">
              <a:extLst>
                <a:ext uri="{28A0092B-C50C-407E-A947-70E740481C1C}">
                  <a14:useLocalDpi xmlns:a14="http://schemas.microsoft.com/office/drawing/2010/main" val="0"/>
                </a:ext>
              </a:extLst>
            </a:blip>
            <a:srcRect/>
            <a:stretch>
              <a:fillRect l="-25000" r="-25000"/>
            </a:stretch>
          </a:blipFill>
        </p:spPr>
        <p:style>
          <a:lnRef idx="0">
            <a:schemeClr val="lt1">
              <a:hueOff val="0"/>
              <a:satOff val="0"/>
              <a:lumOff val="0"/>
              <a:alphaOff val="0"/>
            </a:schemeClr>
          </a:lnRef>
          <a:fillRef idx="1">
            <a:scrgbClr r="0" g="0" b="0"/>
          </a:fillRef>
          <a:effectRef idx="2">
            <a:schemeClr val="accent4">
              <a:tint val="50000"/>
              <a:alpha val="90000"/>
              <a:hueOff val="31343"/>
              <a:satOff val="-2244"/>
              <a:lumOff val="10959"/>
              <a:alphaOff val="-38095"/>
            </a:schemeClr>
          </a:effectRef>
          <a:fontRef idx="minor">
            <a:schemeClr val="lt1">
              <a:hueOff val="0"/>
              <a:satOff val="0"/>
              <a:lumOff val="0"/>
              <a:alphaOff val="0"/>
            </a:schemeClr>
          </a:fontRef>
        </p:style>
      </p:sp>
      <p:cxnSp>
        <p:nvCxnSpPr>
          <p:cNvPr id="365" name="Straight Connector 17">
            <a:extLst>
              <a:ext uri="{FF2B5EF4-FFF2-40B4-BE49-F238E27FC236}">
                <a16:creationId xmlns:a16="http://schemas.microsoft.com/office/drawing/2014/main" id="{DF5EAB65-BA83-4781-8135-B7C79C60ED9F}"/>
              </a:ext>
            </a:extLst>
          </p:cNvPr>
          <p:cNvCxnSpPr>
            <a:cxnSpLocks/>
          </p:cNvCxnSpPr>
          <p:nvPr/>
        </p:nvCxnSpPr>
        <p:spPr>
          <a:xfrm flipH="1" flipV="1">
            <a:off x="8251963" y="4539748"/>
            <a:ext cx="1585781" cy="792768"/>
          </a:xfrm>
          <a:prstGeom prst="line">
            <a:avLst/>
          </a:prstGeom>
          <a:ln w="6350" cap="rnd" cmpd="sng">
            <a:solidFill>
              <a:srgbClr val="DE2910"/>
            </a:solidFill>
            <a:prstDash val="sysDot"/>
            <a:round/>
            <a:headEnd type="oval"/>
            <a:tailEnd type="none"/>
          </a:ln>
        </p:spPr>
        <p:style>
          <a:lnRef idx="1">
            <a:schemeClr val="accent1"/>
          </a:lnRef>
          <a:fillRef idx="0">
            <a:schemeClr val="accent1"/>
          </a:fillRef>
          <a:effectRef idx="0">
            <a:schemeClr val="accent1"/>
          </a:effectRef>
          <a:fontRef idx="minor">
            <a:schemeClr val="tx1"/>
          </a:fontRef>
        </p:style>
      </p:cxnSp>
      <p:sp>
        <p:nvSpPr>
          <p:cNvPr id="364" name="Dikdörtgen 363">
            <a:extLst>
              <a:ext uri="{FF2B5EF4-FFF2-40B4-BE49-F238E27FC236}">
                <a16:creationId xmlns:a16="http://schemas.microsoft.com/office/drawing/2014/main" id="{CFC9096E-85CE-4A47-A33D-C0651752980B}"/>
              </a:ext>
            </a:extLst>
          </p:cNvPr>
          <p:cNvSpPr/>
          <p:nvPr/>
        </p:nvSpPr>
        <p:spPr>
          <a:xfrm>
            <a:off x="9362473" y="5448472"/>
            <a:ext cx="1084256" cy="523028"/>
          </a:xfrm>
          <a:prstGeom prst="rect">
            <a:avLst/>
          </a:prstGeom>
        </p:spPr>
        <p:txBody>
          <a:bodyPr wrap="square">
            <a:spAutoFit/>
          </a:bodyPr>
          <a:lstStyle/>
          <a:p>
            <a:pPr lvl="0" algn="ctr"/>
            <a:r>
              <a:rPr lang="tr-TR" sz="933" dirty="0">
                <a:ea typeface="Roboto Condensed Light" panose="02000000000000000000" pitchFamily="2" charset="0"/>
              </a:rPr>
              <a:t>INDONESIA</a:t>
            </a:r>
          </a:p>
          <a:p>
            <a:pPr lvl="0" algn="ctr"/>
            <a:r>
              <a:rPr lang="tr-TR" sz="933" b="1" dirty="0">
                <a:ea typeface="Roboto Condensed Light" panose="02000000000000000000" pitchFamily="2" charset="0"/>
              </a:rPr>
              <a:t>13</a:t>
            </a:r>
          </a:p>
          <a:p>
            <a:pPr lvl="0" algn="ctr"/>
            <a:endParaRPr lang="tr-TR" sz="933" b="1" dirty="0"/>
          </a:p>
        </p:txBody>
      </p:sp>
      <p:sp>
        <p:nvSpPr>
          <p:cNvPr id="370" name="Dikdörtgen 369">
            <a:extLst>
              <a:ext uri="{FF2B5EF4-FFF2-40B4-BE49-F238E27FC236}">
                <a16:creationId xmlns:a16="http://schemas.microsoft.com/office/drawing/2014/main" id="{EF213797-AB61-4479-82AD-F7C250D732BE}"/>
              </a:ext>
            </a:extLst>
          </p:cNvPr>
          <p:cNvSpPr/>
          <p:nvPr/>
        </p:nvSpPr>
        <p:spPr>
          <a:xfrm>
            <a:off x="5248429" y="6039767"/>
            <a:ext cx="1084256" cy="523028"/>
          </a:xfrm>
          <a:prstGeom prst="rect">
            <a:avLst/>
          </a:prstGeom>
        </p:spPr>
        <p:txBody>
          <a:bodyPr wrap="square">
            <a:spAutoFit/>
          </a:bodyPr>
          <a:lstStyle/>
          <a:p>
            <a:pPr lvl="0" algn="ctr"/>
            <a:r>
              <a:rPr lang="tr-TR" sz="933" dirty="0">
                <a:ea typeface="Roboto Condensed Light" panose="02000000000000000000" pitchFamily="2" charset="0"/>
              </a:rPr>
              <a:t>ETHIOPIA</a:t>
            </a:r>
          </a:p>
          <a:p>
            <a:pPr lvl="0" algn="ctr"/>
            <a:r>
              <a:rPr lang="tr-TR" sz="933" b="1" dirty="0">
                <a:ea typeface="Roboto Condensed Light" panose="02000000000000000000" pitchFamily="2" charset="0"/>
              </a:rPr>
              <a:t>10</a:t>
            </a:r>
          </a:p>
          <a:p>
            <a:pPr lvl="0" algn="ctr"/>
            <a:endParaRPr lang="tr-TR" sz="933" b="1" dirty="0"/>
          </a:p>
        </p:txBody>
      </p:sp>
      <p:cxnSp>
        <p:nvCxnSpPr>
          <p:cNvPr id="371" name="Straight Connector 17">
            <a:extLst>
              <a:ext uri="{FF2B5EF4-FFF2-40B4-BE49-F238E27FC236}">
                <a16:creationId xmlns:a16="http://schemas.microsoft.com/office/drawing/2014/main" id="{11B9EA11-74D3-44C8-872E-C40B68C1CFE8}"/>
              </a:ext>
            </a:extLst>
          </p:cNvPr>
          <p:cNvCxnSpPr>
            <a:cxnSpLocks/>
            <a:stCxn id="255" idx="24"/>
          </p:cNvCxnSpPr>
          <p:nvPr/>
        </p:nvCxnSpPr>
        <p:spPr>
          <a:xfrm flipH="1">
            <a:off x="5799852" y="4404324"/>
            <a:ext cx="471501" cy="1558656"/>
          </a:xfrm>
          <a:prstGeom prst="line">
            <a:avLst/>
          </a:prstGeom>
          <a:ln w="6350" cap="rnd" cmpd="sng">
            <a:solidFill>
              <a:srgbClr val="F9DD16"/>
            </a:solidFill>
            <a:prstDash val="sysDot"/>
            <a:round/>
            <a:headEnd type="oval"/>
            <a:tailEnd type="none"/>
          </a:ln>
        </p:spPr>
        <p:style>
          <a:lnRef idx="1">
            <a:schemeClr val="accent1"/>
          </a:lnRef>
          <a:fillRef idx="0">
            <a:schemeClr val="accent1"/>
          </a:fillRef>
          <a:effectRef idx="0">
            <a:schemeClr val="accent1"/>
          </a:effectRef>
          <a:fontRef idx="minor">
            <a:schemeClr val="tx1"/>
          </a:fontRef>
        </p:style>
      </p:cxnSp>
      <p:cxnSp>
        <p:nvCxnSpPr>
          <p:cNvPr id="374" name="Straight Connector 17">
            <a:extLst>
              <a:ext uri="{FF2B5EF4-FFF2-40B4-BE49-F238E27FC236}">
                <a16:creationId xmlns:a16="http://schemas.microsoft.com/office/drawing/2014/main" id="{F52D46F0-AD5B-4A2C-946A-D1AE59F3FD97}"/>
              </a:ext>
            </a:extLst>
          </p:cNvPr>
          <p:cNvCxnSpPr>
            <a:cxnSpLocks/>
          </p:cNvCxnSpPr>
          <p:nvPr/>
        </p:nvCxnSpPr>
        <p:spPr>
          <a:xfrm flipH="1" flipV="1">
            <a:off x="4319596" y="3375054"/>
            <a:ext cx="796857" cy="328605"/>
          </a:xfrm>
          <a:prstGeom prst="line">
            <a:avLst/>
          </a:prstGeom>
          <a:ln w="6350" cap="rnd" cmpd="sng">
            <a:solidFill>
              <a:srgbClr val="027000"/>
            </a:solidFill>
            <a:prstDash val="sysDot"/>
            <a:round/>
            <a:headEnd type="oval"/>
            <a:tailEnd type="none"/>
          </a:ln>
        </p:spPr>
        <p:style>
          <a:lnRef idx="1">
            <a:schemeClr val="accent1"/>
          </a:lnRef>
          <a:fillRef idx="0">
            <a:schemeClr val="accent1"/>
          </a:fillRef>
          <a:effectRef idx="0">
            <a:schemeClr val="accent1"/>
          </a:effectRef>
          <a:fontRef idx="minor">
            <a:schemeClr val="tx1"/>
          </a:fontRef>
        </p:style>
      </p:cxnSp>
      <p:sp>
        <p:nvSpPr>
          <p:cNvPr id="373" name="Oval 372">
            <a:extLst>
              <a:ext uri="{FF2B5EF4-FFF2-40B4-BE49-F238E27FC236}">
                <a16:creationId xmlns:a16="http://schemas.microsoft.com/office/drawing/2014/main" id="{18A01EE5-1AF9-4BDC-A8D0-D35387C9A05A}"/>
              </a:ext>
            </a:extLst>
          </p:cNvPr>
          <p:cNvSpPr/>
          <p:nvPr/>
        </p:nvSpPr>
        <p:spPr>
          <a:xfrm>
            <a:off x="4153879" y="3249193"/>
            <a:ext cx="190267" cy="190267"/>
          </a:xfrm>
          <a:prstGeom prst="ellipse">
            <a:avLst/>
          </a:prstGeom>
          <a:blipFill>
            <a:blip r:embed="rId9" cstate="print">
              <a:extLst>
                <a:ext uri="{28A0092B-C50C-407E-A947-70E740481C1C}">
                  <a14:useLocalDpi xmlns:a14="http://schemas.microsoft.com/office/drawing/2010/main" val="0"/>
                </a:ext>
              </a:extLst>
            </a:blip>
            <a:srcRect/>
            <a:stretch>
              <a:fillRect l="-25000" r="-25000"/>
            </a:stretch>
          </a:blipFill>
        </p:spPr>
        <p:style>
          <a:lnRef idx="0">
            <a:schemeClr val="lt1">
              <a:hueOff val="0"/>
              <a:satOff val="0"/>
              <a:lumOff val="0"/>
              <a:alphaOff val="0"/>
            </a:schemeClr>
          </a:lnRef>
          <a:fillRef idx="1">
            <a:scrgbClr r="0" g="0" b="0"/>
          </a:fillRef>
          <a:effectRef idx="2">
            <a:schemeClr val="accent4">
              <a:tint val="50000"/>
              <a:alpha val="90000"/>
              <a:hueOff val="3134"/>
              <a:satOff val="-224"/>
              <a:lumOff val="1096"/>
              <a:alphaOff val="-3810"/>
            </a:schemeClr>
          </a:effectRef>
          <a:fontRef idx="minor">
            <a:schemeClr val="lt1">
              <a:hueOff val="0"/>
              <a:satOff val="0"/>
              <a:lumOff val="0"/>
              <a:alphaOff val="0"/>
            </a:schemeClr>
          </a:fontRef>
        </p:style>
      </p:sp>
      <p:sp>
        <p:nvSpPr>
          <p:cNvPr id="376" name="Dikdörtgen 375">
            <a:extLst>
              <a:ext uri="{FF2B5EF4-FFF2-40B4-BE49-F238E27FC236}">
                <a16:creationId xmlns:a16="http://schemas.microsoft.com/office/drawing/2014/main" id="{5CC3143C-D2C7-4B39-B1D7-F07A461429C9}"/>
              </a:ext>
            </a:extLst>
          </p:cNvPr>
          <p:cNvSpPr/>
          <p:nvPr/>
        </p:nvSpPr>
        <p:spPr>
          <a:xfrm>
            <a:off x="3697650" y="2892043"/>
            <a:ext cx="1109893" cy="523028"/>
          </a:xfrm>
          <a:prstGeom prst="rect">
            <a:avLst/>
          </a:prstGeom>
        </p:spPr>
        <p:txBody>
          <a:bodyPr wrap="square">
            <a:spAutoFit/>
          </a:bodyPr>
          <a:lstStyle/>
          <a:p>
            <a:pPr lvl="0" algn="ctr"/>
            <a:r>
              <a:rPr lang="tr-TR" sz="933" dirty="0">
                <a:ea typeface="Roboto Condensed Light" panose="02000000000000000000" pitchFamily="2" charset="0"/>
              </a:rPr>
              <a:t>MOROCCO</a:t>
            </a:r>
          </a:p>
          <a:p>
            <a:pPr lvl="0" algn="ctr"/>
            <a:r>
              <a:rPr lang="tr-TR" sz="933" b="1" dirty="0">
                <a:ea typeface="Roboto Condensed Light" panose="02000000000000000000" pitchFamily="2" charset="0"/>
              </a:rPr>
              <a:t>26</a:t>
            </a:r>
          </a:p>
          <a:p>
            <a:pPr lvl="0" algn="ctr"/>
            <a:endParaRPr lang="tr-TR" sz="933" b="1" dirty="0"/>
          </a:p>
        </p:txBody>
      </p:sp>
      <p:sp>
        <p:nvSpPr>
          <p:cNvPr id="379" name="Freeform 529">
            <a:extLst>
              <a:ext uri="{FF2B5EF4-FFF2-40B4-BE49-F238E27FC236}">
                <a16:creationId xmlns:a16="http://schemas.microsoft.com/office/drawing/2014/main" id="{2CBE6B60-6569-4342-B82B-FEFB9CD7E3FF}"/>
              </a:ext>
            </a:extLst>
          </p:cNvPr>
          <p:cNvSpPr>
            <a:spLocks/>
          </p:cNvSpPr>
          <p:nvPr/>
        </p:nvSpPr>
        <p:spPr bwMode="auto">
          <a:xfrm>
            <a:off x="6197845" y="3672288"/>
            <a:ext cx="21176" cy="19411"/>
          </a:xfrm>
          <a:custGeom>
            <a:avLst/>
            <a:gdLst>
              <a:gd name="T0" fmla="*/ 2 w 4"/>
              <a:gd name="T1" fmla="*/ 4 h 4"/>
              <a:gd name="T2" fmla="*/ 1 w 4"/>
              <a:gd name="T3" fmla="*/ 0 h 4"/>
              <a:gd name="T4" fmla="*/ 2 w 4"/>
              <a:gd name="T5" fmla="*/ 4 h 4"/>
              <a:gd name="T6" fmla="*/ 2 w 4"/>
              <a:gd name="T7" fmla="*/ 4 h 4"/>
            </a:gdLst>
            <a:ahLst/>
            <a:cxnLst>
              <a:cxn ang="0">
                <a:pos x="T0" y="T1"/>
              </a:cxn>
              <a:cxn ang="0">
                <a:pos x="T2" y="T3"/>
              </a:cxn>
              <a:cxn ang="0">
                <a:pos x="T4" y="T5"/>
              </a:cxn>
              <a:cxn ang="0">
                <a:pos x="T6" y="T7"/>
              </a:cxn>
            </a:cxnLst>
            <a:rect l="0" t="0" r="r" b="b"/>
            <a:pathLst>
              <a:path w="4" h="4">
                <a:moveTo>
                  <a:pt x="2" y="4"/>
                </a:moveTo>
                <a:cubicBezTo>
                  <a:pt x="0" y="4"/>
                  <a:pt x="1" y="1"/>
                  <a:pt x="1" y="0"/>
                </a:cubicBezTo>
                <a:cubicBezTo>
                  <a:pt x="2" y="0"/>
                  <a:pt x="4" y="4"/>
                  <a:pt x="2" y="4"/>
                </a:cubicBezTo>
                <a:cubicBezTo>
                  <a:pt x="1" y="4"/>
                  <a:pt x="4" y="4"/>
                  <a:pt x="2" y="4"/>
                </a:cubicBezTo>
                <a:close/>
              </a:path>
            </a:pathLst>
          </a:custGeom>
          <a:solidFill>
            <a:srgbClr val="007A3D"/>
          </a:solidFill>
          <a:ln w="3175" cap="flat">
            <a:solidFill>
              <a:schemeClr val="bg1"/>
            </a:solidFill>
            <a:prstDash val="solid"/>
            <a:round/>
            <a:headEnd/>
            <a:tailEnd/>
          </a:ln>
        </p:spPr>
        <p:txBody>
          <a:bodyPr vert="horz" wrap="square" lIns="121920" tIns="60960" rIns="121920" bIns="60960" numCol="1" anchor="t" anchorCtr="0" compatLnSpc="1">
            <a:prstTxWarp prst="textNoShape">
              <a:avLst/>
            </a:prstTxWarp>
          </a:bodyPr>
          <a:lstStyle/>
          <a:p>
            <a:endParaRPr lang="id-ID" sz="2400"/>
          </a:p>
        </p:txBody>
      </p:sp>
      <p:cxnSp>
        <p:nvCxnSpPr>
          <p:cNvPr id="380" name="Straight Connector 17">
            <a:extLst>
              <a:ext uri="{FF2B5EF4-FFF2-40B4-BE49-F238E27FC236}">
                <a16:creationId xmlns:a16="http://schemas.microsoft.com/office/drawing/2014/main" id="{12E2589A-F7C7-4187-8203-433534AB969A}"/>
              </a:ext>
            </a:extLst>
          </p:cNvPr>
          <p:cNvCxnSpPr>
            <a:cxnSpLocks/>
            <a:stCxn id="197" idx="2"/>
          </p:cNvCxnSpPr>
          <p:nvPr/>
        </p:nvCxnSpPr>
        <p:spPr>
          <a:xfrm flipH="1">
            <a:off x="5418907" y="3677881"/>
            <a:ext cx="805423" cy="1761316"/>
          </a:xfrm>
          <a:prstGeom prst="line">
            <a:avLst/>
          </a:prstGeom>
          <a:ln w="6350" cap="rnd" cmpd="sng">
            <a:solidFill>
              <a:srgbClr val="007A3D"/>
            </a:solidFill>
            <a:prstDash val="sysDot"/>
            <a:round/>
            <a:headEnd type="oval"/>
            <a:tailEnd type="none"/>
          </a:ln>
        </p:spPr>
        <p:style>
          <a:lnRef idx="1">
            <a:schemeClr val="accent1"/>
          </a:lnRef>
          <a:fillRef idx="0">
            <a:schemeClr val="accent1"/>
          </a:fillRef>
          <a:effectRef idx="0">
            <a:schemeClr val="accent1"/>
          </a:effectRef>
          <a:fontRef idx="minor">
            <a:schemeClr val="tx1"/>
          </a:fontRef>
        </p:style>
      </p:cxnSp>
      <p:sp>
        <p:nvSpPr>
          <p:cNvPr id="377" name="Oval 376">
            <a:extLst>
              <a:ext uri="{FF2B5EF4-FFF2-40B4-BE49-F238E27FC236}">
                <a16:creationId xmlns:a16="http://schemas.microsoft.com/office/drawing/2014/main" id="{CBF00501-C9F3-46C0-B1D8-F6B4BA7D7CCB}"/>
              </a:ext>
            </a:extLst>
          </p:cNvPr>
          <p:cNvSpPr/>
          <p:nvPr/>
        </p:nvSpPr>
        <p:spPr>
          <a:xfrm>
            <a:off x="5306700" y="5411323"/>
            <a:ext cx="190267" cy="190267"/>
          </a:xfrm>
          <a:prstGeom prst="ellipse">
            <a:avLst/>
          </a:prstGeom>
          <a:blipFill>
            <a:blip r:embed="rId10" cstate="print">
              <a:extLst>
                <a:ext uri="{28A0092B-C50C-407E-A947-70E740481C1C}">
                  <a14:useLocalDpi xmlns:a14="http://schemas.microsoft.com/office/drawing/2010/main" val="0"/>
                </a:ext>
              </a:extLst>
            </a:blip>
            <a:srcRect/>
            <a:stretch>
              <a:fillRect l="-50000" r="-50000"/>
            </a:stretch>
          </a:blipFill>
        </p:spPr>
        <p:style>
          <a:lnRef idx="0">
            <a:schemeClr val="lt1">
              <a:hueOff val="0"/>
              <a:satOff val="0"/>
              <a:lumOff val="0"/>
              <a:alphaOff val="0"/>
            </a:schemeClr>
          </a:lnRef>
          <a:fillRef idx="1">
            <a:scrgbClr r="0" g="0" b="0"/>
          </a:fillRef>
          <a:effectRef idx="2">
            <a:schemeClr val="accent4">
              <a:tint val="50000"/>
              <a:alpha val="90000"/>
              <a:hueOff val="6269"/>
              <a:satOff val="-449"/>
              <a:lumOff val="2192"/>
              <a:alphaOff val="-7619"/>
            </a:schemeClr>
          </a:effectRef>
          <a:fontRef idx="minor">
            <a:schemeClr val="lt1">
              <a:hueOff val="0"/>
              <a:satOff val="0"/>
              <a:lumOff val="0"/>
              <a:alphaOff val="0"/>
            </a:schemeClr>
          </a:fontRef>
        </p:style>
      </p:sp>
      <p:sp>
        <p:nvSpPr>
          <p:cNvPr id="384" name="Dikdörtgen 383">
            <a:extLst>
              <a:ext uri="{FF2B5EF4-FFF2-40B4-BE49-F238E27FC236}">
                <a16:creationId xmlns:a16="http://schemas.microsoft.com/office/drawing/2014/main" id="{86384C25-A16B-496D-831F-B3427B44006B}"/>
              </a:ext>
            </a:extLst>
          </p:cNvPr>
          <p:cNvSpPr/>
          <p:nvPr/>
        </p:nvSpPr>
        <p:spPr>
          <a:xfrm>
            <a:off x="4859376" y="5577500"/>
            <a:ext cx="1040947" cy="523028"/>
          </a:xfrm>
          <a:prstGeom prst="rect">
            <a:avLst/>
          </a:prstGeom>
        </p:spPr>
        <p:txBody>
          <a:bodyPr wrap="square">
            <a:spAutoFit/>
          </a:bodyPr>
          <a:lstStyle/>
          <a:p>
            <a:pPr lvl="0" algn="ctr"/>
            <a:r>
              <a:rPr lang="tr-TR" sz="933" dirty="0">
                <a:ea typeface="Roboto Condensed Light" panose="02000000000000000000" pitchFamily="2" charset="0"/>
              </a:rPr>
              <a:t>PALESTINE</a:t>
            </a:r>
          </a:p>
          <a:p>
            <a:pPr lvl="0" algn="ctr"/>
            <a:r>
              <a:rPr lang="tr-TR" sz="933" b="1" dirty="0">
                <a:ea typeface="Roboto Condensed Light" panose="02000000000000000000" pitchFamily="2" charset="0"/>
              </a:rPr>
              <a:t>105</a:t>
            </a:r>
          </a:p>
          <a:p>
            <a:pPr lvl="0" algn="ctr"/>
            <a:endParaRPr lang="tr-TR" sz="933" b="1" dirty="0"/>
          </a:p>
        </p:txBody>
      </p:sp>
      <p:sp>
        <p:nvSpPr>
          <p:cNvPr id="369" name="Oval 368">
            <a:extLst>
              <a:ext uri="{FF2B5EF4-FFF2-40B4-BE49-F238E27FC236}">
                <a16:creationId xmlns:a16="http://schemas.microsoft.com/office/drawing/2014/main" id="{791F7BA6-FA30-4CE5-9A20-B66611B43B06}"/>
              </a:ext>
            </a:extLst>
          </p:cNvPr>
          <p:cNvSpPr/>
          <p:nvPr/>
        </p:nvSpPr>
        <p:spPr>
          <a:xfrm>
            <a:off x="5691733" y="5877913"/>
            <a:ext cx="190267" cy="190267"/>
          </a:xfrm>
          <a:prstGeom prst="ellipse">
            <a:avLst/>
          </a:prstGeom>
          <a:blipFill>
            <a:blip r:embed="rId11" cstate="print">
              <a:extLst>
                <a:ext uri="{28A0092B-C50C-407E-A947-70E740481C1C}">
                  <a14:useLocalDpi xmlns:a14="http://schemas.microsoft.com/office/drawing/2010/main" val="0"/>
                </a:ext>
              </a:extLst>
            </a:blip>
            <a:srcRect/>
            <a:stretch>
              <a:fillRect l="-50000" r="-50000"/>
            </a:stretch>
          </a:blipFill>
        </p:spPr>
        <p:style>
          <a:lnRef idx="0">
            <a:schemeClr val="lt1">
              <a:hueOff val="0"/>
              <a:satOff val="0"/>
              <a:lumOff val="0"/>
              <a:alphaOff val="0"/>
            </a:schemeClr>
          </a:lnRef>
          <a:fillRef idx="1">
            <a:scrgbClr r="0" g="0" b="0"/>
          </a:fillRef>
          <a:effectRef idx="2">
            <a:schemeClr val="accent4">
              <a:tint val="50000"/>
              <a:alpha val="90000"/>
              <a:hueOff val="1567"/>
              <a:satOff val="-112"/>
              <a:lumOff val="548"/>
              <a:alphaOff val="-1905"/>
            </a:schemeClr>
          </a:effectRef>
          <a:fontRef idx="minor">
            <a:schemeClr val="lt1">
              <a:hueOff val="0"/>
              <a:satOff val="0"/>
              <a:lumOff val="0"/>
              <a:alphaOff val="0"/>
            </a:schemeClr>
          </a:fontRef>
        </p:style>
      </p:sp>
      <p:cxnSp>
        <p:nvCxnSpPr>
          <p:cNvPr id="393" name="Straight Connector 17">
            <a:extLst>
              <a:ext uri="{FF2B5EF4-FFF2-40B4-BE49-F238E27FC236}">
                <a16:creationId xmlns:a16="http://schemas.microsoft.com/office/drawing/2014/main" id="{D2D20982-E60E-43A0-8AA3-E3218D06C5FC}"/>
              </a:ext>
            </a:extLst>
          </p:cNvPr>
          <p:cNvCxnSpPr>
            <a:cxnSpLocks/>
          </p:cNvCxnSpPr>
          <p:nvPr/>
        </p:nvCxnSpPr>
        <p:spPr>
          <a:xfrm>
            <a:off x="6430156" y="3601332"/>
            <a:ext cx="1537373" cy="1582321"/>
          </a:xfrm>
          <a:prstGeom prst="line">
            <a:avLst/>
          </a:prstGeom>
          <a:ln w="6350" cap="rnd" cmpd="sng">
            <a:solidFill>
              <a:srgbClr val="CE1126"/>
            </a:solidFill>
            <a:prstDash val="sysDot"/>
            <a:round/>
            <a:headEnd type="oval"/>
            <a:tailEnd type="none"/>
          </a:ln>
        </p:spPr>
        <p:style>
          <a:lnRef idx="1">
            <a:schemeClr val="accent1"/>
          </a:lnRef>
          <a:fillRef idx="0">
            <a:schemeClr val="accent1"/>
          </a:fillRef>
          <a:effectRef idx="0">
            <a:schemeClr val="accent1"/>
          </a:effectRef>
          <a:fontRef idx="minor">
            <a:schemeClr val="tx1"/>
          </a:fontRef>
        </p:style>
      </p:cxnSp>
      <p:sp>
        <p:nvSpPr>
          <p:cNvPr id="385" name="Oval 384">
            <a:extLst>
              <a:ext uri="{FF2B5EF4-FFF2-40B4-BE49-F238E27FC236}">
                <a16:creationId xmlns:a16="http://schemas.microsoft.com/office/drawing/2014/main" id="{C2C3FE87-8A5F-424E-B750-8704B26C654E}"/>
              </a:ext>
            </a:extLst>
          </p:cNvPr>
          <p:cNvSpPr/>
          <p:nvPr/>
        </p:nvSpPr>
        <p:spPr>
          <a:xfrm>
            <a:off x="7900155" y="5124641"/>
            <a:ext cx="190267" cy="190267"/>
          </a:xfrm>
          <a:prstGeom prst="ellipse">
            <a:avLst/>
          </a:prstGeom>
          <a:blipFill>
            <a:blip r:embed="rId12" cstate="print">
              <a:extLst>
                <a:ext uri="{28A0092B-C50C-407E-A947-70E740481C1C}">
                  <a14:useLocalDpi xmlns:a14="http://schemas.microsoft.com/office/drawing/2010/main" val="0"/>
                </a:ext>
              </a:extLst>
            </a:blip>
            <a:srcRect/>
            <a:stretch>
              <a:fillRect l="-25000" r="-25000"/>
            </a:stretch>
          </a:blipFill>
        </p:spPr>
        <p:style>
          <a:lnRef idx="0">
            <a:schemeClr val="lt1">
              <a:hueOff val="0"/>
              <a:satOff val="0"/>
              <a:lumOff val="0"/>
              <a:alphaOff val="0"/>
            </a:schemeClr>
          </a:lnRef>
          <a:fillRef idx="1">
            <a:scrgbClr r="0" g="0" b="0"/>
          </a:fillRef>
          <a:effectRef idx="2">
            <a:schemeClr val="accent4">
              <a:tint val="50000"/>
              <a:alpha val="90000"/>
              <a:hueOff val="23507"/>
              <a:satOff val="-1683"/>
              <a:lumOff val="8219"/>
              <a:alphaOff val="-28571"/>
            </a:schemeClr>
          </a:effectRef>
          <a:fontRef idx="minor">
            <a:schemeClr val="lt1">
              <a:hueOff val="0"/>
              <a:satOff val="0"/>
              <a:lumOff val="0"/>
              <a:alphaOff val="0"/>
            </a:schemeClr>
          </a:fontRef>
        </p:style>
      </p:sp>
      <p:sp>
        <p:nvSpPr>
          <p:cNvPr id="396" name="Dikdörtgen 395">
            <a:extLst>
              <a:ext uri="{FF2B5EF4-FFF2-40B4-BE49-F238E27FC236}">
                <a16:creationId xmlns:a16="http://schemas.microsoft.com/office/drawing/2014/main" id="{8D73F822-CCA1-4729-AF26-4817CAAA6D54}"/>
              </a:ext>
            </a:extLst>
          </p:cNvPr>
          <p:cNvSpPr/>
          <p:nvPr/>
        </p:nvSpPr>
        <p:spPr>
          <a:xfrm>
            <a:off x="7504161" y="5288359"/>
            <a:ext cx="1040947" cy="523028"/>
          </a:xfrm>
          <a:prstGeom prst="rect">
            <a:avLst/>
          </a:prstGeom>
        </p:spPr>
        <p:txBody>
          <a:bodyPr wrap="square">
            <a:spAutoFit/>
          </a:bodyPr>
          <a:lstStyle/>
          <a:p>
            <a:pPr lvl="0" algn="ctr"/>
            <a:r>
              <a:rPr lang="tr-TR" sz="933" dirty="0">
                <a:ea typeface="Roboto Condensed Light" panose="02000000000000000000" pitchFamily="2" charset="0"/>
              </a:rPr>
              <a:t>IRAQ</a:t>
            </a:r>
          </a:p>
          <a:p>
            <a:pPr lvl="0" algn="ctr"/>
            <a:r>
              <a:rPr lang="tr-TR" sz="933" b="1" dirty="0">
                <a:ea typeface="Roboto Condensed Light" panose="02000000000000000000" pitchFamily="2" charset="0"/>
              </a:rPr>
              <a:t>504</a:t>
            </a:r>
          </a:p>
          <a:p>
            <a:pPr lvl="0" algn="ctr"/>
            <a:endParaRPr lang="tr-TR" sz="933" b="1" dirty="0"/>
          </a:p>
        </p:txBody>
      </p:sp>
      <p:cxnSp>
        <p:nvCxnSpPr>
          <p:cNvPr id="399" name="Straight Connector 17">
            <a:extLst>
              <a:ext uri="{FF2B5EF4-FFF2-40B4-BE49-F238E27FC236}">
                <a16:creationId xmlns:a16="http://schemas.microsoft.com/office/drawing/2014/main" id="{FE762010-72BB-43F2-8328-9CF621DD0AFD}"/>
              </a:ext>
            </a:extLst>
          </p:cNvPr>
          <p:cNvCxnSpPr>
            <a:cxnSpLocks/>
          </p:cNvCxnSpPr>
          <p:nvPr/>
        </p:nvCxnSpPr>
        <p:spPr>
          <a:xfrm>
            <a:off x="6769082" y="3674565"/>
            <a:ext cx="1065239" cy="1100159"/>
          </a:xfrm>
          <a:prstGeom prst="line">
            <a:avLst/>
          </a:prstGeom>
          <a:ln w="6350" cap="rnd" cmpd="sng">
            <a:solidFill>
              <a:srgbClr val="239F40"/>
            </a:solidFill>
            <a:prstDash val="sysDot"/>
            <a:round/>
            <a:headEnd type="oval"/>
            <a:tailEnd type="none"/>
          </a:ln>
        </p:spPr>
        <p:style>
          <a:lnRef idx="1">
            <a:schemeClr val="accent1"/>
          </a:lnRef>
          <a:fillRef idx="0">
            <a:schemeClr val="accent1"/>
          </a:fillRef>
          <a:effectRef idx="0">
            <a:schemeClr val="accent1"/>
          </a:effectRef>
          <a:fontRef idx="minor">
            <a:schemeClr val="tx1"/>
          </a:fontRef>
        </p:style>
      </p:cxnSp>
      <p:sp>
        <p:nvSpPr>
          <p:cNvPr id="397" name="Oval 396">
            <a:extLst>
              <a:ext uri="{FF2B5EF4-FFF2-40B4-BE49-F238E27FC236}">
                <a16:creationId xmlns:a16="http://schemas.microsoft.com/office/drawing/2014/main" id="{0DA5580C-0CB6-4AC8-AFD0-1B89BAD19F8D}"/>
              </a:ext>
            </a:extLst>
          </p:cNvPr>
          <p:cNvSpPr/>
          <p:nvPr/>
        </p:nvSpPr>
        <p:spPr>
          <a:xfrm>
            <a:off x="7789753" y="4742951"/>
            <a:ext cx="190267" cy="190267"/>
          </a:xfrm>
          <a:prstGeom prst="ellipse">
            <a:avLst/>
          </a:prstGeom>
          <a:blipFill>
            <a:blip r:embed="rId13"/>
            <a:srcRect/>
            <a:stretch>
              <a:fillRect l="-37000" r="-37000"/>
            </a:stretch>
          </a:blipFill>
        </p:spPr>
        <p:style>
          <a:lnRef idx="0">
            <a:schemeClr val="lt1">
              <a:hueOff val="0"/>
              <a:satOff val="0"/>
              <a:lumOff val="0"/>
              <a:alphaOff val="0"/>
            </a:schemeClr>
          </a:lnRef>
          <a:fillRef idx="1">
            <a:scrgbClr r="0" g="0" b="0"/>
          </a:fillRef>
          <a:effectRef idx="2">
            <a:schemeClr val="accent4">
              <a:tint val="50000"/>
              <a:alpha val="90000"/>
              <a:hueOff val="25075"/>
              <a:satOff val="-1795"/>
              <a:lumOff val="8767"/>
              <a:alphaOff val="-30476"/>
            </a:schemeClr>
          </a:effectRef>
          <a:fontRef idx="minor">
            <a:schemeClr val="lt1">
              <a:hueOff val="0"/>
              <a:satOff val="0"/>
              <a:lumOff val="0"/>
              <a:alphaOff val="0"/>
            </a:schemeClr>
          </a:fontRef>
        </p:style>
      </p:sp>
      <p:sp>
        <p:nvSpPr>
          <p:cNvPr id="404" name="Dikdörtgen 403">
            <a:extLst>
              <a:ext uri="{FF2B5EF4-FFF2-40B4-BE49-F238E27FC236}">
                <a16:creationId xmlns:a16="http://schemas.microsoft.com/office/drawing/2014/main" id="{3AADC620-8D4E-4B15-82C7-A4D29093104A}"/>
              </a:ext>
            </a:extLst>
          </p:cNvPr>
          <p:cNvSpPr/>
          <p:nvPr/>
        </p:nvSpPr>
        <p:spPr>
          <a:xfrm>
            <a:off x="7646784" y="4748227"/>
            <a:ext cx="1040947" cy="523028"/>
          </a:xfrm>
          <a:prstGeom prst="rect">
            <a:avLst/>
          </a:prstGeom>
        </p:spPr>
        <p:txBody>
          <a:bodyPr wrap="square">
            <a:spAutoFit/>
          </a:bodyPr>
          <a:lstStyle/>
          <a:p>
            <a:pPr lvl="0" algn="ctr"/>
            <a:r>
              <a:rPr lang="tr-TR" sz="933" dirty="0">
                <a:ea typeface="Roboto Condensed Light" panose="02000000000000000000" pitchFamily="2" charset="0"/>
              </a:rPr>
              <a:t>IRAN</a:t>
            </a:r>
          </a:p>
          <a:p>
            <a:pPr lvl="0" algn="ctr"/>
            <a:r>
              <a:rPr lang="tr-TR" sz="933" b="1" dirty="0">
                <a:ea typeface="Roboto Condensed Light" panose="02000000000000000000" pitchFamily="2" charset="0"/>
              </a:rPr>
              <a:t>62</a:t>
            </a:r>
          </a:p>
          <a:p>
            <a:pPr lvl="0" algn="ctr"/>
            <a:endParaRPr lang="tr-TR" sz="933" b="1" dirty="0"/>
          </a:p>
        </p:txBody>
      </p:sp>
      <p:cxnSp>
        <p:nvCxnSpPr>
          <p:cNvPr id="410" name="Straight Connector 17">
            <a:extLst>
              <a:ext uri="{FF2B5EF4-FFF2-40B4-BE49-F238E27FC236}">
                <a16:creationId xmlns:a16="http://schemas.microsoft.com/office/drawing/2014/main" id="{2185A9F9-0988-4A09-9A28-57E7ADBADD46}"/>
              </a:ext>
            </a:extLst>
          </p:cNvPr>
          <p:cNvCxnSpPr>
            <a:cxnSpLocks/>
          </p:cNvCxnSpPr>
          <p:nvPr/>
        </p:nvCxnSpPr>
        <p:spPr>
          <a:xfrm flipH="1">
            <a:off x="4863840" y="4408010"/>
            <a:ext cx="784337" cy="1048557"/>
          </a:xfrm>
          <a:prstGeom prst="line">
            <a:avLst/>
          </a:prstGeom>
          <a:ln w="6350" cap="rnd" cmpd="sng">
            <a:solidFill>
              <a:srgbClr val="CE1126"/>
            </a:solidFill>
            <a:prstDash val="sysDot"/>
            <a:round/>
            <a:headEnd type="oval"/>
            <a:tailEnd type="none"/>
          </a:ln>
        </p:spPr>
        <p:style>
          <a:lnRef idx="1">
            <a:schemeClr val="accent1"/>
          </a:lnRef>
          <a:fillRef idx="0">
            <a:schemeClr val="accent1"/>
          </a:fillRef>
          <a:effectRef idx="0">
            <a:schemeClr val="accent1"/>
          </a:effectRef>
          <a:fontRef idx="minor">
            <a:schemeClr val="tx1"/>
          </a:fontRef>
        </p:style>
      </p:cxnSp>
      <p:cxnSp>
        <p:nvCxnSpPr>
          <p:cNvPr id="413" name="Straight Connector 17">
            <a:extLst>
              <a:ext uri="{FF2B5EF4-FFF2-40B4-BE49-F238E27FC236}">
                <a16:creationId xmlns:a16="http://schemas.microsoft.com/office/drawing/2014/main" id="{CD1F9BA4-7976-42E4-B55D-7128EAAA3BC2}"/>
              </a:ext>
            </a:extLst>
          </p:cNvPr>
          <p:cNvCxnSpPr>
            <a:cxnSpLocks/>
          </p:cNvCxnSpPr>
          <p:nvPr/>
        </p:nvCxnSpPr>
        <p:spPr>
          <a:xfrm flipH="1">
            <a:off x="7154903" y="2254546"/>
            <a:ext cx="3212763" cy="950644"/>
          </a:xfrm>
          <a:prstGeom prst="line">
            <a:avLst/>
          </a:prstGeom>
          <a:ln w="6350" cap="rnd" cmpd="sng">
            <a:solidFill>
              <a:srgbClr val="01B0C9"/>
            </a:solidFill>
            <a:prstDash val="sysDot"/>
            <a:round/>
            <a:headEnd type="oval"/>
            <a:tailEnd type="none"/>
          </a:ln>
        </p:spPr>
        <p:style>
          <a:lnRef idx="1">
            <a:schemeClr val="accent1"/>
          </a:lnRef>
          <a:fillRef idx="0">
            <a:schemeClr val="accent1"/>
          </a:fillRef>
          <a:effectRef idx="0">
            <a:schemeClr val="accent1"/>
          </a:effectRef>
          <a:fontRef idx="minor">
            <a:schemeClr val="tx1"/>
          </a:fontRef>
        </p:style>
      </p:cxnSp>
      <p:sp>
        <p:nvSpPr>
          <p:cNvPr id="415" name="Dikdörtgen 414">
            <a:extLst>
              <a:ext uri="{FF2B5EF4-FFF2-40B4-BE49-F238E27FC236}">
                <a16:creationId xmlns:a16="http://schemas.microsoft.com/office/drawing/2014/main" id="{066ADB78-EDCD-4CB1-9318-ECBEB7EF4A76}"/>
              </a:ext>
            </a:extLst>
          </p:cNvPr>
          <p:cNvSpPr/>
          <p:nvPr/>
        </p:nvSpPr>
        <p:spPr>
          <a:xfrm>
            <a:off x="10097774" y="1875241"/>
            <a:ext cx="1109893" cy="523028"/>
          </a:xfrm>
          <a:prstGeom prst="rect">
            <a:avLst/>
          </a:prstGeom>
        </p:spPr>
        <p:txBody>
          <a:bodyPr wrap="square">
            <a:spAutoFit/>
          </a:bodyPr>
          <a:lstStyle/>
          <a:p>
            <a:pPr lvl="0" algn="ctr"/>
            <a:r>
              <a:rPr lang="tr-TR" sz="933" dirty="0">
                <a:ea typeface="Roboto Condensed Light" panose="02000000000000000000" pitchFamily="2" charset="0"/>
              </a:rPr>
              <a:t>KAZAKHISTAN</a:t>
            </a:r>
          </a:p>
          <a:p>
            <a:pPr lvl="0" algn="ctr"/>
            <a:r>
              <a:rPr lang="tr-TR" sz="933" b="1" dirty="0">
                <a:ea typeface="Roboto Condensed Light" panose="02000000000000000000" pitchFamily="2" charset="0"/>
              </a:rPr>
              <a:t>33 </a:t>
            </a:r>
          </a:p>
          <a:p>
            <a:pPr lvl="0" algn="ctr"/>
            <a:endParaRPr lang="tr-TR" sz="933" b="1" dirty="0"/>
          </a:p>
        </p:txBody>
      </p:sp>
      <p:sp>
        <p:nvSpPr>
          <p:cNvPr id="312" name="Oval 311">
            <a:extLst>
              <a:ext uri="{FF2B5EF4-FFF2-40B4-BE49-F238E27FC236}">
                <a16:creationId xmlns:a16="http://schemas.microsoft.com/office/drawing/2014/main" id="{BF20A7D7-BD95-4054-B95C-390CC060020B}"/>
              </a:ext>
            </a:extLst>
          </p:cNvPr>
          <p:cNvSpPr/>
          <p:nvPr/>
        </p:nvSpPr>
        <p:spPr>
          <a:xfrm>
            <a:off x="6696372" y="1704300"/>
            <a:ext cx="190912" cy="190912"/>
          </a:xfrm>
          <a:prstGeom prst="ellipse">
            <a:avLst/>
          </a:prstGeom>
          <a:blipFill>
            <a:blip r:embed="rId14" cstate="print">
              <a:extLst>
                <a:ext uri="{28A0092B-C50C-407E-A947-70E740481C1C}">
                  <a14:useLocalDpi xmlns:a14="http://schemas.microsoft.com/office/drawing/2010/main" val="0"/>
                </a:ext>
              </a:extLst>
            </a:blip>
            <a:srcRect/>
            <a:stretch>
              <a:fillRect l="-50000" r="-50000"/>
            </a:stretch>
          </a:blipFill>
        </p:spPr>
        <p:style>
          <a:lnRef idx="0">
            <a:schemeClr val="lt1">
              <a:hueOff val="0"/>
              <a:satOff val="0"/>
              <a:lumOff val="0"/>
              <a:alphaOff val="0"/>
            </a:schemeClr>
          </a:lnRef>
          <a:fillRef idx="1">
            <a:scrgbClr r="0" g="0" b="0"/>
          </a:fillRef>
          <a:effectRef idx="2">
            <a:schemeClr val="accent4">
              <a:tint val="50000"/>
              <a:alpha val="90000"/>
              <a:hueOff val="10970"/>
              <a:satOff val="-785"/>
              <a:lumOff val="3836"/>
              <a:alphaOff val="-13333"/>
            </a:schemeClr>
          </a:effectRef>
          <a:fontRef idx="minor">
            <a:schemeClr val="lt1">
              <a:hueOff val="0"/>
              <a:satOff val="0"/>
              <a:lumOff val="0"/>
              <a:alphaOff val="0"/>
            </a:schemeClr>
          </a:fontRef>
        </p:style>
      </p:sp>
      <p:cxnSp>
        <p:nvCxnSpPr>
          <p:cNvPr id="425" name="Straight Connector 17">
            <a:extLst>
              <a:ext uri="{FF2B5EF4-FFF2-40B4-BE49-F238E27FC236}">
                <a16:creationId xmlns:a16="http://schemas.microsoft.com/office/drawing/2014/main" id="{26C26D1D-05F8-4D5C-AE69-EEB2EBBB279D}"/>
              </a:ext>
            </a:extLst>
          </p:cNvPr>
          <p:cNvCxnSpPr>
            <a:cxnSpLocks/>
          </p:cNvCxnSpPr>
          <p:nvPr/>
        </p:nvCxnSpPr>
        <p:spPr>
          <a:xfrm flipH="1">
            <a:off x="7299706" y="3022958"/>
            <a:ext cx="2616524" cy="343625"/>
          </a:xfrm>
          <a:prstGeom prst="line">
            <a:avLst/>
          </a:prstGeom>
          <a:ln w="6350" cap="rnd" cmpd="sng">
            <a:solidFill>
              <a:srgbClr val="F59E1C"/>
            </a:solidFill>
            <a:prstDash val="sysDot"/>
            <a:round/>
            <a:headEnd type="oval"/>
            <a:tailEnd type="none"/>
          </a:ln>
        </p:spPr>
        <p:style>
          <a:lnRef idx="1">
            <a:schemeClr val="accent1"/>
          </a:lnRef>
          <a:fillRef idx="0">
            <a:schemeClr val="accent1"/>
          </a:fillRef>
          <a:effectRef idx="0">
            <a:schemeClr val="accent1"/>
          </a:effectRef>
          <a:fontRef idx="minor">
            <a:schemeClr val="tx1"/>
          </a:fontRef>
        </p:style>
      </p:cxnSp>
      <p:sp>
        <p:nvSpPr>
          <p:cNvPr id="420" name="Oval 419">
            <a:extLst>
              <a:ext uri="{FF2B5EF4-FFF2-40B4-BE49-F238E27FC236}">
                <a16:creationId xmlns:a16="http://schemas.microsoft.com/office/drawing/2014/main" id="{4D11DEEC-CFC3-488A-99DA-10DEDAC3D232}"/>
              </a:ext>
            </a:extLst>
          </p:cNvPr>
          <p:cNvSpPr/>
          <p:nvPr/>
        </p:nvSpPr>
        <p:spPr>
          <a:xfrm>
            <a:off x="9862979" y="2896191"/>
            <a:ext cx="191235" cy="191235"/>
          </a:xfrm>
          <a:prstGeom prst="ellipse">
            <a:avLst/>
          </a:prstGeom>
          <a:blipFill>
            <a:blip r:embed="rId15" cstate="print">
              <a:extLst>
                <a:ext uri="{28A0092B-C50C-407E-A947-70E740481C1C}">
                  <a14:useLocalDpi xmlns:a14="http://schemas.microsoft.com/office/drawing/2010/main" val="0"/>
                </a:ext>
              </a:extLst>
            </a:blip>
            <a:srcRect/>
            <a:stretch>
              <a:fillRect l="-33000" r="-33000"/>
            </a:stretch>
          </a:blipFill>
        </p:spPr>
        <p:style>
          <a:lnRef idx="0">
            <a:schemeClr val="lt1">
              <a:hueOff val="0"/>
              <a:satOff val="0"/>
              <a:lumOff val="0"/>
              <a:alphaOff val="0"/>
            </a:schemeClr>
          </a:lnRef>
          <a:fillRef idx="1">
            <a:scrgbClr r="0" g="0" b="0"/>
          </a:fillRef>
          <a:effectRef idx="2">
            <a:schemeClr val="accent4">
              <a:tint val="50000"/>
              <a:alpha val="90000"/>
              <a:hueOff val="0"/>
              <a:satOff val="0"/>
              <a:lumOff val="0"/>
              <a:alphaOff val="0"/>
            </a:schemeClr>
          </a:effectRef>
          <a:fontRef idx="minor">
            <a:schemeClr val="lt1">
              <a:hueOff val="0"/>
              <a:satOff val="0"/>
              <a:lumOff val="0"/>
              <a:alphaOff val="0"/>
            </a:schemeClr>
          </a:fontRef>
        </p:style>
      </p:sp>
      <p:sp>
        <p:nvSpPr>
          <p:cNvPr id="431" name="Dikdörtgen 430">
            <a:extLst>
              <a:ext uri="{FF2B5EF4-FFF2-40B4-BE49-F238E27FC236}">
                <a16:creationId xmlns:a16="http://schemas.microsoft.com/office/drawing/2014/main" id="{2B21E53D-BA32-48E0-A97B-8194D99748D1}"/>
              </a:ext>
            </a:extLst>
          </p:cNvPr>
          <p:cNvSpPr/>
          <p:nvPr/>
        </p:nvSpPr>
        <p:spPr>
          <a:xfrm>
            <a:off x="9645382" y="2656256"/>
            <a:ext cx="1109893" cy="523028"/>
          </a:xfrm>
          <a:prstGeom prst="rect">
            <a:avLst/>
          </a:prstGeom>
        </p:spPr>
        <p:txBody>
          <a:bodyPr wrap="square">
            <a:spAutoFit/>
          </a:bodyPr>
          <a:lstStyle/>
          <a:p>
            <a:pPr lvl="0" algn="ctr"/>
            <a:r>
              <a:rPr lang="tr-TR" sz="933" dirty="0">
                <a:ea typeface="Roboto Condensed Light" panose="02000000000000000000" pitchFamily="2" charset="0"/>
              </a:rPr>
              <a:t>KYRGYZSTAN</a:t>
            </a:r>
          </a:p>
          <a:p>
            <a:pPr lvl="0" algn="ctr"/>
            <a:r>
              <a:rPr lang="tr-TR" sz="933" b="1" dirty="0">
                <a:ea typeface="Roboto Condensed Light" panose="02000000000000000000" pitchFamily="2" charset="0"/>
              </a:rPr>
              <a:t>33 </a:t>
            </a:r>
          </a:p>
          <a:p>
            <a:pPr lvl="0" algn="ctr"/>
            <a:endParaRPr lang="tr-TR" sz="933" b="1" dirty="0"/>
          </a:p>
        </p:txBody>
      </p:sp>
      <p:cxnSp>
        <p:nvCxnSpPr>
          <p:cNvPr id="433" name="Straight Connector 17">
            <a:extLst>
              <a:ext uri="{FF2B5EF4-FFF2-40B4-BE49-F238E27FC236}">
                <a16:creationId xmlns:a16="http://schemas.microsoft.com/office/drawing/2014/main" id="{3F471BA5-CD20-49F8-82F7-D0A67124A4B3}"/>
              </a:ext>
            </a:extLst>
          </p:cNvPr>
          <p:cNvCxnSpPr>
            <a:cxnSpLocks/>
            <a:endCxn id="281" idx="37"/>
          </p:cNvCxnSpPr>
          <p:nvPr/>
        </p:nvCxnSpPr>
        <p:spPr>
          <a:xfrm>
            <a:off x="4418869" y="3785948"/>
            <a:ext cx="1173395" cy="31963"/>
          </a:xfrm>
          <a:prstGeom prst="line">
            <a:avLst/>
          </a:prstGeom>
          <a:ln w="6350" cap="rnd" cmpd="sng">
            <a:solidFill>
              <a:srgbClr val="E70013"/>
            </a:solidFill>
            <a:prstDash val="sysDot"/>
            <a:round/>
            <a:headEnd type="oval"/>
            <a:tailEnd type="none"/>
          </a:ln>
        </p:spPr>
        <p:style>
          <a:lnRef idx="1">
            <a:schemeClr val="accent1"/>
          </a:lnRef>
          <a:fillRef idx="0">
            <a:schemeClr val="accent1"/>
          </a:fillRef>
          <a:effectRef idx="0">
            <a:schemeClr val="accent1"/>
          </a:effectRef>
          <a:fontRef idx="minor">
            <a:schemeClr val="tx1"/>
          </a:fontRef>
        </p:style>
      </p:cxnSp>
      <p:sp>
        <p:nvSpPr>
          <p:cNvPr id="432" name="Oval 431">
            <a:extLst>
              <a:ext uri="{FF2B5EF4-FFF2-40B4-BE49-F238E27FC236}">
                <a16:creationId xmlns:a16="http://schemas.microsoft.com/office/drawing/2014/main" id="{D1425A83-7A8B-4A53-BE19-9264672A9597}"/>
              </a:ext>
            </a:extLst>
          </p:cNvPr>
          <p:cNvSpPr/>
          <p:nvPr/>
        </p:nvSpPr>
        <p:spPr>
          <a:xfrm>
            <a:off x="4261491" y="3679500"/>
            <a:ext cx="191235" cy="191235"/>
          </a:xfrm>
          <a:prstGeom prst="ellipse">
            <a:avLst/>
          </a:prstGeom>
          <a:blipFill>
            <a:blip r:embed="rId16" cstate="print">
              <a:extLst>
                <a:ext uri="{28A0092B-C50C-407E-A947-70E740481C1C}">
                  <a14:useLocalDpi xmlns:a14="http://schemas.microsoft.com/office/drawing/2010/main" val="0"/>
                </a:ext>
              </a:extLst>
            </a:blip>
            <a:srcRect/>
            <a:stretch>
              <a:fillRect l="-50000" r="-50000"/>
            </a:stretch>
          </a:blipFill>
        </p:spPr>
        <p:style>
          <a:lnRef idx="0">
            <a:schemeClr val="lt1">
              <a:hueOff val="0"/>
              <a:satOff val="0"/>
              <a:lumOff val="0"/>
              <a:alphaOff val="0"/>
            </a:schemeClr>
          </a:lnRef>
          <a:fillRef idx="1">
            <a:scrgbClr r="0" g="0" b="0"/>
          </a:fillRef>
          <a:effectRef idx="2">
            <a:schemeClr val="accent4">
              <a:tint val="50000"/>
              <a:alpha val="90000"/>
              <a:hueOff val="6269"/>
              <a:satOff val="-449"/>
              <a:lumOff val="2192"/>
              <a:alphaOff val="-7619"/>
            </a:schemeClr>
          </a:effectRef>
          <a:fontRef idx="minor">
            <a:schemeClr val="lt1">
              <a:hueOff val="0"/>
              <a:satOff val="0"/>
              <a:lumOff val="0"/>
              <a:alphaOff val="0"/>
            </a:schemeClr>
          </a:fontRef>
        </p:style>
      </p:sp>
      <p:sp>
        <p:nvSpPr>
          <p:cNvPr id="439" name="Dikdörtgen 438">
            <a:extLst>
              <a:ext uri="{FF2B5EF4-FFF2-40B4-BE49-F238E27FC236}">
                <a16:creationId xmlns:a16="http://schemas.microsoft.com/office/drawing/2014/main" id="{3CFF2840-B324-49CB-8BD8-350C17B038AE}"/>
              </a:ext>
            </a:extLst>
          </p:cNvPr>
          <p:cNvSpPr/>
          <p:nvPr/>
        </p:nvSpPr>
        <p:spPr>
          <a:xfrm>
            <a:off x="3577543" y="3468575"/>
            <a:ext cx="1109893" cy="523028"/>
          </a:xfrm>
          <a:prstGeom prst="rect">
            <a:avLst/>
          </a:prstGeom>
        </p:spPr>
        <p:txBody>
          <a:bodyPr wrap="square">
            <a:spAutoFit/>
          </a:bodyPr>
          <a:lstStyle/>
          <a:p>
            <a:pPr lvl="0" algn="ctr"/>
            <a:r>
              <a:rPr lang="tr-TR" sz="933" dirty="0">
                <a:ea typeface="Roboto Condensed Light" panose="02000000000000000000" pitchFamily="2" charset="0"/>
              </a:rPr>
              <a:t>LIBYA</a:t>
            </a:r>
          </a:p>
          <a:p>
            <a:pPr lvl="0" algn="ctr"/>
            <a:r>
              <a:rPr lang="tr-TR" sz="933" b="1" dirty="0">
                <a:ea typeface="Roboto Condensed Light" panose="02000000000000000000" pitchFamily="2" charset="0"/>
              </a:rPr>
              <a:t>180</a:t>
            </a:r>
          </a:p>
          <a:p>
            <a:pPr lvl="0" algn="ctr"/>
            <a:endParaRPr lang="tr-TR" sz="933" b="1" dirty="0"/>
          </a:p>
        </p:txBody>
      </p:sp>
      <p:cxnSp>
        <p:nvCxnSpPr>
          <p:cNvPr id="441" name="Straight Connector 17">
            <a:extLst>
              <a:ext uri="{FF2B5EF4-FFF2-40B4-BE49-F238E27FC236}">
                <a16:creationId xmlns:a16="http://schemas.microsoft.com/office/drawing/2014/main" id="{A5229DE9-3D87-49F4-AB69-B4AB2A8872BE}"/>
              </a:ext>
            </a:extLst>
          </p:cNvPr>
          <p:cNvCxnSpPr>
            <a:cxnSpLocks/>
            <a:endCxn id="278" idx="15"/>
          </p:cNvCxnSpPr>
          <p:nvPr/>
        </p:nvCxnSpPr>
        <p:spPr>
          <a:xfrm flipV="1">
            <a:off x="4604432" y="4196938"/>
            <a:ext cx="497501" cy="118021"/>
          </a:xfrm>
          <a:prstGeom prst="line">
            <a:avLst/>
          </a:prstGeom>
          <a:ln w="6350" cap="rnd" cmpd="sng">
            <a:solidFill>
              <a:srgbClr val="FCD116"/>
            </a:solidFill>
            <a:prstDash val="sysDot"/>
            <a:round/>
            <a:headEnd type="oval"/>
            <a:tailEnd type="none"/>
          </a:ln>
        </p:spPr>
        <p:style>
          <a:lnRef idx="1">
            <a:schemeClr val="accent1"/>
          </a:lnRef>
          <a:fillRef idx="0">
            <a:schemeClr val="accent1"/>
          </a:fillRef>
          <a:effectRef idx="0">
            <a:schemeClr val="accent1"/>
          </a:effectRef>
          <a:fontRef idx="minor">
            <a:schemeClr val="tx1"/>
          </a:fontRef>
        </p:style>
      </p:cxnSp>
      <p:sp>
        <p:nvSpPr>
          <p:cNvPr id="440" name="Oval 439">
            <a:extLst>
              <a:ext uri="{FF2B5EF4-FFF2-40B4-BE49-F238E27FC236}">
                <a16:creationId xmlns:a16="http://schemas.microsoft.com/office/drawing/2014/main" id="{37325A4F-BB41-4662-A09D-74939662595C}"/>
              </a:ext>
            </a:extLst>
          </p:cNvPr>
          <p:cNvSpPr/>
          <p:nvPr/>
        </p:nvSpPr>
        <p:spPr>
          <a:xfrm>
            <a:off x="4486628" y="4229628"/>
            <a:ext cx="191235" cy="191235"/>
          </a:xfrm>
          <a:prstGeom prst="ellipse">
            <a:avLst/>
          </a:prstGeom>
          <a:blipFill>
            <a:blip r:embed="rId17"/>
            <a:srcRect/>
            <a:stretch>
              <a:fillRect l="-25000" r="-25000"/>
            </a:stretch>
          </a:blipFill>
        </p:spPr>
        <p:style>
          <a:lnRef idx="0">
            <a:schemeClr val="lt1">
              <a:hueOff val="0"/>
              <a:satOff val="0"/>
              <a:lumOff val="0"/>
              <a:alphaOff val="0"/>
            </a:schemeClr>
          </a:lnRef>
          <a:fillRef idx="1">
            <a:scrgbClr r="0" g="0" b="0"/>
          </a:fillRef>
          <a:effectRef idx="2">
            <a:schemeClr val="accent4">
              <a:tint val="50000"/>
              <a:alpha val="90000"/>
              <a:hueOff val="14104"/>
              <a:satOff val="-1010"/>
              <a:lumOff val="4932"/>
              <a:alphaOff val="-17143"/>
            </a:schemeClr>
          </a:effectRef>
          <a:fontRef idx="minor">
            <a:schemeClr val="lt1">
              <a:hueOff val="0"/>
              <a:satOff val="0"/>
              <a:lumOff val="0"/>
              <a:alphaOff val="0"/>
            </a:schemeClr>
          </a:fontRef>
        </p:style>
      </p:sp>
      <p:sp>
        <p:nvSpPr>
          <p:cNvPr id="445" name="Dikdörtgen 444">
            <a:extLst>
              <a:ext uri="{FF2B5EF4-FFF2-40B4-BE49-F238E27FC236}">
                <a16:creationId xmlns:a16="http://schemas.microsoft.com/office/drawing/2014/main" id="{A38BAEB4-F307-4636-9923-BBA11F34FD7A}"/>
              </a:ext>
            </a:extLst>
          </p:cNvPr>
          <p:cNvSpPr/>
          <p:nvPr/>
        </p:nvSpPr>
        <p:spPr>
          <a:xfrm>
            <a:off x="3798638" y="4072110"/>
            <a:ext cx="1109893" cy="379463"/>
          </a:xfrm>
          <a:prstGeom prst="rect">
            <a:avLst/>
          </a:prstGeom>
        </p:spPr>
        <p:txBody>
          <a:bodyPr wrap="square">
            <a:spAutoFit/>
          </a:bodyPr>
          <a:lstStyle/>
          <a:p>
            <a:pPr lvl="0" algn="ctr"/>
            <a:r>
              <a:rPr lang="tr-TR" sz="933" dirty="0">
                <a:ea typeface="Roboto Condensed Light" panose="02000000000000000000" pitchFamily="2" charset="0"/>
              </a:rPr>
              <a:t>MALI</a:t>
            </a:r>
          </a:p>
          <a:p>
            <a:pPr lvl="0" algn="ctr"/>
            <a:r>
              <a:rPr lang="tr-TR" sz="933" b="1" dirty="0">
                <a:ea typeface="Roboto Condensed Light" panose="02000000000000000000" pitchFamily="2" charset="0"/>
              </a:rPr>
              <a:t>18</a:t>
            </a:r>
            <a:endParaRPr lang="tr-TR" sz="933" b="1" dirty="0"/>
          </a:p>
        </p:txBody>
      </p:sp>
      <p:cxnSp>
        <p:nvCxnSpPr>
          <p:cNvPr id="447" name="Straight Connector 17">
            <a:extLst>
              <a:ext uri="{FF2B5EF4-FFF2-40B4-BE49-F238E27FC236}">
                <a16:creationId xmlns:a16="http://schemas.microsoft.com/office/drawing/2014/main" id="{4094B488-B8E2-4E77-8761-8F5BCBCAE93F}"/>
              </a:ext>
            </a:extLst>
          </p:cNvPr>
          <p:cNvCxnSpPr>
            <a:cxnSpLocks/>
          </p:cNvCxnSpPr>
          <p:nvPr/>
        </p:nvCxnSpPr>
        <p:spPr>
          <a:xfrm>
            <a:off x="4872407" y="3296773"/>
            <a:ext cx="1219580" cy="510867"/>
          </a:xfrm>
          <a:prstGeom prst="line">
            <a:avLst/>
          </a:prstGeom>
          <a:ln w="6350" cap="rnd" cmpd="sng">
            <a:solidFill>
              <a:srgbClr val="FCD737"/>
            </a:solidFill>
            <a:prstDash val="sysDot"/>
            <a:round/>
            <a:headEnd type="oval"/>
            <a:tailEnd type="none"/>
          </a:ln>
        </p:spPr>
        <p:style>
          <a:lnRef idx="1">
            <a:schemeClr val="accent1"/>
          </a:lnRef>
          <a:fillRef idx="0">
            <a:schemeClr val="accent1"/>
          </a:fillRef>
          <a:effectRef idx="0">
            <a:schemeClr val="accent1"/>
          </a:effectRef>
          <a:fontRef idx="minor">
            <a:schemeClr val="tx1"/>
          </a:fontRef>
        </p:style>
      </p:cxnSp>
      <p:sp>
        <p:nvSpPr>
          <p:cNvPr id="446" name="Oval 445">
            <a:extLst>
              <a:ext uri="{FF2B5EF4-FFF2-40B4-BE49-F238E27FC236}">
                <a16:creationId xmlns:a16="http://schemas.microsoft.com/office/drawing/2014/main" id="{ADE88E7F-3269-4CCA-836E-781B14520A35}"/>
              </a:ext>
            </a:extLst>
          </p:cNvPr>
          <p:cNvSpPr/>
          <p:nvPr/>
        </p:nvSpPr>
        <p:spPr>
          <a:xfrm>
            <a:off x="4719985" y="3160555"/>
            <a:ext cx="191235" cy="191235"/>
          </a:xfrm>
          <a:prstGeom prst="ellipse">
            <a:avLst/>
          </a:prstGeom>
          <a:blipFill>
            <a:blip r:embed="rId18" cstate="print">
              <a:extLst>
                <a:ext uri="{28A0092B-C50C-407E-A947-70E740481C1C}">
                  <a14:useLocalDpi xmlns:a14="http://schemas.microsoft.com/office/drawing/2010/main" val="0"/>
                </a:ext>
              </a:extLst>
            </a:blip>
            <a:srcRect/>
            <a:stretch>
              <a:fillRect l="-25000" r="-25000"/>
            </a:stretch>
          </a:blipFill>
        </p:spPr>
        <p:style>
          <a:lnRef idx="0">
            <a:schemeClr val="lt1">
              <a:hueOff val="0"/>
              <a:satOff val="0"/>
              <a:lumOff val="0"/>
              <a:alphaOff val="0"/>
            </a:schemeClr>
          </a:lnRef>
          <a:fillRef idx="1">
            <a:scrgbClr r="0" g="0" b="0"/>
          </a:fillRef>
          <a:effectRef idx="2">
            <a:schemeClr val="accent4">
              <a:tint val="50000"/>
              <a:alpha val="90000"/>
              <a:hueOff val="15672"/>
              <a:satOff val="-1122"/>
              <a:lumOff val="5480"/>
              <a:alphaOff val="-19048"/>
            </a:schemeClr>
          </a:effectRef>
          <a:fontRef idx="minor">
            <a:schemeClr val="lt1">
              <a:hueOff val="0"/>
              <a:satOff val="0"/>
              <a:lumOff val="0"/>
              <a:alphaOff val="0"/>
            </a:schemeClr>
          </a:fontRef>
        </p:style>
      </p:sp>
      <p:sp>
        <p:nvSpPr>
          <p:cNvPr id="449" name="Dikdörtgen 448">
            <a:extLst>
              <a:ext uri="{FF2B5EF4-FFF2-40B4-BE49-F238E27FC236}">
                <a16:creationId xmlns:a16="http://schemas.microsoft.com/office/drawing/2014/main" id="{58EC586A-AF6C-42B0-A96E-14B9CB8FC2C1}"/>
              </a:ext>
            </a:extLst>
          </p:cNvPr>
          <p:cNvSpPr/>
          <p:nvPr/>
        </p:nvSpPr>
        <p:spPr>
          <a:xfrm>
            <a:off x="4237094" y="2818085"/>
            <a:ext cx="1109893" cy="523028"/>
          </a:xfrm>
          <a:prstGeom prst="rect">
            <a:avLst/>
          </a:prstGeom>
        </p:spPr>
        <p:txBody>
          <a:bodyPr wrap="square">
            <a:spAutoFit/>
          </a:bodyPr>
          <a:lstStyle/>
          <a:p>
            <a:pPr lvl="0" algn="ctr"/>
            <a:r>
              <a:rPr lang="tr-TR" sz="933" dirty="0">
                <a:ea typeface="Roboto Condensed Light" panose="02000000000000000000" pitchFamily="2" charset="0"/>
              </a:rPr>
              <a:t>EGYPT</a:t>
            </a:r>
          </a:p>
          <a:p>
            <a:pPr lvl="0" algn="ctr"/>
            <a:r>
              <a:rPr lang="tr-TR" sz="933" b="1" dirty="0">
                <a:ea typeface="Roboto Condensed Light" panose="02000000000000000000" pitchFamily="2" charset="0"/>
              </a:rPr>
              <a:t>170</a:t>
            </a:r>
          </a:p>
          <a:p>
            <a:pPr lvl="0" algn="ctr"/>
            <a:endParaRPr lang="tr-TR" sz="933" b="1" dirty="0"/>
          </a:p>
        </p:txBody>
      </p:sp>
      <p:cxnSp>
        <p:nvCxnSpPr>
          <p:cNvPr id="453" name="Straight Connector 17">
            <a:extLst>
              <a:ext uri="{FF2B5EF4-FFF2-40B4-BE49-F238E27FC236}">
                <a16:creationId xmlns:a16="http://schemas.microsoft.com/office/drawing/2014/main" id="{58AC6914-555C-49FD-A104-591F2C8CC5BE}"/>
              </a:ext>
            </a:extLst>
          </p:cNvPr>
          <p:cNvCxnSpPr>
            <a:cxnSpLocks/>
          </p:cNvCxnSpPr>
          <p:nvPr/>
        </p:nvCxnSpPr>
        <p:spPr>
          <a:xfrm flipV="1">
            <a:off x="4039783" y="3938201"/>
            <a:ext cx="1050231" cy="144267"/>
          </a:xfrm>
          <a:prstGeom prst="line">
            <a:avLst/>
          </a:prstGeom>
          <a:ln w="6350" cap="rnd" cmpd="sng">
            <a:solidFill>
              <a:srgbClr val="1CB53A"/>
            </a:solidFill>
            <a:prstDash val="sysDot"/>
            <a:round/>
            <a:headEnd type="oval"/>
            <a:tailEnd type="none"/>
          </a:ln>
        </p:spPr>
        <p:style>
          <a:lnRef idx="1">
            <a:schemeClr val="accent1"/>
          </a:lnRef>
          <a:fillRef idx="0">
            <a:schemeClr val="accent1"/>
          </a:fillRef>
          <a:effectRef idx="0">
            <a:schemeClr val="accent1"/>
          </a:effectRef>
          <a:fontRef idx="minor">
            <a:schemeClr val="tx1"/>
          </a:fontRef>
        </p:style>
      </p:cxnSp>
      <p:sp>
        <p:nvSpPr>
          <p:cNvPr id="450" name="Oval 449">
            <a:extLst>
              <a:ext uri="{FF2B5EF4-FFF2-40B4-BE49-F238E27FC236}">
                <a16:creationId xmlns:a16="http://schemas.microsoft.com/office/drawing/2014/main" id="{0E8510C1-FB1C-45F9-BB58-9E39D17FDD85}"/>
              </a:ext>
            </a:extLst>
          </p:cNvPr>
          <p:cNvSpPr/>
          <p:nvPr/>
        </p:nvSpPr>
        <p:spPr>
          <a:xfrm>
            <a:off x="3911353" y="3998019"/>
            <a:ext cx="191235" cy="191235"/>
          </a:xfrm>
          <a:prstGeom prst="ellipse">
            <a:avLst/>
          </a:prstGeom>
          <a:blipFill>
            <a:blip r:embed="rId19" cstate="print">
              <a:extLst>
                <a:ext uri="{28A0092B-C50C-407E-A947-70E740481C1C}">
                  <a14:useLocalDpi xmlns:a14="http://schemas.microsoft.com/office/drawing/2010/main" val="0"/>
                </a:ext>
              </a:extLst>
            </a:blip>
            <a:srcRect/>
            <a:stretch>
              <a:fillRect l="-25000" r="-25000"/>
            </a:stretch>
          </a:blipFill>
        </p:spPr>
        <p:style>
          <a:lnRef idx="0">
            <a:schemeClr val="lt1">
              <a:hueOff val="0"/>
              <a:satOff val="0"/>
              <a:lumOff val="0"/>
              <a:alphaOff val="0"/>
            </a:schemeClr>
          </a:lnRef>
          <a:fillRef idx="1">
            <a:scrgbClr r="0" g="0" b="0"/>
          </a:fillRef>
          <a:effectRef idx="2">
            <a:schemeClr val="accent4">
              <a:tint val="50000"/>
              <a:alpha val="90000"/>
              <a:hueOff val="20373"/>
              <a:satOff val="-1458"/>
              <a:lumOff val="7123"/>
              <a:alphaOff val="-24762"/>
            </a:schemeClr>
          </a:effectRef>
          <a:fontRef idx="minor">
            <a:schemeClr val="lt1">
              <a:hueOff val="0"/>
              <a:satOff val="0"/>
              <a:lumOff val="0"/>
              <a:alphaOff val="0"/>
            </a:schemeClr>
          </a:fontRef>
        </p:style>
      </p:sp>
      <p:sp>
        <p:nvSpPr>
          <p:cNvPr id="455" name="Dikdörtgen 454">
            <a:extLst>
              <a:ext uri="{FF2B5EF4-FFF2-40B4-BE49-F238E27FC236}">
                <a16:creationId xmlns:a16="http://schemas.microsoft.com/office/drawing/2014/main" id="{71EB9124-A69E-4CAF-8816-1D605C139D9E}"/>
              </a:ext>
            </a:extLst>
          </p:cNvPr>
          <p:cNvSpPr/>
          <p:nvPr/>
        </p:nvSpPr>
        <p:spPr>
          <a:xfrm>
            <a:off x="3212988" y="3783389"/>
            <a:ext cx="1109893" cy="523028"/>
          </a:xfrm>
          <a:prstGeom prst="rect">
            <a:avLst/>
          </a:prstGeom>
        </p:spPr>
        <p:txBody>
          <a:bodyPr wrap="square">
            <a:spAutoFit/>
          </a:bodyPr>
          <a:lstStyle/>
          <a:p>
            <a:pPr lvl="0" algn="ctr"/>
            <a:r>
              <a:rPr lang="tr-TR" sz="933" dirty="0">
                <a:ea typeface="Roboto Condensed Light" panose="02000000000000000000" pitchFamily="2" charset="0"/>
              </a:rPr>
              <a:t>MAURITANIA</a:t>
            </a:r>
          </a:p>
          <a:p>
            <a:pPr lvl="0" algn="ctr"/>
            <a:r>
              <a:rPr lang="tr-TR" sz="933" b="1" dirty="0">
                <a:ea typeface="Roboto Condensed Light" panose="02000000000000000000" pitchFamily="2" charset="0"/>
              </a:rPr>
              <a:t>11</a:t>
            </a:r>
          </a:p>
          <a:p>
            <a:pPr lvl="0" algn="ctr"/>
            <a:endParaRPr lang="tr-TR" sz="933" b="1" dirty="0"/>
          </a:p>
        </p:txBody>
      </p:sp>
      <p:cxnSp>
        <p:nvCxnSpPr>
          <p:cNvPr id="461" name="Straight Connector 17">
            <a:extLst>
              <a:ext uri="{FF2B5EF4-FFF2-40B4-BE49-F238E27FC236}">
                <a16:creationId xmlns:a16="http://schemas.microsoft.com/office/drawing/2014/main" id="{6927A614-3698-4626-A3B3-FD14187A4B57}"/>
              </a:ext>
            </a:extLst>
          </p:cNvPr>
          <p:cNvCxnSpPr>
            <a:cxnSpLocks/>
          </p:cNvCxnSpPr>
          <p:nvPr/>
        </p:nvCxnSpPr>
        <p:spPr>
          <a:xfrm flipH="1">
            <a:off x="5078437" y="4335071"/>
            <a:ext cx="445408" cy="505888"/>
          </a:xfrm>
          <a:prstGeom prst="line">
            <a:avLst/>
          </a:prstGeom>
          <a:ln w="6350" cap="rnd" cmpd="sng">
            <a:solidFill>
              <a:srgbClr val="008751"/>
            </a:solidFill>
            <a:prstDash val="sysDot"/>
            <a:round/>
            <a:headEnd type="oval"/>
            <a:tailEnd type="none"/>
          </a:ln>
        </p:spPr>
        <p:style>
          <a:lnRef idx="1">
            <a:schemeClr val="accent1"/>
          </a:lnRef>
          <a:fillRef idx="0">
            <a:schemeClr val="accent1"/>
          </a:fillRef>
          <a:effectRef idx="0">
            <a:schemeClr val="accent1"/>
          </a:effectRef>
          <a:fontRef idx="minor">
            <a:schemeClr val="tx1"/>
          </a:fontRef>
        </p:style>
      </p:cxnSp>
      <p:sp>
        <p:nvSpPr>
          <p:cNvPr id="456" name="Oval 455">
            <a:extLst>
              <a:ext uri="{FF2B5EF4-FFF2-40B4-BE49-F238E27FC236}">
                <a16:creationId xmlns:a16="http://schemas.microsoft.com/office/drawing/2014/main" id="{863F59F1-E6B9-4F73-B1A1-E2B4B4ACFEB4}"/>
              </a:ext>
            </a:extLst>
          </p:cNvPr>
          <p:cNvSpPr/>
          <p:nvPr/>
        </p:nvSpPr>
        <p:spPr>
          <a:xfrm>
            <a:off x="4927619" y="4789897"/>
            <a:ext cx="191235" cy="191235"/>
          </a:xfrm>
          <a:prstGeom prst="ellipse">
            <a:avLst/>
          </a:prstGeom>
          <a:blipFill>
            <a:blip r:embed="rId20" cstate="print">
              <a:extLst>
                <a:ext uri="{28A0092B-C50C-407E-A947-70E740481C1C}">
                  <a14:useLocalDpi xmlns:a14="http://schemas.microsoft.com/office/drawing/2010/main" val="0"/>
                </a:ext>
              </a:extLst>
            </a:blip>
            <a:srcRect/>
            <a:stretch>
              <a:fillRect l="-50000" r="-50000"/>
            </a:stretch>
          </a:blipFill>
        </p:spPr>
        <p:style>
          <a:lnRef idx="0">
            <a:schemeClr val="lt1">
              <a:hueOff val="0"/>
              <a:satOff val="0"/>
              <a:lumOff val="0"/>
              <a:alphaOff val="0"/>
            </a:schemeClr>
          </a:lnRef>
          <a:fillRef idx="1">
            <a:scrgbClr r="0" g="0" b="0"/>
          </a:fillRef>
          <a:effectRef idx="2">
            <a:schemeClr val="accent4">
              <a:tint val="50000"/>
              <a:alpha val="90000"/>
              <a:hueOff val="26642"/>
              <a:satOff val="-1907"/>
              <a:lumOff val="9315"/>
              <a:alphaOff val="-32381"/>
            </a:schemeClr>
          </a:effectRef>
          <a:fontRef idx="minor">
            <a:schemeClr val="lt1">
              <a:hueOff val="0"/>
              <a:satOff val="0"/>
              <a:lumOff val="0"/>
              <a:alphaOff val="0"/>
            </a:schemeClr>
          </a:fontRef>
        </p:style>
      </p:sp>
      <p:sp>
        <p:nvSpPr>
          <p:cNvPr id="463" name="Dikdörtgen 462">
            <a:extLst>
              <a:ext uri="{FF2B5EF4-FFF2-40B4-BE49-F238E27FC236}">
                <a16:creationId xmlns:a16="http://schemas.microsoft.com/office/drawing/2014/main" id="{DD2CB5EA-E5F0-4E67-849A-5B4628358450}"/>
              </a:ext>
            </a:extLst>
          </p:cNvPr>
          <p:cNvSpPr/>
          <p:nvPr/>
        </p:nvSpPr>
        <p:spPr>
          <a:xfrm>
            <a:off x="4141091" y="4819625"/>
            <a:ext cx="1040947" cy="379463"/>
          </a:xfrm>
          <a:prstGeom prst="rect">
            <a:avLst/>
          </a:prstGeom>
        </p:spPr>
        <p:txBody>
          <a:bodyPr wrap="square">
            <a:spAutoFit/>
          </a:bodyPr>
          <a:lstStyle/>
          <a:p>
            <a:pPr lvl="0" algn="ctr"/>
            <a:r>
              <a:rPr lang="tr-TR" sz="933" dirty="0">
                <a:ea typeface="Roboto Condensed Light" panose="02000000000000000000" pitchFamily="2" charset="0"/>
              </a:rPr>
              <a:t>NIGERIA</a:t>
            </a:r>
          </a:p>
          <a:p>
            <a:pPr lvl="0" algn="ctr"/>
            <a:r>
              <a:rPr lang="tr-TR" sz="933" b="1" dirty="0">
                <a:ea typeface="Roboto Condensed Light" panose="02000000000000000000" pitchFamily="2" charset="0"/>
              </a:rPr>
              <a:t>25</a:t>
            </a:r>
            <a:endParaRPr lang="tr-TR" sz="933" b="1" dirty="0"/>
          </a:p>
        </p:txBody>
      </p:sp>
      <p:cxnSp>
        <p:nvCxnSpPr>
          <p:cNvPr id="469" name="Straight Connector 17">
            <a:extLst>
              <a:ext uri="{FF2B5EF4-FFF2-40B4-BE49-F238E27FC236}">
                <a16:creationId xmlns:a16="http://schemas.microsoft.com/office/drawing/2014/main" id="{CD68B573-50B4-4D34-A2E7-67CC3D433579}"/>
              </a:ext>
            </a:extLst>
          </p:cNvPr>
          <p:cNvCxnSpPr>
            <a:cxnSpLocks/>
          </p:cNvCxnSpPr>
          <p:nvPr/>
        </p:nvCxnSpPr>
        <p:spPr>
          <a:xfrm flipH="1">
            <a:off x="6964993" y="1506286"/>
            <a:ext cx="781185" cy="1859921"/>
          </a:xfrm>
          <a:prstGeom prst="line">
            <a:avLst/>
          </a:prstGeom>
          <a:ln w="6350" cap="rnd" cmpd="sng">
            <a:solidFill>
              <a:srgbClr val="25B740"/>
            </a:solidFill>
            <a:prstDash val="sysDot"/>
            <a:round/>
            <a:headEnd type="oval"/>
            <a:tailEnd type="none"/>
          </a:ln>
        </p:spPr>
        <p:style>
          <a:lnRef idx="1">
            <a:schemeClr val="accent1"/>
          </a:lnRef>
          <a:fillRef idx="0">
            <a:schemeClr val="accent1"/>
          </a:fillRef>
          <a:effectRef idx="0">
            <a:schemeClr val="accent1"/>
          </a:effectRef>
          <a:fontRef idx="minor">
            <a:schemeClr val="tx1"/>
          </a:fontRef>
        </p:style>
      </p:cxnSp>
      <p:sp>
        <p:nvSpPr>
          <p:cNvPr id="464" name="Oval 463">
            <a:extLst>
              <a:ext uri="{FF2B5EF4-FFF2-40B4-BE49-F238E27FC236}">
                <a16:creationId xmlns:a16="http://schemas.microsoft.com/office/drawing/2014/main" id="{1A42A9ED-0C17-4B2C-891A-5A8B52F60A00}"/>
              </a:ext>
            </a:extLst>
          </p:cNvPr>
          <p:cNvSpPr/>
          <p:nvPr/>
        </p:nvSpPr>
        <p:spPr>
          <a:xfrm>
            <a:off x="7657764" y="1352348"/>
            <a:ext cx="191235" cy="191235"/>
          </a:xfrm>
          <a:prstGeom prst="ellipse">
            <a:avLst/>
          </a:prstGeom>
          <a:blipFill>
            <a:blip r:embed="rId21" cstate="print">
              <a:extLst>
                <a:ext uri="{28A0092B-C50C-407E-A947-70E740481C1C}">
                  <a14:useLocalDpi xmlns:a14="http://schemas.microsoft.com/office/drawing/2010/main" val="0"/>
                </a:ext>
              </a:extLst>
            </a:blip>
            <a:srcRect/>
            <a:stretch>
              <a:fillRect l="-50000" r="-50000"/>
            </a:stretch>
          </a:blipFill>
        </p:spPr>
        <p:style>
          <a:lnRef idx="0">
            <a:schemeClr val="lt1">
              <a:hueOff val="0"/>
              <a:satOff val="0"/>
              <a:lumOff val="0"/>
              <a:alphaOff val="0"/>
            </a:schemeClr>
          </a:lnRef>
          <a:fillRef idx="1">
            <a:scrgbClr r="0" g="0" b="0"/>
          </a:fillRef>
          <a:effectRef idx="2">
            <a:schemeClr val="accent4">
              <a:tint val="50000"/>
              <a:alpha val="90000"/>
              <a:hueOff val="28209"/>
              <a:satOff val="-2019"/>
              <a:lumOff val="9863"/>
              <a:alphaOff val="-34286"/>
            </a:schemeClr>
          </a:effectRef>
          <a:fontRef idx="minor">
            <a:schemeClr val="lt1">
              <a:hueOff val="0"/>
              <a:satOff val="0"/>
              <a:lumOff val="0"/>
              <a:alphaOff val="0"/>
            </a:schemeClr>
          </a:fontRef>
        </p:style>
      </p:sp>
      <p:sp>
        <p:nvSpPr>
          <p:cNvPr id="471" name="Dikdörtgen 470">
            <a:extLst>
              <a:ext uri="{FF2B5EF4-FFF2-40B4-BE49-F238E27FC236}">
                <a16:creationId xmlns:a16="http://schemas.microsoft.com/office/drawing/2014/main" id="{E684B511-B1BE-4942-BD68-67368121837A}"/>
              </a:ext>
            </a:extLst>
          </p:cNvPr>
          <p:cNvSpPr/>
          <p:nvPr/>
        </p:nvSpPr>
        <p:spPr>
          <a:xfrm>
            <a:off x="7412583" y="1085601"/>
            <a:ext cx="1109893" cy="523028"/>
          </a:xfrm>
          <a:prstGeom prst="rect">
            <a:avLst/>
          </a:prstGeom>
        </p:spPr>
        <p:txBody>
          <a:bodyPr wrap="square">
            <a:spAutoFit/>
          </a:bodyPr>
          <a:lstStyle/>
          <a:p>
            <a:pPr lvl="0" algn="ctr"/>
            <a:r>
              <a:rPr lang="tr-TR" sz="933" dirty="0">
                <a:ea typeface="Roboto Condensed Light" panose="02000000000000000000" pitchFamily="2" charset="0"/>
              </a:rPr>
              <a:t>UZBEKISTAN</a:t>
            </a:r>
          </a:p>
          <a:p>
            <a:pPr lvl="0" algn="ctr"/>
            <a:r>
              <a:rPr lang="tr-TR" sz="933" b="1" dirty="0">
                <a:ea typeface="Roboto Condensed Light" panose="02000000000000000000" pitchFamily="2" charset="0"/>
              </a:rPr>
              <a:t>152 </a:t>
            </a:r>
          </a:p>
          <a:p>
            <a:pPr lvl="0" algn="ctr"/>
            <a:endParaRPr lang="tr-TR" sz="933" b="1" dirty="0"/>
          </a:p>
        </p:txBody>
      </p:sp>
      <p:cxnSp>
        <p:nvCxnSpPr>
          <p:cNvPr id="477" name="Straight Connector 17">
            <a:extLst>
              <a:ext uri="{FF2B5EF4-FFF2-40B4-BE49-F238E27FC236}">
                <a16:creationId xmlns:a16="http://schemas.microsoft.com/office/drawing/2014/main" id="{3405A846-6FFA-488B-9720-D4308C3CC95E}"/>
              </a:ext>
            </a:extLst>
          </p:cNvPr>
          <p:cNvCxnSpPr>
            <a:cxnSpLocks/>
          </p:cNvCxnSpPr>
          <p:nvPr/>
        </p:nvCxnSpPr>
        <p:spPr>
          <a:xfrm flipH="1" flipV="1">
            <a:off x="7147190" y="3725707"/>
            <a:ext cx="2318308" cy="327275"/>
          </a:xfrm>
          <a:prstGeom prst="line">
            <a:avLst/>
          </a:prstGeom>
          <a:ln w="6350" cap="rnd" cmpd="sng">
            <a:solidFill>
              <a:srgbClr val="036503"/>
            </a:solidFill>
            <a:prstDash val="sysDot"/>
            <a:round/>
            <a:headEnd type="oval"/>
            <a:tailEnd type="none"/>
          </a:ln>
        </p:spPr>
        <p:style>
          <a:lnRef idx="1">
            <a:schemeClr val="accent1"/>
          </a:lnRef>
          <a:fillRef idx="0">
            <a:schemeClr val="accent1"/>
          </a:fillRef>
          <a:effectRef idx="0">
            <a:schemeClr val="accent1"/>
          </a:effectRef>
          <a:fontRef idx="minor">
            <a:schemeClr val="tx1"/>
          </a:fontRef>
        </p:style>
      </p:cxnSp>
      <p:sp>
        <p:nvSpPr>
          <p:cNvPr id="473" name="Oval 472">
            <a:extLst>
              <a:ext uri="{FF2B5EF4-FFF2-40B4-BE49-F238E27FC236}">
                <a16:creationId xmlns:a16="http://schemas.microsoft.com/office/drawing/2014/main" id="{7E7062C0-4EC8-4AF9-A75E-3E96377A97D4}"/>
              </a:ext>
            </a:extLst>
          </p:cNvPr>
          <p:cNvSpPr/>
          <p:nvPr/>
        </p:nvSpPr>
        <p:spPr>
          <a:xfrm>
            <a:off x="9424583" y="3962123"/>
            <a:ext cx="191235" cy="191235"/>
          </a:xfrm>
          <a:prstGeom prst="ellipse">
            <a:avLst/>
          </a:prstGeom>
          <a:blipFill>
            <a:blip r:embed="rId22" cstate="print">
              <a:extLst>
                <a:ext uri="{28A0092B-C50C-407E-A947-70E740481C1C}">
                  <a14:useLocalDpi xmlns:a14="http://schemas.microsoft.com/office/drawing/2010/main" val="0"/>
                </a:ext>
              </a:extLst>
            </a:blip>
            <a:srcRect/>
            <a:stretch>
              <a:fillRect l="-25000" r="-25000"/>
            </a:stretch>
          </a:blipFill>
        </p:spPr>
        <p:style>
          <a:lnRef idx="0">
            <a:schemeClr val="lt1">
              <a:hueOff val="0"/>
              <a:satOff val="0"/>
              <a:lumOff val="0"/>
              <a:alphaOff val="0"/>
            </a:schemeClr>
          </a:lnRef>
          <a:fillRef idx="1">
            <a:scrgbClr r="0" g="0" b="0"/>
          </a:fillRef>
          <a:effectRef idx="2">
            <a:schemeClr val="accent4">
              <a:tint val="50000"/>
              <a:alpha val="90000"/>
              <a:hueOff val="29776"/>
              <a:satOff val="-2132"/>
              <a:lumOff val="10411"/>
              <a:alphaOff val="-36190"/>
            </a:schemeClr>
          </a:effectRef>
          <a:fontRef idx="minor">
            <a:schemeClr val="lt1">
              <a:hueOff val="0"/>
              <a:satOff val="0"/>
              <a:lumOff val="0"/>
              <a:alphaOff val="0"/>
            </a:schemeClr>
          </a:fontRef>
        </p:style>
      </p:sp>
      <p:sp>
        <p:nvSpPr>
          <p:cNvPr id="479" name="Dikdörtgen 478">
            <a:extLst>
              <a:ext uri="{FF2B5EF4-FFF2-40B4-BE49-F238E27FC236}">
                <a16:creationId xmlns:a16="http://schemas.microsoft.com/office/drawing/2014/main" id="{3D5C5E94-5204-439B-8224-9A7A544DAA9E}"/>
              </a:ext>
            </a:extLst>
          </p:cNvPr>
          <p:cNvSpPr/>
          <p:nvPr/>
        </p:nvSpPr>
        <p:spPr>
          <a:xfrm>
            <a:off x="9405971" y="3984832"/>
            <a:ext cx="1084256" cy="523028"/>
          </a:xfrm>
          <a:prstGeom prst="rect">
            <a:avLst/>
          </a:prstGeom>
        </p:spPr>
        <p:txBody>
          <a:bodyPr wrap="square">
            <a:spAutoFit/>
          </a:bodyPr>
          <a:lstStyle/>
          <a:p>
            <a:pPr lvl="0" algn="ctr"/>
            <a:r>
              <a:rPr lang="tr-TR" sz="933" dirty="0">
                <a:ea typeface="Roboto Condensed Light" panose="02000000000000000000" pitchFamily="2" charset="0"/>
              </a:rPr>
              <a:t>PAKISTAN</a:t>
            </a:r>
          </a:p>
          <a:p>
            <a:pPr lvl="0" algn="ctr"/>
            <a:r>
              <a:rPr lang="tr-TR" sz="933" b="1" dirty="0">
                <a:ea typeface="Roboto Condensed Light" panose="02000000000000000000" pitchFamily="2" charset="0"/>
              </a:rPr>
              <a:t>33 </a:t>
            </a:r>
          </a:p>
          <a:p>
            <a:pPr lvl="0" algn="ctr"/>
            <a:endParaRPr lang="tr-TR" sz="933" b="1" dirty="0"/>
          </a:p>
        </p:txBody>
      </p:sp>
      <p:cxnSp>
        <p:nvCxnSpPr>
          <p:cNvPr id="482" name="Straight Connector 17">
            <a:extLst>
              <a:ext uri="{FF2B5EF4-FFF2-40B4-BE49-F238E27FC236}">
                <a16:creationId xmlns:a16="http://schemas.microsoft.com/office/drawing/2014/main" id="{4C9B7A73-0B82-4F5D-A1B6-EC89E67CA6E8}"/>
              </a:ext>
            </a:extLst>
          </p:cNvPr>
          <p:cNvCxnSpPr>
            <a:cxnSpLocks/>
          </p:cNvCxnSpPr>
          <p:nvPr/>
        </p:nvCxnSpPr>
        <p:spPr>
          <a:xfrm flipH="1">
            <a:off x="8612077" y="1791935"/>
            <a:ext cx="879647" cy="953983"/>
          </a:xfrm>
          <a:prstGeom prst="line">
            <a:avLst/>
          </a:prstGeom>
          <a:ln w="6350" cap="rnd" cmpd="sng">
            <a:solidFill>
              <a:srgbClr val="0000FF"/>
            </a:solidFill>
            <a:prstDash val="sysDot"/>
            <a:round/>
            <a:headEnd type="oval"/>
            <a:tailEnd type="none"/>
          </a:ln>
        </p:spPr>
        <p:style>
          <a:lnRef idx="1">
            <a:schemeClr val="accent1"/>
          </a:lnRef>
          <a:fillRef idx="0">
            <a:schemeClr val="accent1"/>
          </a:fillRef>
          <a:effectRef idx="0">
            <a:schemeClr val="accent1"/>
          </a:effectRef>
          <a:fontRef idx="minor">
            <a:schemeClr val="tx1"/>
          </a:fontRef>
        </p:style>
      </p:cxnSp>
      <p:sp>
        <p:nvSpPr>
          <p:cNvPr id="484" name="Dikdörtgen 483">
            <a:extLst>
              <a:ext uri="{FF2B5EF4-FFF2-40B4-BE49-F238E27FC236}">
                <a16:creationId xmlns:a16="http://schemas.microsoft.com/office/drawing/2014/main" id="{2D550AA6-FB9E-4BFA-B82B-CD1167CF348A}"/>
              </a:ext>
            </a:extLst>
          </p:cNvPr>
          <p:cNvSpPr/>
          <p:nvPr/>
        </p:nvSpPr>
        <p:spPr>
          <a:xfrm>
            <a:off x="9239906" y="1441240"/>
            <a:ext cx="1109893" cy="523028"/>
          </a:xfrm>
          <a:prstGeom prst="rect">
            <a:avLst/>
          </a:prstGeom>
        </p:spPr>
        <p:txBody>
          <a:bodyPr wrap="square">
            <a:spAutoFit/>
          </a:bodyPr>
          <a:lstStyle/>
          <a:p>
            <a:pPr lvl="0" algn="ctr"/>
            <a:r>
              <a:rPr lang="tr-TR" sz="933" dirty="0">
                <a:ea typeface="Roboto Condensed Light" panose="02000000000000000000" pitchFamily="2" charset="0"/>
              </a:rPr>
              <a:t>RUSSIA</a:t>
            </a:r>
          </a:p>
          <a:p>
            <a:pPr lvl="0" algn="ctr"/>
            <a:r>
              <a:rPr lang="tr-TR" sz="933" b="1" dirty="0">
                <a:ea typeface="Roboto Condensed Light" panose="02000000000000000000" pitchFamily="2" charset="0"/>
              </a:rPr>
              <a:t>20 </a:t>
            </a:r>
          </a:p>
          <a:p>
            <a:pPr lvl="0" algn="ctr"/>
            <a:endParaRPr lang="tr-TR" sz="933" b="1" dirty="0"/>
          </a:p>
        </p:txBody>
      </p:sp>
      <p:sp>
        <p:nvSpPr>
          <p:cNvPr id="485" name="Oval 484">
            <a:extLst>
              <a:ext uri="{FF2B5EF4-FFF2-40B4-BE49-F238E27FC236}">
                <a16:creationId xmlns:a16="http://schemas.microsoft.com/office/drawing/2014/main" id="{C83DC47D-39AE-4BC3-8CD1-BF907EF98660}"/>
              </a:ext>
            </a:extLst>
          </p:cNvPr>
          <p:cNvSpPr/>
          <p:nvPr/>
        </p:nvSpPr>
        <p:spPr>
          <a:xfrm>
            <a:off x="9424583" y="1664768"/>
            <a:ext cx="191235" cy="191235"/>
          </a:xfrm>
          <a:prstGeom prst="ellipse">
            <a:avLst/>
          </a:prstGeom>
          <a:blipFill>
            <a:blip r:embed="rId23" cstate="print">
              <a:extLst>
                <a:ext uri="{28A0092B-C50C-407E-A947-70E740481C1C}">
                  <a14:useLocalDpi xmlns:a14="http://schemas.microsoft.com/office/drawing/2010/main" val="0"/>
                </a:ext>
              </a:extLst>
            </a:blip>
            <a:srcRect/>
            <a:stretch>
              <a:fillRect l="-25000" r="-25000"/>
            </a:stretch>
          </a:blipFill>
        </p:spPr>
        <p:style>
          <a:lnRef idx="0">
            <a:schemeClr val="lt1">
              <a:hueOff val="0"/>
              <a:satOff val="0"/>
              <a:lumOff val="0"/>
              <a:alphaOff val="0"/>
            </a:schemeClr>
          </a:lnRef>
          <a:fillRef idx="1">
            <a:scrgbClr r="0" g="0" b="0"/>
          </a:fillRef>
          <a:effectRef idx="2">
            <a:schemeClr val="accent4">
              <a:tint val="50000"/>
              <a:alpha val="90000"/>
              <a:hueOff val="31343"/>
              <a:satOff val="-2244"/>
              <a:lumOff val="10959"/>
              <a:alphaOff val="-38095"/>
            </a:schemeClr>
          </a:effectRef>
          <a:fontRef idx="minor">
            <a:schemeClr val="lt1">
              <a:hueOff val="0"/>
              <a:satOff val="0"/>
              <a:lumOff val="0"/>
              <a:alphaOff val="0"/>
            </a:schemeClr>
          </a:fontRef>
        </p:style>
        <p:txBody>
          <a:bodyPr/>
          <a:lstStyle/>
          <a:p>
            <a:endParaRPr lang="tr-TR" sz="2400" dirty="0"/>
          </a:p>
        </p:txBody>
      </p:sp>
      <p:sp>
        <p:nvSpPr>
          <p:cNvPr id="408" name="Oval 407">
            <a:extLst>
              <a:ext uri="{FF2B5EF4-FFF2-40B4-BE49-F238E27FC236}">
                <a16:creationId xmlns:a16="http://schemas.microsoft.com/office/drawing/2014/main" id="{133550CF-B672-4425-823C-28303B542288}"/>
              </a:ext>
            </a:extLst>
          </p:cNvPr>
          <p:cNvSpPr/>
          <p:nvPr/>
        </p:nvSpPr>
        <p:spPr>
          <a:xfrm>
            <a:off x="4735371" y="5401357"/>
            <a:ext cx="190267" cy="190267"/>
          </a:xfrm>
          <a:prstGeom prst="ellipse">
            <a:avLst/>
          </a:prstGeom>
          <a:blipFill>
            <a:blip r:embed="rId24" cstate="print">
              <a:extLst>
                <a:ext uri="{28A0092B-C50C-407E-A947-70E740481C1C}">
                  <a14:useLocalDpi xmlns:a14="http://schemas.microsoft.com/office/drawing/2010/main" val="0"/>
                </a:ext>
              </a:extLst>
            </a:blip>
            <a:srcRect/>
            <a:stretch>
              <a:fillRect l="-25000" r="-25000"/>
            </a:stretch>
          </a:blipFill>
        </p:spPr>
        <p:style>
          <a:lnRef idx="0">
            <a:schemeClr val="lt1">
              <a:hueOff val="0"/>
              <a:satOff val="0"/>
              <a:lumOff val="0"/>
              <a:alphaOff val="0"/>
            </a:schemeClr>
          </a:lnRef>
          <a:fillRef idx="1">
            <a:scrgbClr r="0" g="0" b="0"/>
          </a:fillRef>
          <a:effectRef idx="2">
            <a:schemeClr val="accent4">
              <a:tint val="50000"/>
              <a:alpha val="90000"/>
              <a:hueOff val="28209"/>
              <a:satOff val="-2019"/>
              <a:lumOff val="9863"/>
              <a:alphaOff val="-34286"/>
            </a:schemeClr>
          </a:effectRef>
          <a:fontRef idx="minor">
            <a:schemeClr val="lt1">
              <a:hueOff val="0"/>
              <a:satOff val="0"/>
              <a:lumOff val="0"/>
              <a:alphaOff val="0"/>
            </a:schemeClr>
          </a:fontRef>
        </p:style>
      </p:sp>
      <p:sp>
        <p:nvSpPr>
          <p:cNvPr id="411" name="Dikdörtgen 410">
            <a:extLst>
              <a:ext uri="{FF2B5EF4-FFF2-40B4-BE49-F238E27FC236}">
                <a16:creationId xmlns:a16="http://schemas.microsoft.com/office/drawing/2014/main" id="{01C15718-8588-41C9-98C9-CC84E963284D}"/>
              </a:ext>
            </a:extLst>
          </p:cNvPr>
          <p:cNvSpPr/>
          <p:nvPr/>
        </p:nvSpPr>
        <p:spPr>
          <a:xfrm>
            <a:off x="3866141" y="5359195"/>
            <a:ext cx="1084256" cy="523028"/>
          </a:xfrm>
          <a:prstGeom prst="rect">
            <a:avLst/>
          </a:prstGeom>
        </p:spPr>
        <p:txBody>
          <a:bodyPr wrap="square">
            <a:spAutoFit/>
          </a:bodyPr>
          <a:lstStyle/>
          <a:p>
            <a:pPr lvl="0" algn="ctr"/>
            <a:r>
              <a:rPr lang="tr-TR" sz="933" dirty="0">
                <a:ea typeface="Roboto Condensed Light" panose="02000000000000000000" pitchFamily="2" charset="0"/>
              </a:rPr>
              <a:t>CAMEROON</a:t>
            </a:r>
          </a:p>
          <a:p>
            <a:pPr lvl="0" algn="ctr"/>
            <a:r>
              <a:rPr lang="tr-TR" sz="933" b="1" dirty="0">
                <a:ea typeface="Roboto Condensed Light" panose="02000000000000000000" pitchFamily="2" charset="0"/>
              </a:rPr>
              <a:t>14</a:t>
            </a:r>
          </a:p>
          <a:p>
            <a:pPr lvl="0" algn="ctr"/>
            <a:endParaRPr lang="tr-TR" sz="933" b="1" dirty="0"/>
          </a:p>
        </p:txBody>
      </p:sp>
      <p:cxnSp>
        <p:nvCxnSpPr>
          <p:cNvPr id="367" name="Straight Connector 17">
            <a:extLst>
              <a:ext uri="{FF2B5EF4-FFF2-40B4-BE49-F238E27FC236}">
                <a16:creationId xmlns:a16="http://schemas.microsoft.com/office/drawing/2014/main" id="{1350496D-AF91-4274-9E1B-56F0EE4D3B6D}"/>
              </a:ext>
            </a:extLst>
          </p:cNvPr>
          <p:cNvCxnSpPr>
            <a:cxnSpLocks/>
          </p:cNvCxnSpPr>
          <p:nvPr/>
        </p:nvCxnSpPr>
        <p:spPr>
          <a:xfrm flipH="1">
            <a:off x="6312868" y="4487554"/>
            <a:ext cx="79681" cy="1321369"/>
          </a:xfrm>
          <a:prstGeom prst="line">
            <a:avLst/>
          </a:prstGeom>
          <a:ln w="6350" cap="rnd" cmpd="sng">
            <a:solidFill>
              <a:srgbClr val="4189DD"/>
            </a:solidFill>
            <a:prstDash val="sysDot"/>
            <a:round/>
            <a:headEnd type="oval"/>
            <a:tailEnd type="none"/>
          </a:ln>
        </p:spPr>
        <p:style>
          <a:lnRef idx="1">
            <a:schemeClr val="accent1"/>
          </a:lnRef>
          <a:fillRef idx="0">
            <a:schemeClr val="accent1"/>
          </a:fillRef>
          <a:effectRef idx="0">
            <a:schemeClr val="accent1"/>
          </a:effectRef>
          <a:fontRef idx="minor">
            <a:schemeClr val="tx1"/>
          </a:fontRef>
        </p:style>
      </p:cxnSp>
      <p:sp>
        <p:nvSpPr>
          <p:cNvPr id="362" name="Oval 361">
            <a:extLst>
              <a:ext uri="{FF2B5EF4-FFF2-40B4-BE49-F238E27FC236}">
                <a16:creationId xmlns:a16="http://schemas.microsoft.com/office/drawing/2014/main" id="{2384EB68-ADE0-4D93-8DCD-5D5560669B7F}"/>
              </a:ext>
            </a:extLst>
          </p:cNvPr>
          <p:cNvSpPr/>
          <p:nvPr/>
        </p:nvSpPr>
        <p:spPr>
          <a:xfrm>
            <a:off x="6228925" y="5707075"/>
            <a:ext cx="182836" cy="182836"/>
          </a:xfrm>
          <a:prstGeom prst="ellipse">
            <a:avLst/>
          </a:prstGeom>
          <a:blipFill>
            <a:blip r:embed="rId25" cstate="print">
              <a:extLst>
                <a:ext uri="{28A0092B-C50C-407E-A947-70E740481C1C}">
                  <a14:useLocalDpi xmlns:a14="http://schemas.microsoft.com/office/drawing/2010/main" val="0"/>
                </a:ext>
              </a:extLst>
            </a:blip>
            <a:srcRect/>
            <a:stretch>
              <a:fillRect l="-25000" r="-25000"/>
            </a:stretch>
          </a:blipFill>
        </p:spPr>
        <p:style>
          <a:lnRef idx="0">
            <a:schemeClr val="lt1">
              <a:hueOff val="0"/>
              <a:satOff val="0"/>
              <a:lumOff val="0"/>
              <a:alphaOff val="0"/>
            </a:schemeClr>
          </a:lnRef>
          <a:fillRef idx="1">
            <a:scrgbClr r="0" g="0" b="0"/>
          </a:fillRef>
          <a:effectRef idx="2">
            <a:schemeClr val="accent4">
              <a:tint val="50000"/>
              <a:alpha val="90000"/>
              <a:hueOff val="2992"/>
              <a:satOff val="-214"/>
              <a:lumOff val="1046"/>
              <a:alphaOff val="-3636"/>
            </a:schemeClr>
          </a:effectRef>
          <a:fontRef idx="minor">
            <a:schemeClr val="lt1">
              <a:hueOff val="0"/>
              <a:satOff val="0"/>
              <a:lumOff val="0"/>
              <a:alphaOff val="0"/>
            </a:schemeClr>
          </a:fontRef>
        </p:style>
      </p:sp>
      <p:sp>
        <p:nvSpPr>
          <p:cNvPr id="372" name="Dikdörtgen 371">
            <a:extLst>
              <a:ext uri="{FF2B5EF4-FFF2-40B4-BE49-F238E27FC236}">
                <a16:creationId xmlns:a16="http://schemas.microsoft.com/office/drawing/2014/main" id="{9A03356B-DBC5-4AF1-8245-A3AC6D4F1F1A}"/>
              </a:ext>
            </a:extLst>
          </p:cNvPr>
          <p:cNvSpPr/>
          <p:nvPr/>
        </p:nvSpPr>
        <p:spPr>
          <a:xfrm>
            <a:off x="5790276" y="5856296"/>
            <a:ext cx="1084256" cy="523028"/>
          </a:xfrm>
          <a:prstGeom prst="rect">
            <a:avLst/>
          </a:prstGeom>
        </p:spPr>
        <p:txBody>
          <a:bodyPr wrap="square">
            <a:spAutoFit/>
          </a:bodyPr>
          <a:lstStyle/>
          <a:p>
            <a:pPr lvl="0" algn="ctr"/>
            <a:r>
              <a:rPr lang="tr-TR" sz="933" dirty="0">
                <a:ea typeface="Roboto Condensed Light" panose="02000000000000000000" pitchFamily="2" charset="0"/>
              </a:rPr>
              <a:t>SOMALIA</a:t>
            </a:r>
          </a:p>
          <a:p>
            <a:pPr lvl="0" algn="ctr"/>
            <a:r>
              <a:rPr lang="tr-TR" sz="933" b="1" dirty="0">
                <a:ea typeface="Roboto Condensed Light" panose="02000000000000000000" pitchFamily="2" charset="0"/>
              </a:rPr>
              <a:t>637</a:t>
            </a:r>
          </a:p>
          <a:p>
            <a:pPr lvl="0" algn="ctr"/>
            <a:endParaRPr lang="tr-TR" sz="933" b="1" dirty="0"/>
          </a:p>
        </p:txBody>
      </p:sp>
      <p:sp>
        <p:nvSpPr>
          <p:cNvPr id="321" name="Oval 320">
            <a:extLst>
              <a:ext uri="{FF2B5EF4-FFF2-40B4-BE49-F238E27FC236}">
                <a16:creationId xmlns:a16="http://schemas.microsoft.com/office/drawing/2014/main" id="{2ADD7443-F0D0-4118-9E1F-8FEE1D790266}"/>
              </a:ext>
            </a:extLst>
          </p:cNvPr>
          <p:cNvSpPr/>
          <p:nvPr/>
        </p:nvSpPr>
        <p:spPr>
          <a:xfrm>
            <a:off x="10035659" y="4516008"/>
            <a:ext cx="190912" cy="190912"/>
          </a:xfrm>
          <a:prstGeom prst="ellipse">
            <a:avLst/>
          </a:prstGeom>
          <a:blipFill>
            <a:blip r:embed="rId26" cstate="print">
              <a:extLst>
                <a:ext uri="{28A0092B-C50C-407E-A947-70E740481C1C}">
                  <a14:useLocalDpi xmlns:a14="http://schemas.microsoft.com/office/drawing/2010/main" val="0"/>
                </a:ext>
              </a:extLst>
            </a:blip>
            <a:srcRect/>
            <a:stretch>
              <a:fillRect l="-33000" r="-33000"/>
            </a:stretch>
          </a:blipFill>
        </p:spPr>
        <p:style>
          <a:lnRef idx="0">
            <a:schemeClr val="lt1">
              <a:hueOff val="0"/>
              <a:satOff val="0"/>
              <a:lumOff val="0"/>
              <a:alphaOff val="0"/>
            </a:schemeClr>
          </a:lnRef>
          <a:fillRef idx="1">
            <a:scrgbClr r="0" g="0" b="0"/>
          </a:fillRef>
          <a:effectRef idx="2">
            <a:schemeClr val="accent4">
              <a:tint val="50000"/>
              <a:alpha val="90000"/>
              <a:hueOff val="14104"/>
              <a:satOff val="-1010"/>
              <a:lumOff val="4932"/>
              <a:alphaOff val="-17143"/>
            </a:schemeClr>
          </a:effectRef>
          <a:fontRef idx="minor">
            <a:schemeClr val="lt1">
              <a:hueOff val="0"/>
              <a:satOff val="0"/>
              <a:lumOff val="0"/>
              <a:alphaOff val="0"/>
            </a:schemeClr>
          </a:fontRef>
        </p:style>
      </p:sp>
      <p:sp>
        <p:nvSpPr>
          <p:cNvPr id="363" name="Oval 362">
            <a:extLst>
              <a:ext uri="{FF2B5EF4-FFF2-40B4-BE49-F238E27FC236}">
                <a16:creationId xmlns:a16="http://schemas.microsoft.com/office/drawing/2014/main" id="{AEE97EA2-3506-479E-B16F-7B20FD4449AF}"/>
              </a:ext>
            </a:extLst>
          </p:cNvPr>
          <p:cNvSpPr/>
          <p:nvPr/>
        </p:nvSpPr>
        <p:spPr>
          <a:xfrm>
            <a:off x="9777085" y="5268896"/>
            <a:ext cx="190912" cy="190912"/>
          </a:xfrm>
          <a:prstGeom prst="ellipse">
            <a:avLst/>
          </a:prstGeom>
          <a:blipFill>
            <a:blip r:embed="rId27" cstate="print">
              <a:extLst>
                <a:ext uri="{28A0092B-C50C-407E-A947-70E740481C1C}">
                  <a14:useLocalDpi xmlns:a14="http://schemas.microsoft.com/office/drawing/2010/main" val="0"/>
                </a:ext>
              </a:extLst>
            </a:blip>
            <a:srcRect/>
            <a:stretch>
              <a:fillRect l="-25000" r="-25000"/>
            </a:stretch>
          </a:blipFill>
        </p:spPr>
        <p:style>
          <a:lnRef idx="0">
            <a:schemeClr val="lt1">
              <a:hueOff val="0"/>
              <a:satOff val="0"/>
              <a:lumOff val="0"/>
              <a:alphaOff val="0"/>
            </a:schemeClr>
          </a:lnRef>
          <a:fillRef idx="1">
            <a:scrgbClr r="0" g="0" b="0"/>
          </a:fillRef>
          <a:effectRef idx="2">
            <a:schemeClr val="accent4">
              <a:tint val="50000"/>
              <a:alpha val="90000"/>
              <a:hueOff val="32910"/>
              <a:satOff val="-2356"/>
              <a:lumOff val="11507"/>
              <a:alphaOff val="-40000"/>
            </a:schemeClr>
          </a:effectRef>
          <a:fontRef idx="minor">
            <a:schemeClr val="lt1">
              <a:hueOff val="0"/>
              <a:satOff val="0"/>
              <a:lumOff val="0"/>
              <a:alphaOff val="0"/>
            </a:schemeClr>
          </a:fontRef>
        </p:style>
      </p:sp>
      <p:cxnSp>
        <p:nvCxnSpPr>
          <p:cNvPr id="383" name="Straight Connector 17">
            <a:extLst>
              <a:ext uri="{FF2B5EF4-FFF2-40B4-BE49-F238E27FC236}">
                <a16:creationId xmlns:a16="http://schemas.microsoft.com/office/drawing/2014/main" id="{907864FD-8D6D-4EE7-81BC-6BADCED4C1B7}"/>
              </a:ext>
            </a:extLst>
          </p:cNvPr>
          <p:cNvCxnSpPr>
            <a:cxnSpLocks/>
          </p:cNvCxnSpPr>
          <p:nvPr/>
        </p:nvCxnSpPr>
        <p:spPr>
          <a:xfrm>
            <a:off x="6294075" y="3568786"/>
            <a:ext cx="869748" cy="2433684"/>
          </a:xfrm>
          <a:prstGeom prst="line">
            <a:avLst/>
          </a:prstGeom>
          <a:ln w="6350" cap="rnd" cmpd="sng">
            <a:solidFill>
              <a:srgbClr val="000000"/>
            </a:solidFill>
            <a:prstDash val="sysDot"/>
            <a:round/>
            <a:headEnd type="oval"/>
            <a:tailEnd type="none"/>
          </a:ln>
        </p:spPr>
        <p:style>
          <a:lnRef idx="1">
            <a:schemeClr val="accent1"/>
          </a:lnRef>
          <a:fillRef idx="0">
            <a:schemeClr val="accent1"/>
          </a:fillRef>
          <a:effectRef idx="0">
            <a:schemeClr val="accent1"/>
          </a:effectRef>
          <a:fontRef idx="minor">
            <a:schemeClr val="tx1"/>
          </a:fontRef>
        </p:style>
      </p:cxnSp>
      <p:sp>
        <p:nvSpPr>
          <p:cNvPr id="382" name="Oval 381">
            <a:extLst>
              <a:ext uri="{FF2B5EF4-FFF2-40B4-BE49-F238E27FC236}">
                <a16:creationId xmlns:a16="http://schemas.microsoft.com/office/drawing/2014/main" id="{7A74DBFE-9FA5-42C6-9276-F6903426EA4E}"/>
              </a:ext>
            </a:extLst>
          </p:cNvPr>
          <p:cNvSpPr/>
          <p:nvPr/>
        </p:nvSpPr>
        <p:spPr>
          <a:xfrm>
            <a:off x="7090722" y="5935359"/>
            <a:ext cx="182836" cy="182836"/>
          </a:xfrm>
          <a:prstGeom prst="ellipse">
            <a:avLst/>
          </a:prstGeom>
          <a:blipFill>
            <a:blip r:embed="rId28" cstate="print">
              <a:extLst>
                <a:ext uri="{28A0092B-C50C-407E-A947-70E740481C1C}">
                  <a14:useLocalDpi xmlns:a14="http://schemas.microsoft.com/office/drawing/2010/main" val="0"/>
                </a:ext>
              </a:extLst>
            </a:blip>
            <a:srcRect/>
            <a:stretch>
              <a:fillRect l="-25000" r="-25000"/>
            </a:stretch>
          </a:blipFill>
        </p:spPr>
        <p:style>
          <a:lnRef idx="0">
            <a:schemeClr val="lt1">
              <a:hueOff val="0"/>
              <a:satOff val="0"/>
              <a:lumOff val="0"/>
              <a:alphaOff val="0"/>
            </a:schemeClr>
          </a:lnRef>
          <a:fillRef idx="1">
            <a:scrgbClr r="0" g="0" b="0"/>
          </a:fillRef>
          <a:effectRef idx="2">
            <a:schemeClr val="accent4">
              <a:tint val="50000"/>
              <a:alpha val="90000"/>
              <a:hueOff val="7480"/>
              <a:satOff val="-535"/>
              <a:lumOff val="2615"/>
              <a:alphaOff val="-9091"/>
            </a:schemeClr>
          </a:effectRef>
          <a:fontRef idx="minor">
            <a:schemeClr val="lt1">
              <a:hueOff val="0"/>
              <a:satOff val="0"/>
              <a:lumOff val="0"/>
              <a:alphaOff val="0"/>
            </a:schemeClr>
          </a:fontRef>
        </p:style>
      </p:sp>
      <p:sp>
        <p:nvSpPr>
          <p:cNvPr id="386" name="Dikdörtgen 385">
            <a:extLst>
              <a:ext uri="{FF2B5EF4-FFF2-40B4-BE49-F238E27FC236}">
                <a16:creationId xmlns:a16="http://schemas.microsoft.com/office/drawing/2014/main" id="{26D918FF-68B5-44E4-9E11-B8AAA25D273B}"/>
              </a:ext>
            </a:extLst>
          </p:cNvPr>
          <p:cNvSpPr/>
          <p:nvPr/>
        </p:nvSpPr>
        <p:spPr>
          <a:xfrm>
            <a:off x="6689393" y="6078349"/>
            <a:ext cx="1040947" cy="523028"/>
          </a:xfrm>
          <a:prstGeom prst="rect">
            <a:avLst/>
          </a:prstGeom>
        </p:spPr>
        <p:txBody>
          <a:bodyPr wrap="square">
            <a:spAutoFit/>
          </a:bodyPr>
          <a:lstStyle/>
          <a:p>
            <a:pPr lvl="0" algn="ctr"/>
            <a:r>
              <a:rPr lang="tr-TR" sz="933" dirty="0">
                <a:ea typeface="Roboto Condensed Light" panose="02000000000000000000" pitchFamily="2" charset="0"/>
              </a:rPr>
              <a:t>SYRIA</a:t>
            </a:r>
          </a:p>
          <a:p>
            <a:pPr lvl="0" algn="ctr"/>
            <a:r>
              <a:rPr lang="tr-TR" sz="933" b="1" dirty="0">
                <a:ea typeface="Roboto Condensed Light" panose="02000000000000000000" pitchFamily="2" charset="0"/>
              </a:rPr>
              <a:t>1912</a:t>
            </a:r>
          </a:p>
          <a:p>
            <a:pPr lvl="0" algn="ctr"/>
            <a:endParaRPr lang="tr-TR" sz="933" b="1" dirty="0"/>
          </a:p>
        </p:txBody>
      </p:sp>
      <p:cxnSp>
        <p:nvCxnSpPr>
          <p:cNvPr id="389" name="Straight Connector 17">
            <a:extLst>
              <a:ext uri="{FF2B5EF4-FFF2-40B4-BE49-F238E27FC236}">
                <a16:creationId xmlns:a16="http://schemas.microsoft.com/office/drawing/2014/main" id="{416E6AD0-5F46-498B-AD8B-45C99F6122AB}"/>
              </a:ext>
            </a:extLst>
          </p:cNvPr>
          <p:cNvCxnSpPr>
            <a:cxnSpLocks/>
            <a:endCxn id="396" idx="2"/>
          </p:cNvCxnSpPr>
          <p:nvPr/>
        </p:nvCxnSpPr>
        <p:spPr>
          <a:xfrm>
            <a:off x="6594998" y="3958057"/>
            <a:ext cx="1429637" cy="1853330"/>
          </a:xfrm>
          <a:prstGeom prst="line">
            <a:avLst/>
          </a:prstGeom>
          <a:ln w="6350" cap="rnd" cmpd="sng">
            <a:solidFill>
              <a:srgbClr val="189D48"/>
            </a:solidFill>
            <a:prstDash val="sysDot"/>
            <a:round/>
            <a:headEnd type="oval"/>
            <a:tailEnd type="none"/>
          </a:ln>
        </p:spPr>
        <p:style>
          <a:lnRef idx="1">
            <a:schemeClr val="accent1"/>
          </a:lnRef>
          <a:fillRef idx="0">
            <a:schemeClr val="accent1"/>
          </a:fillRef>
          <a:effectRef idx="0">
            <a:schemeClr val="accent1"/>
          </a:effectRef>
          <a:fontRef idx="minor">
            <a:schemeClr val="tx1"/>
          </a:fontRef>
        </p:style>
      </p:cxnSp>
      <p:sp>
        <p:nvSpPr>
          <p:cNvPr id="387" name="Oval 386">
            <a:extLst>
              <a:ext uri="{FF2B5EF4-FFF2-40B4-BE49-F238E27FC236}">
                <a16:creationId xmlns:a16="http://schemas.microsoft.com/office/drawing/2014/main" id="{F5DB5BF5-C473-4D68-82D7-133F6EB49CF6}"/>
              </a:ext>
            </a:extLst>
          </p:cNvPr>
          <p:cNvSpPr/>
          <p:nvPr/>
        </p:nvSpPr>
        <p:spPr>
          <a:xfrm>
            <a:off x="7953689" y="5797441"/>
            <a:ext cx="182836" cy="182836"/>
          </a:xfrm>
          <a:prstGeom prst="ellipse">
            <a:avLst/>
          </a:prstGeom>
          <a:blipFill>
            <a:blip r:embed="rId29"/>
            <a:srcRect/>
            <a:stretch>
              <a:fillRect l="-25000" r="-25000"/>
            </a:stretch>
          </a:blipFill>
        </p:spPr>
        <p:style>
          <a:lnRef idx="0">
            <a:schemeClr val="lt1">
              <a:hueOff val="0"/>
              <a:satOff val="0"/>
              <a:lumOff val="0"/>
              <a:alphaOff val="0"/>
            </a:schemeClr>
          </a:lnRef>
          <a:fillRef idx="1">
            <a:scrgbClr r="0" g="0" b="0"/>
          </a:fillRef>
          <a:effectRef idx="2">
            <a:schemeClr val="accent4">
              <a:tint val="50000"/>
              <a:alpha val="90000"/>
              <a:hueOff val="8976"/>
              <a:satOff val="-643"/>
              <a:lumOff val="3138"/>
              <a:alphaOff val="-10909"/>
            </a:schemeClr>
          </a:effectRef>
          <a:fontRef idx="minor">
            <a:schemeClr val="lt1">
              <a:hueOff val="0"/>
              <a:satOff val="0"/>
              <a:lumOff val="0"/>
              <a:alphaOff val="0"/>
            </a:schemeClr>
          </a:fontRef>
        </p:style>
      </p:sp>
      <p:sp>
        <p:nvSpPr>
          <p:cNvPr id="391" name="Dikdörtgen 390">
            <a:extLst>
              <a:ext uri="{FF2B5EF4-FFF2-40B4-BE49-F238E27FC236}">
                <a16:creationId xmlns:a16="http://schemas.microsoft.com/office/drawing/2014/main" id="{53C0E322-576F-4E66-B6EB-68C1611142BA}"/>
              </a:ext>
            </a:extLst>
          </p:cNvPr>
          <p:cNvSpPr/>
          <p:nvPr/>
        </p:nvSpPr>
        <p:spPr>
          <a:xfrm>
            <a:off x="7941707" y="5888988"/>
            <a:ext cx="1040947" cy="523028"/>
          </a:xfrm>
          <a:prstGeom prst="rect">
            <a:avLst/>
          </a:prstGeom>
        </p:spPr>
        <p:txBody>
          <a:bodyPr wrap="square">
            <a:spAutoFit/>
          </a:bodyPr>
          <a:lstStyle/>
          <a:p>
            <a:pPr lvl="0" algn="ctr"/>
            <a:r>
              <a:rPr lang="tr-TR" sz="933" dirty="0">
                <a:ea typeface="Roboto Condensed Light" panose="02000000000000000000" pitchFamily="2" charset="0"/>
              </a:rPr>
              <a:t>SAUDI ARABIA</a:t>
            </a:r>
          </a:p>
          <a:p>
            <a:pPr lvl="0" algn="ctr"/>
            <a:r>
              <a:rPr lang="tr-TR" sz="933" b="1" dirty="0">
                <a:ea typeface="Roboto Condensed Light" panose="02000000000000000000" pitchFamily="2" charset="0"/>
              </a:rPr>
              <a:t>22</a:t>
            </a:r>
          </a:p>
          <a:p>
            <a:pPr lvl="0" algn="ctr"/>
            <a:endParaRPr lang="tr-TR" sz="933" b="1" dirty="0"/>
          </a:p>
        </p:txBody>
      </p:sp>
      <p:sp>
        <p:nvSpPr>
          <p:cNvPr id="412" name="Oval 411">
            <a:extLst>
              <a:ext uri="{FF2B5EF4-FFF2-40B4-BE49-F238E27FC236}">
                <a16:creationId xmlns:a16="http://schemas.microsoft.com/office/drawing/2014/main" id="{3AB6A1A8-B716-471C-ADC5-68E311ABCBF7}"/>
              </a:ext>
            </a:extLst>
          </p:cNvPr>
          <p:cNvSpPr/>
          <p:nvPr/>
        </p:nvSpPr>
        <p:spPr>
          <a:xfrm>
            <a:off x="10313880" y="2133757"/>
            <a:ext cx="190267" cy="190267"/>
          </a:xfrm>
          <a:prstGeom prst="ellipse">
            <a:avLst/>
          </a:prstGeom>
          <a:blipFill>
            <a:blip r:embed="rId30"/>
            <a:srcRect/>
            <a:stretch>
              <a:fillRect l="-50000" r="-50000"/>
            </a:stretch>
          </a:blipFill>
        </p:spPr>
        <p:style>
          <a:lnRef idx="0">
            <a:schemeClr val="lt1">
              <a:hueOff val="0"/>
              <a:satOff val="0"/>
              <a:lumOff val="0"/>
              <a:alphaOff val="0"/>
            </a:schemeClr>
          </a:lnRef>
          <a:fillRef idx="1">
            <a:scrgbClr r="0" g="0" b="0"/>
          </a:fillRef>
          <a:effectRef idx="2">
            <a:schemeClr val="accent4">
              <a:tint val="50000"/>
              <a:alpha val="90000"/>
              <a:hueOff val="31343"/>
              <a:satOff val="-2244"/>
              <a:lumOff val="10959"/>
              <a:alphaOff val="-38095"/>
            </a:schemeClr>
          </a:effectRef>
          <a:fontRef idx="minor">
            <a:schemeClr val="lt1">
              <a:hueOff val="0"/>
              <a:satOff val="0"/>
              <a:lumOff val="0"/>
              <a:alphaOff val="0"/>
            </a:schemeClr>
          </a:fontRef>
        </p:style>
      </p:sp>
      <p:sp>
        <p:nvSpPr>
          <p:cNvPr id="400" name="Dikdörtgen 399">
            <a:extLst>
              <a:ext uri="{FF2B5EF4-FFF2-40B4-BE49-F238E27FC236}">
                <a16:creationId xmlns:a16="http://schemas.microsoft.com/office/drawing/2014/main" id="{B4DCEFA9-0129-40CB-85B4-4480897BDC2D}"/>
              </a:ext>
            </a:extLst>
          </p:cNvPr>
          <p:cNvSpPr/>
          <p:nvPr/>
        </p:nvSpPr>
        <p:spPr>
          <a:xfrm>
            <a:off x="8256420" y="1334207"/>
            <a:ext cx="1187483" cy="523028"/>
          </a:xfrm>
          <a:prstGeom prst="rect">
            <a:avLst/>
          </a:prstGeom>
        </p:spPr>
        <p:txBody>
          <a:bodyPr wrap="square">
            <a:spAutoFit/>
          </a:bodyPr>
          <a:lstStyle/>
          <a:p>
            <a:pPr lvl="0" algn="ctr"/>
            <a:r>
              <a:rPr lang="tr-TR" sz="933" dirty="0">
                <a:ea typeface="Roboto Condensed Light" panose="02000000000000000000" pitchFamily="2" charset="0"/>
              </a:rPr>
              <a:t>TURKMENISTAN</a:t>
            </a:r>
          </a:p>
          <a:p>
            <a:pPr lvl="0" algn="ctr"/>
            <a:r>
              <a:rPr lang="tr-TR" sz="933" b="1" dirty="0">
                <a:ea typeface="Roboto Condensed Light" panose="02000000000000000000" pitchFamily="2" charset="0"/>
              </a:rPr>
              <a:t>510 </a:t>
            </a:r>
          </a:p>
          <a:p>
            <a:pPr lvl="0" algn="ctr"/>
            <a:endParaRPr lang="tr-TR" sz="933" b="1" dirty="0"/>
          </a:p>
        </p:txBody>
      </p:sp>
      <p:cxnSp>
        <p:nvCxnSpPr>
          <p:cNvPr id="398" name="Straight Connector 17">
            <a:extLst>
              <a:ext uri="{FF2B5EF4-FFF2-40B4-BE49-F238E27FC236}">
                <a16:creationId xmlns:a16="http://schemas.microsoft.com/office/drawing/2014/main" id="{42216F89-55EA-4A1B-A41A-1BBE3046D1F7}"/>
              </a:ext>
            </a:extLst>
          </p:cNvPr>
          <p:cNvCxnSpPr>
            <a:cxnSpLocks/>
          </p:cNvCxnSpPr>
          <p:nvPr/>
        </p:nvCxnSpPr>
        <p:spPr>
          <a:xfrm flipH="1">
            <a:off x="6901235" y="1695087"/>
            <a:ext cx="1656128" cy="1733224"/>
          </a:xfrm>
          <a:prstGeom prst="line">
            <a:avLst/>
          </a:prstGeom>
          <a:ln w="6350" cap="rnd" cmpd="sng">
            <a:solidFill>
              <a:srgbClr val="CD292A"/>
            </a:solidFill>
            <a:prstDash val="sysDot"/>
            <a:round/>
            <a:headEnd type="oval"/>
            <a:tailEnd type="none"/>
          </a:ln>
        </p:spPr>
        <p:style>
          <a:lnRef idx="1">
            <a:schemeClr val="accent1"/>
          </a:lnRef>
          <a:fillRef idx="0">
            <a:schemeClr val="accent1"/>
          </a:fillRef>
          <a:effectRef idx="0">
            <a:schemeClr val="accent1"/>
          </a:effectRef>
          <a:fontRef idx="minor">
            <a:schemeClr val="tx1"/>
          </a:fontRef>
        </p:style>
      </p:cxnSp>
      <p:sp>
        <p:nvSpPr>
          <p:cNvPr id="392" name="Oval 391">
            <a:extLst>
              <a:ext uri="{FF2B5EF4-FFF2-40B4-BE49-F238E27FC236}">
                <a16:creationId xmlns:a16="http://schemas.microsoft.com/office/drawing/2014/main" id="{36BBD73F-9AD3-46B8-8CD2-F1D51AB9AB20}"/>
              </a:ext>
            </a:extLst>
          </p:cNvPr>
          <p:cNvSpPr/>
          <p:nvPr/>
        </p:nvSpPr>
        <p:spPr>
          <a:xfrm>
            <a:off x="8500638" y="1561114"/>
            <a:ext cx="182836" cy="182836"/>
          </a:xfrm>
          <a:prstGeom prst="ellipse">
            <a:avLst/>
          </a:prstGeom>
          <a:blipFill>
            <a:blip r:embed="rId31" cstate="print">
              <a:extLst>
                <a:ext uri="{28A0092B-C50C-407E-A947-70E740481C1C}">
                  <a14:useLocalDpi xmlns:a14="http://schemas.microsoft.com/office/drawing/2010/main" val="0"/>
                </a:ext>
              </a:extLst>
            </a:blip>
            <a:srcRect/>
            <a:stretch>
              <a:fillRect l="-25000" r="-25000"/>
            </a:stretch>
          </a:blipFill>
        </p:spPr>
        <p:style>
          <a:lnRef idx="0">
            <a:schemeClr val="lt1">
              <a:hueOff val="0"/>
              <a:satOff val="0"/>
              <a:lumOff val="0"/>
              <a:alphaOff val="0"/>
            </a:schemeClr>
          </a:lnRef>
          <a:fillRef idx="1">
            <a:scrgbClr r="0" g="0" b="0"/>
          </a:fillRef>
          <a:effectRef idx="2">
            <a:schemeClr val="accent4">
              <a:tint val="50000"/>
              <a:alpha val="90000"/>
              <a:hueOff val="20943"/>
              <a:satOff val="-1499"/>
              <a:lumOff val="7323"/>
              <a:alphaOff val="-25455"/>
            </a:schemeClr>
          </a:effectRef>
          <a:fontRef idx="minor">
            <a:schemeClr val="lt1">
              <a:hueOff val="0"/>
              <a:satOff val="0"/>
              <a:lumOff val="0"/>
              <a:alphaOff val="0"/>
            </a:schemeClr>
          </a:fontRef>
        </p:style>
      </p:sp>
      <p:cxnSp>
        <p:nvCxnSpPr>
          <p:cNvPr id="402" name="Straight Connector 17">
            <a:extLst>
              <a:ext uri="{FF2B5EF4-FFF2-40B4-BE49-F238E27FC236}">
                <a16:creationId xmlns:a16="http://schemas.microsoft.com/office/drawing/2014/main" id="{7DBED54C-2963-4ACD-ADE0-7EB601BE51D8}"/>
              </a:ext>
            </a:extLst>
          </p:cNvPr>
          <p:cNvCxnSpPr>
            <a:cxnSpLocks/>
          </p:cNvCxnSpPr>
          <p:nvPr/>
        </p:nvCxnSpPr>
        <p:spPr>
          <a:xfrm>
            <a:off x="5058348" y="2780286"/>
            <a:ext cx="1181293" cy="879575"/>
          </a:xfrm>
          <a:prstGeom prst="line">
            <a:avLst/>
          </a:prstGeom>
          <a:ln w="6350" cap="rnd" cmpd="sng">
            <a:solidFill>
              <a:srgbClr val="007A3D"/>
            </a:solidFill>
            <a:prstDash val="sysDot"/>
            <a:round/>
            <a:headEnd type="oval"/>
            <a:tailEnd type="none"/>
          </a:ln>
        </p:spPr>
        <p:style>
          <a:lnRef idx="1">
            <a:schemeClr val="accent1"/>
          </a:lnRef>
          <a:fillRef idx="0">
            <a:schemeClr val="accent1"/>
          </a:fillRef>
          <a:effectRef idx="0">
            <a:schemeClr val="accent1"/>
          </a:effectRef>
          <a:fontRef idx="minor">
            <a:schemeClr val="tx1"/>
          </a:fontRef>
        </p:style>
      </p:cxnSp>
      <p:sp>
        <p:nvSpPr>
          <p:cNvPr id="401" name="Oval 400">
            <a:extLst>
              <a:ext uri="{FF2B5EF4-FFF2-40B4-BE49-F238E27FC236}">
                <a16:creationId xmlns:a16="http://schemas.microsoft.com/office/drawing/2014/main" id="{DCDD56F5-9916-43A5-8D15-C2697F088E08}"/>
              </a:ext>
            </a:extLst>
          </p:cNvPr>
          <p:cNvSpPr/>
          <p:nvPr/>
        </p:nvSpPr>
        <p:spPr>
          <a:xfrm>
            <a:off x="4916945" y="2645449"/>
            <a:ext cx="182836" cy="182836"/>
          </a:xfrm>
          <a:prstGeom prst="ellipse">
            <a:avLst/>
          </a:prstGeom>
          <a:blipFill>
            <a:blip r:embed="rId32" cstate="print">
              <a:extLst>
                <a:ext uri="{28A0092B-C50C-407E-A947-70E740481C1C}">
                  <a14:useLocalDpi xmlns:a14="http://schemas.microsoft.com/office/drawing/2010/main" val="0"/>
                </a:ext>
              </a:extLst>
            </a:blip>
            <a:srcRect/>
            <a:stretch>
              <a:fillRect l="-50000" r="-50000"/>
            </a:stretch>
          </a:blipFill>
        </p:spPr>
        <p:style>
          <a:lnRef idx="0">
            <a:schemeClr val="lt1">
              <a:hueOff val="0"/>
              <a:satOff val="0"/>
              <a:lumOff val="0"/>
              <a:alphaOff val="0"/>
            </a:schemeClr>
          </a:lnRef>
          <a:fillRef idx="1">
            <a:scrgbClr r="0" g="0" b="0"/>
          </a:fillRef>
          <a:effectRef idx="2">
            <a:schemeClr val="accent4">
              <a:tint val="50000"/>
              <a:alpha val="90000"/>
              <a:hueOff val="25431"/>
              <a:satOff val="-1821"/>
              <a:lumOff val="8892"/>
              <a:alphaOff val="-30909"/>
            </a:schemeClr>
          </a:effectRef>
          <a:fontRef idx="minor">
            <a:schemeClr val="lt1">
              <a:hueOff val="0"/>
              <a:satOff val="0"/>
              <a:lumOff val="0"/>
              <a:alphaOff val="0"/>
            </a:schemeClr>
          </a:fontRef>
        </p:style>
      </p:sp>
      <p:sp>
        <p:nvSpPr>
          <p:cNvPr id="405" name="Dikdörtgen 404">
            <a:extLst>
              <a:ext uri="{FF2B5EF4-FFF2-40B4-BE49-F238E27FC236}">
                <a16:creationId xmlns:a16="http://schemas.microsoft.com/office/drawing/2014/main" id="{EBB3DE86-A30F-4029-8CCE-C2412973A5B4}"/>
              </a:ext>
            </a:extLst>
          </p:cNvPr>
          <p:cNvSpPr/>
          <p:nvPr/>
        </p:nvSpPr>
        <p:spPr>
          <a:xfrm>
            <a:off x="4579716" y="2289031"/>
            <a:ext cx="1109893" cy="523028"/>
          </a:xfrm>
          <a:prstGeom prst="rect">
            <a:avLst/>
          </a:prstGeom>
        </p:spPr>
        <p:txBody>
          <a:bodyPr wrap="square">
            <a:spAutoFit/>
          </a:bodyPr>
          <a:lstStyle/>
          <a:p>
            <a:pPr lvl="0" algn="ctr"/>
            <a:r>
              <a:rPr lang="tr-TR" sz="933" dirty="0">
                <a:ea typeface="Roboto Condensed Light" panose="02000000000000000000" pitchFamily="2" charset="0"/>
              </a:rPr>
              <a:t>JORDAN</a:t>
            </a:r>
          </a:p>
          <a:p>
            <a:pPr lvl="0" algn="ctr"/>
            <a:r>
              <a:rPr lang="tr-TR" sz="933" b="1" dirty="0">
                <a:ea typeface="Roboto Condensed Light" panose="02000000000000000000" pitchFamily="2" charset="0"/>
              </a:rPr>
              <a:t>259</a:t>
            </a:r>
          </a:p>
          <a:p>
            <a:pPr lvl="0" algn="ctr"/>
            <a:endParaRPr lang="tr-TR" sz="933" b="1" dirty="0"/>
          </a:p>
        </p:txBody>
      </p:sp>
      <p:cxnSp>
        <p:nvCxnSpPr>
          <p:cNvPr id="414" name="Straight Connector 17">
            <a:extLst>
              <a:ext uri="{FF2B5EF4-FFF2-40B4-BE49-F238E27FC236}">
                <a16:creationId xmlns:a16="http://schemas.microsoft.com/office/drawing/2014/main" id="{F5F2EFA1-684A-4A7A-B302-32555CFC9495}"/>
              </a:ext>
            </a:extLst>
          </p:cNvPr>
          <p:cNvCxnSpPr>
            <a:cxnSpLocks/>
          </p:cNvCxnSpPr>
          <p:nvPr/>
        </p:nvCxnSpPr>
        <p:spPr>
          <a:xfrm>
            <a:off x="6563294" y="4090209"/>
            <a:ext cx="878705" cy="1545985"/>
          </a:xfrm>
          <a:prstGeom prst="line">
            <a:avLst/>
          </a:prstGeom>
          <a:ln w="6350" cap="rnd" cmpd="sng">
            <a:solidFill>
              <a:srgbClr val="EF2B2D"/>
            </a:solidFill>
            <a:prstDash val="sysDot"/>
            <a:round/>
            <a:headEnd type="oval"/>
            <a:tailEnd type="none"/>
          </a:ln>
        </p:spPr>
        <p:style>
          <a:lnRef idx="1">
            <a:schemeClr val="accent1"/>
          </a:lnRef>
          <a:fillRef idx="0">
            <a:schemeClr val="accent1"/>
          </a:fillRef>
          <a:effectRef idx="0">
            <a:schemeClr val="accent1"/>
          </a:effectRef>
          <a:fontRef idx="minor">
            <a:schemeClr val="tx1"/>
          </a:fontRef>
        </p:style>
      </p:cxnSp>
      <p:sp>
        <p:nvSpPr>
          <p:cNvPr id="406" name="Oval 405">
            <a:extLst>
              <a:ext uri="{FF2B5EF4-FFF2-40B4-BE49-F238E27FC236}">
                <a16:creationId xmlns:a16="http://schemas.microsoft.com/office/drawing/2014/main" id="{1CDEBD6C-D019-4502-80E5-39669E70A133}"/>
              </a:ext>
            </a:extLst>
          </p:cNvPr>
          <p:cNvSpPr/>
          <p:nvPr/>
        </p:nvSpPr>
        <p:spPr>
          <a:xfrm>
            <a:off x="7393270" y="5596349"/>
            <a:ext cx="182836" cy="182836"/>
          </a:xfrm>
          <a:prstGeom prst="ellipse">
            <a:avLst/>
          </a:prstGeom>
          <a:blipFill>
            <a:blip r:embed="rId33" cstate="print">
              <a:extLst>
                <a:ext uri="{28A0092B-C50C-407E-A947-70E740481C1C}">
                  <a14:useLocalDpi xmlns:a14="http://schemas.microsoft.com/office/drawing/2010/main" val="0"/>
                </a:ext>
              </a:extLst>
            </a:blip>
            <a:srcRect/>
            <a:stretch>
              <a:fillRect l="-25000" r="-25000"/>
            </a:stretch>
          </a:blipFill>
        </p:spPr>
        <p:style>
          <a:lnRef idx="0">
            <a:schemeClr val="lt1">
              <a:hueOff val="0"/>
              <a:satOff val="0"/>
              <a:lumOff val="0"/>
              <a:alphaOff val="0"/>
            </a:schemeClr>
          </a:lnRef>
          <a:fillRef idx="1">
            <a:scrgbClr r="0" g="0" b="0"/>
          </a:fillRef>
          <a:effectRef idx="2">
            <a:schemeClr val="accent4">
              <a:tint val="50000"/>
              <a:alpha val="90000"/>
              <a:hueOff val="28423"/>
              <a:satOff val="-2035"/>
              <a:lumOff val="9938"/>
              <a:alphaOff val="-34545"/>
            </a:schemeClr>
          </a:effectRef>
          <a:fontRef idx="minor">
            <a:schemeClr val="lt1">
              <a:hueOff val="0"/>
              <a:satOff val="0"/>
              <a:lumOff val="0"/>
              <a:alphaOff val="0"/>
            </a:schemeClr>
          </a:fontRef>
        </p:style>
      </p:sp>
      <p:sp>
        <p:nvSpPr>
          <p:cNvPr id="416" name="Dikdörtgen 415">
            <a:extLst>
              <a:ext uri="{FF2B5EF4-FFF2-40B4-BE49-F238E27FC236}">
                <a16:creationId xmlns:a16="http://schemas.microsoft.com/office/drawing/2014/main" id="{BBB6B62C-3FB9-4BB3-B190-0361F7D6A470}"/>
              </a:ext>
            </a:extLst>
          </p:cNvPr>
          <p:cNvSpPr/>
          <p:nvPr/>
        </p:nvSpPr>
        <p:spPr>
          <a:xfrm>
            <a:off x="7089283" y="5760199"/>
            <a:ext cx="1040947" cy="523028"/>
          </a:xfrm>
          <a:prstGeom prst="rect">
            <a:avLst/>
          </a:prstGeom>
        </p:spPr>
        <p:txBody>
          <a:bodyPr wrap="square">
            <a:spAutoFit/>
          </a:bodyPr>
          <a:lstStyle/>
          <a:p>
            <a:pPr lvl="0" algn="ctr"/>
            <a:r>
              <a:rPr lang="tr-TR" sz="933" dirty="0">
                <a:ea typeface="Roboto Condensed Light" panose="02000000000000000000" pitchFamily="2" charset="0"/>
              </a:rPr>
              <a:t>YEMEN</a:t>
            </a:r>
          </a:p>
          <a:p>
            <a:pPr lvl="0" algn="ctr"/>
            <a:r>
              <a:rPr lang="tr-TR" sz="933" b="1" dirty="0">
                <a:ea typeface="Roboto Condensed Light" panose="02000000000000000000" pitchFamily="2" charset="0"/>
              </a:rPr>
              <a:t>486</a:t>
            </a:r>
          </a:p>
          <a:p>
            <a:pPr lvl="0" algn="ctr"/>
            <a:endParaRPr lang="tr-TR" sz="933" b="1" dirty="0"/>
          </a:p>
        </p:txBody>
      </p:sp>
      <p:sp>
        <p:nvSpPr>
          <p:cNvPr id="421" name="Dikdörtgen 420">
            <a:extLst>
              <a:ext uri="{FF2B5EF4-FFF2-40B4-BE49-F238E27FC236}">
                <a16:creationId xmlns:a16="http://schemas.microsoft.com/office/drawing/2014/main" id="{ED44551E-06C4-4DA6-895B-8CAB6E2EAE8D}"/>
              </a:ext>
            </a:extLst>
          </p:cNvPr>
          <p:cNvSpPr/>
          <p:nvPr/>
        </p:nvSpPr>
        <p:spPr>
          <a:xfrm>
            <a:off x="102484" y="4825186"/>
            <a:ext cx="3472903" cy="1077218"/>
          </a:xfrm>
          <a:prstGeom prst="rect">
            <a:avLst/>
          </a:prstGeom>
        </p:spPr>
        <p:txBody>
          <a:bodyPr wrap="square">
            <a:spAutoFit/>
          </a:bodyPr>
          <a:lstStyle/>
          <a:p>
            <a:r>
              <a:rPr lang="tr-TR" sz="3200" b="1" dirty="0">
                <a:solidFill>
                  <a:schemeClr val="bg1"/>
                </a:solidFill>
                <a:highlight>
                  <a:srgbClr val="FFFF00"/>
                </a:highlight>
                <a:latin typeface="+mj-lt"/>
                <a:ea typeface="Roboto Slab" panose="020B0604020202020204" charset="0"/>
                <a:sym typeface="Nixie One"/>
              </a:rPr>
              <a:t> </a:t>
            </a:r>
            <a:r>
              <a:rPr lang="tr-TR" sz="2400" dirty="0" err="1">
                <a:solidFill>
                  <a:schemeClr val="bg1"/>
                </a:solidFill>
                <a:highlight>
                  <a:srgbClr val="FF0000"/>
                </a:highlight>
                <a:latin typeface="+mj-lt"/>
                <a:ea typeface="Roboto Slab" panose="020B0604020202020204" charset="0"/>
                <a:sym typeface="Nixie One"/>
              </a:rPr>
              <a:t>From</a:t>
            </a:r>
            <a:r>
              <a:rPr lang="tr-TR" sz="2400" dirty="0">
                <a:solidFill>
                  <a:schemeClr val="bg1"/>
                </a:solidFill>
                <a:highlight>
                  <a:srgbClr val="FF0000"/>
                </a:highlight>
                <a:latin typeface="+mj-lt"/>
                <a:ea typeface="Roboto Slab" panose="020B0604020202020204" charset="0"/>
                <a:sym typeface="Nixie One"/>
              </a:rPr>
              <a:t> </a:t>
            </a:r>
            <a:r>
              <a:rPr lang="tr-TR" sz="3200" b="1" dirty="0">
                <a:solidFill>
                  <a:schemeClr val="bg1"/>
                </a:solidFill>
                <a:highlight>
                  <a:srgbClr val="FF0000"/>
                </a:highlight>
                <a:latin typeface="+mj-lt"/>
                <a:ea typeface="Roboto Slab" panose="020B0604020202020204" charset="0"/>
                <a:sym typeface="Nixie One"/>
              </a:rPr>
              <a:t>90</a:t>
            </a:r>
            <a:r>
              <a:rPr lang="tr-TR" sz="2400" dirty="0">
                <a:solidFill>
                  <a:schemeClr val="bg1"/>
                </a:solidFill>
                <a:highlight>
                  <a:srgbClr val="FF0000"/>
                </a:highlight>
                <a:latin typeface="+mj-lt"/>
                <a:ea typeface="Roboto Slab" panose="020B0604020202020204" charset="0"/>
                <a:sym typeface="Nixie One"/>
              </a:rPr>
              <a:t> </a:t>
            </a:r>
            <a:r>
              <a:rPr lang="tr-TR" sz="2400" dirty="0" err="1">
                <a:solidFill>
                  <a:schemeClr val="bg1"/>
                </a:solidFill>
                <a:highlight>
                  <a:srgbClr val="FF0000"/>
                </a:highlight>
                <a:latin typeface="+mj-lt"/>
                <a:ea typeface="Roboto Slab" panose="020B0604020202020204" charset="0"/>
                <a:sym typeface="Nixie One"/>
              </a:rPr>
              <a:t>country</a:t>
            </a:r>
            <a:r>
              <a:rPr lang="tr-TR" sz="2400" dirty="0">
                <a:solidFill>
                  <a:schemeClr val="bg1"/>
                </a:solidFill>
                <a:highlight>
                  <a:srgbClr val="FF0000"/>
                </a:highlight>
                <a:latin typeface="+mj-lt"/>
                <a:ea typeface="Roboto Slab" panose="020B0604020202020204" charset="0"/>
                <a:sym typeface="Nixie One"/>
              </a:rPr>
              <a:t>  </a:t>
            </a:r>
          </a:p>
          <a:p>
            <a:r>
              <a:rPr lang="tr-TR" sz="2400" b="1" dirty="0">
                <a:solidFill>
                  <a:schemeClr val="bg1"/>
                </a:solidFill>
                <a:highlight>
                  <a:srgbClr val="FFFF00"/>
                </a:highlight>
                <a:latin typeface="+mj-lt"/>
                <a:ea typeface="Roboto Slab" panose="020B0604020202020204" charset="0"/>
                <a:sym typeface="Nixie One"/>
              </a:rPr>
              <a:t> </a:t>
            </a:r>
            <a:r>
              <a:rPr lang="tr-TR" sz="3200" b="1" dirty="0">
                <a:solidFill>
                  <a:schemeClr val="bg1"/>
                </a:solidFill>
                <a:highlight>
                  <a:srgbClr val="000080"/>
                </a:highlight>
                <a:latin typeface="+mj-lt"/>
                <a:ea typeface="Roboto Slab" panose="020B0604020202020204" charset="0"/>
                <a:sym typeface="Nixie One"/>
              </a:rPr>
              <a:t>8.050 </a:t>
            </a:r>
            <a:r>
              <a:rPr lang="tr-TR" dirty="0" err="1">
                <a:solidFill>
                  <a:schemeClr val="bg1"/>
                </a:solidFill>
                <a:highlight>
                  <a:srgbClr val="000080"/>
                </a:highlight>
                <a:latin typeface="+mj-lt"/>
                <a:ea typeface="Roboto Slab" panose="020B0604020202020204" charset="0"/>
                <a:sym typeface="Nixie One"/>
              </a:rPr>
              <a:t>international</a:t>
            </a:r>
            <a:r>
              <a:rPr lang="tr-TR" dirty="0">
                <a:solidFill>
                  <a:schemeClr val="bg1"/>
                </a:solidFill>
                <a:highlight>
                  <a:srgbClr val="000080"/>
                </a:highlight>
                <a:latin typeface="+mj-lt"/>
                <a:ea typeface="Roboto Slab" panose="020B0604020202020204" charset="0"/>
                <a:sym typeface="Nixie One"/>
              </a:rPr>
              <a:t> </a:t>
            </a:r>
            <a:r>
              <a:rPr lang="tr-TR" dirty="0" err="1">
                <a:solidFill>
                  <a:schemeClr val="bg1"/>
                </a:solidFill>
                <a:highlight>
                  <a:srgbClr val="000080"/>
                </a:highlight>
                <a:latin typeface="+mj-lt"/>
                <a:ea typeface="Roboto Slab" panose="020B0604020202020204" charset="0"/>
                <a:sym typeface="Nixie One"/>
              </a:rPr>
              <a:t>student</a:t>
            </a:r>
            <a:r>
              <a:rPr lang="tr-TR" dirty="0">
                <a:solidFill>
                  <a:schemeClr val="bg1"/>
                </a:solidFill>
                <a:highlight>
                  <a:srgbClr val="000080"/>
                </a:highlight>
                <a:latin typeface="+mj-lt"/>
                <a:ea typeface="Roboto Slab" panose="020B0604020202020204" charset="0"/>
                <a:sym typeface="Nixie One"/>
              </a:rPr>
              <a:t>    </a:t>
            </a:r>
            <a:endParaRPr lang="tr-TR" sz="1467" dirty="0">
              <a:solidFill>
                <a:schemeClr val="bg1"/>
              </a:solidFill>
              <a:highlight>
                <a:srgbClr val="000080"/>
              </a:highlight>
              <a:latin typeface="+mj-lt"/>
              <a:ea typeface="Roboto Slab" panose="020B0604020202020204" charset="0"/>
            </a:endParaRPr>
          </a:p>
        </p:txBody>
      </p:sp>
      <p:sp>
        <p:nvSpPr>
          <p:cNvPr id="3" name="Dikdörtgen 2">
            <a:extLst>
              <a:ext uri="{FF2B5EF4-FFF2-40B4-BE49-F238E27FC236}">
                <a16:creationId xmlns:a16="http://schemas.microsoft.com/office/drawing/2014/main" id="{FD3732FF-40BB-4403-AF82-271F613FDABF}"/>
              </a:ext>
            </a:extLst>
          </p:cNvPr>
          <p:cNvSpPr/>
          <p:nvPr/>
        </p:nvSpPr>
        <p:spPr>
          <a:xfrm>
            <a:off x="473754" y="5943810"/>
            <a:ext cx="2843920" cy="461665"/>
          </a:xfrm>
          <a:prstGeom prst="rect">
            <a:avLst/>
          </a:prstGeom>
        </p:spPr>
        <p:txBody>
          <a:bodyPr wrap="square">
            <a:spAutoFit/>
          </a:bodyPr>
          <a:lstStyle/>
          <a:p>
            <a:r>
              <a:rPr lang="en-US" sz="1200" dirty="0">
                <a:solidFill>
                  <a:schemeClr val="tx2">
                    <a:lumMod val="25000"/>
                  </a:schemeClr>
                </a:solidFill>
                <a:ea typeface="Roboto Slab" panose="020B0604020202020204" charset="0"/>
                <a:sym typeface="Nixie One"/>
              </a:rPr>
              <a:t>The map shows countries with more than 10 students.</a:t>
            </a:r>
            <a:endParaRPr lang="tr-TR" sz="1200" dirty="0"/>
          </a:p>
        </p:txBody>
      </p:sp>
      <p:sp>
        <p:nvSpPr>
          <p:cNvPr id="4" name="Akış Çizelgesi: Bağlayıcı 3">
            <a:extLst>
              <a:ext uri="{FF2B5EF4-FFF2-40B4-BE49-F238E27FC236}">
                <a16:creationId xmlns:a16="http://schemas.microsoft.com/office/drawing/2014/main" id="{4B867407-5EE9-42E2-8C1F-3A5CD522084A}"/>
              </a:ext>
            </a:extLst>
          </p:cNvPr>
          <p:cNvSpPr/>
          <p:nvPr/>
        </p:nvSpPr>
        <p:spPr>
          <a:xfrm>
            <a:off x="277846" y="6053021"/>
            <a:ext cx="195908" cy="195908"/>
          </a:xfrm>
          <a:prstGeom prst="flowChartConnector">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sz="2400"/>
          </a:p>
        </p:txBody>
      </p:sp>
      <p:sp>
        <p:nvSpPr>
          <p:cNvPr id="388" name="Text Placeholder 6">
            <a:extLst>
              <a:ext uri="{FF2B5EF4-FFF2-40B4-BE49-F238E27FC236}">
                <a16:creationId xmlns:a16="http://schemas.microsoft.com/office/drawing/2014/main" id="{7280967A-35F5-4C4A-AFF8-153708B1CFEA}"/>
              </a:ext>
            </a:extLst>
          </p:cNvPr>
          <p:cNvSpPr txBox="1">
            <a:spLocks/>
          </p:cNvSpPr>
          <p:nvPr/>
        </p:nvSpPr>
        <p:spPr>
          <a:xfrm>
            <a:off x="504124" y="707498"/>
            <a:ext cx="10984557" cy="305229"/>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tr-TR" sz="1800" dirty="0">
                <a:solidFill>
                  <a:srgbClr val="E7E6E6">
                    <a:lumMod val="50000"/>
                  </a:srgbClr>
                </a:solidFill>
              </a:rPr>
              <a:t>INTERNATIONAL STUDENTS OF UNIKA</a:t>
            </a:r>
            <a:endParaRPr lang="en-US" sz="1800" dirty="0">
              <a:solidFill>
                <a:srgbClr val="E7E6E6">
                  <a:lumMod val="50000"/>
                </a:srgbClr>
              </a:solidFill>
            </a:endParaRPr>
          </a:p>
        </p:txBody>
      </p:sp>
      <p:sp>
        <p:nvSpPr>
          <p:cNvPr id="390" name="Text Placeholder 5">
            <a:extLst>
              <a:ext uri="{FF2B5EF4-FFF2-40B4-BE49-F238E27FC236}">
                <a16:creationId xmlns:a16="http://schemas.microsoft.com/office/drawing/2014/main" id="{F0A833AF-BB2D-4E06-8E0D-46FE2FFBA2A3}"/>
              </a:ext>
            </a:extLst>
          </p:cNvPr>
          <p:cNvSpPr txBox="1">
            <a:spLocks/>
          </p:cNvSpPr>
          <p:nvPr/>
        </p:nvSpPr>
        <p:spPr>
          <a:xfrm>
            <a:off x="423780" y="111702"/>
            <a:ext cx="11009271" cy="64293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kumimoji="0" lang="en-US" sz="40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GREAT</a:t>
            </a:r>
            <a:r>
              <a:rPr kumimoji="0" lang="en-US" sz="40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rPr>
              <a:t> </a:t>
            </a:r>
            <a:r>
              <a:rPr lang="tr-TR" sz="4000" dirty="0">
                <a:solidFill>
                  <a:srgbClr val="FE8301"/>
                </a:solidFill>
                <a:latin typeface="Arial" panose="020B0604020202020204" pitchFamily="34" charset="0"/>
                <a:cs typeface="Arial" panose="020B0604020202020204" pitchFamily="34" charset="0"/>
              </a:rPr>
              <a:t>Learning</a:t>
            </a:r>
            <a:r>
              <a:rPr lang="tr-TR" sz="2800" dirty="0">
                <a:solidFill>
                  <a:srgbClr val="FE8301"/>
                </a:solidFill>
                <a:latin typeface="Arial" panose="020B0604020202020204" pitchFamily="34" charset="0"/>
                <a:cs typeface="Arial" panose="020B0604020202020204" pitchFamily="34" charset="0"/>
              </a:rPr>
              <a:t> @ </a:t>
            </a:r>
            <a:r>
              <a:rPr lang="tr-TR" sz="4000" dirty="0">
                <a:solidFill>
                  <a:schemeClr val="accent1">
                    <a:lumMod val="50000"/>
                  </a:schemeClr>
                </a:solidFill>
                <a:latin typeface="Arial" panose="020B0604020202020204" pitchFamily="34" charset="0"/>
                <a:cs typeface="Arial" panose="020B0604020202020204" pitchFamily="34" charset="0"/>
              </a:rPr>
              <a:t>UNIKA</a:t>
            </a:r>
            <a:endParaRPr kumimoji="0" lang="en-US" sz="4000" b="0" i="0" u="none" strike="noStrike" kern="1200" cap="none" spc="0" normalizeH="0" baseline="-25000" noProof="0" dirty="0">
              <a:ln>
                <a:noFill/>
              </a:ln>
              <a:solidFill>
                <a:srgbClr val="FE8301"/>
              </a:solidFill>
              <a:effectLst/>
              <a:uLnTx/>
              <a:uFillTx/>
              <a:latin typeface="Arial" panose="020B0604020202020204" pitchFamily="34" charset="0"/>
              <a:ea typeface="+mn-ea"/>
              <a:cs typeface="Arial" panose="020B0604020202020204" pitchFamily="34" charset="0"/>
            </a:endParaRPr>
          </a:p>
        </p:txBody>
      </p:sp>
      <p:grpSp>
        <p:nvGrpSpPr>
          <p:cNvPr id="394" name="Group 98">
            <a:extLst>
              <a:ext uri="{FF2B5EF4-FFF2-40B4-BE49-F238E27FC236}">
                <a16:creationId xmlns:a16="http://schemas.microsoft.com/office/drawing/2014/main" id="{E761B2E0-02D4-4B8C-B574-DA2166ECD244}"/>
              </a:ext>
            </a:extLst>
          </p:cNvPr>
          <p:cNvGrpSpPr/>
          <p:nvPr/>
        </p:nvGrpSpPr>
        <p:grpSpPr>
          <a:xfrm flipH="1">
            <a:off x="441093" y="111702"/>
            <a:ext cx="45719" cy="675698"/>
            <a:chOff x="455000" y="491056"/>
            <a:chExt cx="45720" cy="675713"/>
          </a:xfrm>
          <a:solidFill>
            <a:srgbClr val="FE8301"/>
          </a:solidFill>
        </p:grpSpPr>
        <p:sp>
          <p:nvSpPr>
            <p:cNvPr id="395" name="Rectangle 99">
              <a:extLst>
                <a:ext uri="{FF2B5EF4-FFF2-40B4-BE49-F238E27FC236}">
                  <a16:creationId xmlns:a16="http://schemas.microsoft.com/office/drawing/2014/main" id="{872739ED-E125-4DD1-A521-C9745E8BB9D3}"/>
                </a:ext>
              </a:extLst>
            </p:cNvPr>
            <p:cNvSpPr/>
            <p:nvPr userDrawn="1"/>
          </p:nvSpPr>
          <p:spPr>
            <a:xfrm>
              <a:off x="455001" y="491056"/>
              <a:ext cx="45719" cy="6757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3" name="Rectangle 100">
              <a:extLst>
                <a:ext uri="{FF2B5EF4-FFF2-40B4-BE49-F238E27FC236}">
                  <a16:creationId xmlns:a16="http://schemas.microsoft.com/office/drawing/2014/main" id="{51ADBE87-0B48-4101-9DD9-E280974E933A}"/>
                </a:ext>
              </a:extLst>
            </p:cNvPr>
            <p:cNvSpPr/>
            <p:nvPr userDrawn="1"/>
          </p:nvSpPr>
          <p:spPr>
            <a:xfrm>
              <a:off x="455000" y="961799"/>
              <a:ext cx="45719" cy="2049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409" name="Resim 408" descr="çizim, gömlek içeren bir resim&#10;&#10;Açıklama otomatik olarak oluşturuldu">
            <a:extLst>
              <a:ext uri="{FF2B5EF4-FFF2-40B4-BE49-F238E27FC236}">
                <a16:creationId xmlns:a16="http://schemas.microsoft.com/office/drawing/2014/main" id="{66A24069-528D-407E-918E-18542E3F8930}"/>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10399802" y="0"/>
            <a:ext cx="2220378" cy="1554321"/>
          </a:xfrm>
          <a:prstGeom prst="rect">
            <a:avLst/>
          </a:prstGeom>
        </p:spPr>
      </p:pic>
    </p:spTree>
    <p:extLst>
      <p:ext uri="{BB962C8B-B14F-4D97-AF65-F5344CB8AC3E}">
        <p14:creationId xmlns:p14="http://schemas.microsoft.com/office/powerpoint/2010/main" val="8381793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5B760615-8ACA-4818-9871-3E4C3CF9A4B9}"/>
              </a:ext>
            </a:extLst>
          </p:cNvPr>
          <p:cNvSpPr/>
          <p:nvPr/>
        </p:nvSpPr>
        <p:spPr>
          <a:xfrm>
            <a:off x="2471244" y="1674962"/>
            <a:ext cx="7020747" cy="960297"/>
          </a:xfrm>
          <a:prstGeom prst="rect">
            <a:avLst/>
          </a:prstGeom>
        </p:spPr>
        <p:txBody>
          <a:bodyPr vert="horz" lIns="91440" tIns="45720" rIns="91440" bIns="45720" rtlCol="0" anchor="ctr">
            <a:normAutofit fontScale="70000" lnSpcReduction="20000"/>
          </a:bodyPr>
          <a:lstStyle/>
          <a:p>
            <a:pPr>
              <a:lnSpc>
                <a:spcPct val="80000"/>
              </a:lnSpc>
              <a:spcBef>
                <a:spcPct val="0"/>
              </a:spcBef>
              <a:spcAft>
                <a:spcPts val="600"/>
              </a:spcAft>
            </a:pPr>
            <a:r>
              <a:rPr lang="en-US" sz="6600" cap="all" spc="200" dirty="0">
                <a:solidFill>
                  <a:schemeClr val="tx1">
                    <a:lumMod val="95000"/>
                    <a:lumOff val="5000"/>
                  </a:schemeClr>
                </a:solidFill>
                <a:latin typeface="Algerian" panose="04020705040A02060702" pitchFamily="82" charset="0"/>
                <a:ea typeface="+mj-ea"/>
                <a:cs typeface="+mj-cs"/>
                <a:sym typeface="Nixie One"/>
              </a:rPr>
              <a:t>UNIKA has more than</a:t>
            </a:r>
            <a:endParaRPr lang="en-US" sz="6600" cap="all" spc="200" dirty="0">
              <a:solidFill>
                <a:schemeClr val="tx1">
                  <a:lumMod val="95000"/>
                  <a:lumOff val="5000"/>
                </a:schemeClr>
              </a:solidFill>
              <a:latin typeface="Algerian" panose="04020705040A02060702" pitchFamily="82" charset="0"/>
              <a:ea typeface="+mj-ea"/>
              <a:cs typeface="+mj-cs"/>
            </a:endParaRPr>
          </a:p>
        </p:txBody>
      </p:sp>
      <p:sp>
        <p:nvSpPr>
          <p:cNvPr id="2" name="Shape 307">
            <a:extLst>
              <a:ext uri="{FF2B5EF4-FFF2-40B4-BE49-F238E27FC236}">
                <a16:creationId xmlns:a16="http://schemas.microsoft.com/office/drawing/2014/main" id="{E5F2D98B-F62A-46ED-8BFD-2502074F5DFD}"/>
              </a:ext>
            </a:extLst>
          </p:cNvPr>
          <p:cNvSpPr/>
          <p:nvPr/>
        </p:nvSpPr>
        <p:spPr>
          <a:xfrm>
            <a:off x="2471244" y="2540656"/>
            <a:ext cx="7451589" cy="3226749"/>
          </a:xfrm>
          <a:custGeom>
            <a:avLst/>
            <a:gdLst/>
            <a:ahLst/>
            <a:cxnLst/>
            <a:rect l="0" t="0" r="0" b="0"/>
            <a:pathLst>
              <a:path w="285750" h="136125" extrusionOk="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solidFill>
            <a:srgbClr val="3B8D61"/>
          </a:solidFill>
          <a:ln>
            <a:noFill/>
          </a:ln>
        </p:spPr>
        <p:txBody>
          <a:bodyPr lIns="121900" tIns="121900" rIns="121900" bIns="121900" anchor="ctr" anchorCtr="0">
            <a:noAutofit/>
          </a:bodyPr>
          <a:lstStyle/>
          <a:p>
            <a:endParaRPr sz="2400" dirty="0"/>
          </a:p>
        </p:txBody>
      </p:sp>
      <p:sp>
        <p:nvSpPr>
          <p:cNvPr id="3" name="Shape 320">
            <a:extLst>
              <a:ext uri="{FF2B5EF4-FFF2-40B4-BE49-F238E27FC236}">
                <a16:creationId xmlns:a16="http://schemas.microsoft.com/office/drawing/2014/main" id="{A417EBEF-AF34-4387-8E32-7F15BB9E54CF}"/>
              </a:ext>
            </a:extLst>
          </p:cNvPr>
          <p:cNvSpPr txBox="1">
            <a:spLocks/>
          </p:cNvSpPr>
          <p:nvPr/>
        </p:nvSpPr>
        <p:spPr>
          <a:xfrm>
            <a:off x="-209550" y="3244825"/>
            <a:ext cx="12192000" cy="1547283"/>
          </a:xfrm>
          <a:prstGeom prst="rect">
            <a:avLst/>
          </a:prstGeom>
        </p:spPr>
        <p:txBody>
          <a:bodyPr vert="horz"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tr-TR" sz="16000" b="1" dirty="0">
                <a:latin typeface="Algerian" panose="04020705040A02060702" pitchFamily="82" charset="0"/>
              </a:rPr>
              <a:t>250</a:t>
            </a:r>
            <a:endParaRPr lang="en" sz="16000" b="1" dirty="0">
              <a:latin typeface="Algerian" panose="04020705040A02060702" pitchFamily="82" charset="0"/>
            </a:endParaRPr>
          </a:p>
        </p:txBody>
      </p:sp>
      <p:sp>
        <p:nvSpPr>
          <p:cNvPr id="4" name="Shape 321">
            <a:extLst>
              <a:ext uri="{FF2B5EF4-FFF2-40B4-BE49-F238E27FC236}">
                <a16:creationId xmlns:a16="http://schemas.microsoft.com/office/drawing/2014/main" id="{D688EFDA-459D-4F7F-B81A-18B1FB994529}"/>
              </a:ext>
            </a:extLst>
          </p:cNvPr>
          <p:cNvSpPr txBox="1">
            <a:spLocks/>
          </p:cNvSpPr>
          <p:nvPr/>
        </p:nvSpPr>
        <p:spPr>
          <a:xfrm>
            <a:off x="-99598" y="5698547"/>
            <a:ext cx="12192000" cy="1047751"/>
          </a:xfrm>
          <a:prstGeom prst="rect">
            <a:avLst/>
          </a:prstGeom>
        </p:spPr>
        <p:txBody>
          <a:bodyPr vert="horz"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spcAft>
                <a:spcPts val="600"/>
              </a:spcAft>
              <a:buFont typeface="Arial" panose="020B0604020202020204" pitchFamily="34" charset="0"/>
              <a:buNone/>
            </a:pPr>
            <a:r>
              <a:rPr lang="tr-TR" sz="3200" dirty="0" err="1">
                <a:latin typeface="Algerian" panose="04020705040A02060702" pitchFamily="82" charset="0"/>
                <a:ea typeface="Roboto Slab" panose="020B0604020202020204" charset="0"/>
              </a:rPr>
              <a:t>Bileteral</a:t>
            </a:r>
            <a:r>
              <a:rPr lang="tr-TR" sz="3200" dirty="0">
                <a:latin typeface="Algerian" panose="04020705040A02060702" pitchFamily="82" charset="0"/>
                <a:ea typeface="Roboto Slab" panose="020B0604020202020204" charset="0"/>
              </a:rPr>
              <a:t> </a:t>
            </a:r>
            <a:r>
              <a:rPr lang="tr-TR" sz="3200" dirty="0" err="1">
                <a:latin typeface="Algerian" panose="04020705040A02060702" pitchFamily="82" charset="0"/>
                <a:ea typeface="Roboto Slab" panose="020B0604020202020204" charset="0"/>
              </a:rPr>
              <a:t>agreements</a:t>
            </a:r>
            <a:r>
              <a:rPr lang="tr-TR" sz="3200" dirty="0">
                <a:latin typeface="Algerian" panose="04020705040A02060702" pitchFamily="82" charset="0"/>
                <a:ea typeface="Roboto Slab" panose="020B0604020202020204" charset="0"/>
              </a:rPr>
              <a:t> </a:t>
            </a:r>
            <a:r>
              <a:rPr lang="tr-TR" sz="3200" dirty="0" err="1">
                <a:latin typeface="Algerian" panose="04020705040A02060702" pitchFamily="82" charset="0"/>
                <a:ea typeface="Roboto Slab" panose="020B0604020202020204" charset="0"/>
              </a:rPr>
              <a:t>worldwide</a:t>
            </a:r>
            <a:endParaRPr lang="en" sz="3200" dirty="0">
              <a:latin typeface="Algerian" panose="04020705040A02060702" pitchFamily="82" charset="0"/>
              <a:ea typeface="Roboto Slab" panose="020B0604020202020204" charset="0"/>
            </a:endParaRPr>
          </a:p>
        </p:txBody>
      </p:sp>
      <p:sp>
        <p:nvSpPr>
          <p:cNvPr id="13" name="Text Placeholder 6">
            <a:extLst>
              <a:ext uri="{FF2B5EF4-FFF2-40B4-BE49-F238E27FC236}">
                <a16:creationId xmlns:a16="http://schemas.microsoft.com/office/drawing/2014/main" id="{FBF6D1C7-7D95-4561-9C6C-4FF598247E16}"/>
              </a:ext>
            </a:extLst>
          </p:cNvPr>
          <p:cNvSpPr txBox="1">
            <a:spLocks/>
          </p:cNvSpPr>
          <p:nvPr/>
        </p:nvSpPr>
        <p:spPr>
          <a:xfrm>
            <a:off x="504124" y="707498"/>
            <a:ext cx="10984557" cy="305229"/>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tr-TR" sz="1800" dirty="0">
                <a:solidFill>
                  <a:srgbClr val="E7E6E6">
                    <a:lumMod val="50000"/>
                  </a:srgbClr>
                </a:solidFill>
              </a:rPr>
              <a:t>INTERNATIONAL AGREEMENTS of UNIKA</a:t>
            </a:r>
            <a:endParaRPr lang="en-US" sz="1800" dirty="0">
              <a:solidFill>
                <a:srgbClr val="E7E6E6">
                  <a:lumMod val="50000"/>
                </a:srgbClr>
              </a:solidFill>
            </a:endParaRPr>
          </a:p>
        </p:txBody>
      </p:sp>
      <p:sp>
        <p:nvSpPr>
          <p:cNvPr id="15" name="Text Placeholder 5">
            <a:extLst>
              <a:ext uri="{FF2B5EF4-FFF2-40B4-BE49-F238E27FC236}">
                <a16:creationId xmlns:a16="http://schemas.microsoft.com/office/drawing/2014/main" id="{39B554EA-FFA5-4477-9351-A563B70C7E0A}"/>
              </a:ext>
            </a:extLst>
          </p:cNvPr>
          <p:cNvSpPr txBox="1">
            <a:spLocks/>
          </p:cNvSpPr>
          <p:nvPr/>
        </p:nvSpPr>
        <p:spPr>
          <a:xfrm>
            <a:off x="423780" y="111702"/>
            <a:ext cx="11009271" cy="64293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kumimoji="0" lang="en-US" sz="40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GREAT</a:t>
            </a:r>
            <a:r>
              <a:rPr kumimoji="0" lang="en-US" sz="40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rPr>
              <a:t> </a:t>
            </a:r>
            <a:r>
              <a:rPr lang="tr-TR" sz="4000" dirty="0">
                <a:solidFill>
                  <a:srgbClr val="FE8301"/>
                </a:solidFill>
                <a:latin typeface="Arial" panose="020B0604020202020204" pitchFamily="34" charset="0"/>
                <a:cs typeface="Arial" panose="020B0604020202020204" pitchFamily="34" charset="0"/>
              </a:rPr>
              <a:t>Learning</a:t>
            </a:r>
            <a:r>
              <a:rPr lang="tr-TR" sz="2800" dirty="0">
                <a:solidFill>
                  <a:srgbClr val="FE8301"/>
                </a:solidFill>
                <a:latin typeface="Arial" panose="020B0604020202020204" pitchFamily="34" charset="0"/>
                <a:cs typeface="Arial" panose="020B0604020202020204" pitchFamily="34" charset="0"/>
              </a:rPr>
              <a:t> @ </a:t>
            </a:r>
            <a:r>
              <a:rPr lang="tr-TR" sz="4000" dirty="0">
                <a:solidFill>
                  <a:schemeClr val="accent1">
                    <a:lumMod val="50000"/>
                  </a:schemeClr>
                </a:solidFill>
                <a:latin typeface="Arial" panose="020B0604020202020204" pitchFamily="34" charset="0"/>
                <a:cs typeface="Arial" panose="020B0604020202020204" pitchFamily="34" charset="0"/>
              </a:rPr>
              <a:t>UNIKA</a:t>
            </a:r>
            <a:endParaRPr kumimoji="0" lang="en-US" sz="4000" b="0" i="0" u="none" strike="noStrike" kern="1200" cap="none" spc="0" normalizeH="0" baseline="-25000" noProof="0" dirty="0">
              <a:ln>
                <a:noFill/>
              </a:ln>
              <a:solidFill>
                <a:srgbClr val="FE8301"/>
              </a:solidFill>
              <a:effectLst/>
              <a:uLnTx/>
              <a:uFillTx/>
              <a:latin typeface="Arial" panose="020B0604020202020204" pitchFamily="34" charset="0"/>
              <a:ea typeface="+mn-ea"/>
              <a:cs typeface="Arial" panose="020B0604020202020204" pitchFamily="34" charset="0"/>
            </a:endParaRPr>
          </a:p>
        </p:txBody>
      </p:sp>
      <p:grpSp>
        <p:nvGrpSpPr>
          <p:cNvPr id="17" name="Group 98">
            <a:extLst>
              <a:ext uri="{FF2B5EF4-FFF2-40B4-BE49-F238E27FC236}">
                <a16:creationId xmlns:a16="http://schemas.microsoft.com/office/drawing/2014/main" id="{55DC38B7-63A1-4F98-828B-56F4DFBFFD44}"/>
              </a:ext>
            </a:extLst>
          </p:cNvPr>
          <p:cNvGrpSpPr/>
          <p:nvPr/>
        </p:nvGrpSpPr>
        <p:grpSpPr>
          <a:xfrm flipH="1">
            <a:off x="441093" y="111702"/>
            <a:ext cx="45719" cy="675698"/>
            <a:chOff x="455000" y="491056"/>
            <a:chExt cx="45720" cy="675713"/>
          </a:xfrm>
          <a:solidFill>
            <a:srgbClr val="FE8301"/>
          </a:solidFill>
        </p:grpSpPr>
        <p:sp>
          <p:nvSpPr>
            <p:cNvPr id="19" name="Rectangle 99">
              <a:extLst>
                <a:ext uri="{FF2B5EF4-FFF2-40B4-BE49-F238E27FC236}">
                  <a16:creationId xmlns:a16="http://schemas.microsoft.com/office/drawing/2014/main" id="{85A7D9B0-E495-4B12-BEC9-AA6A199E04D6}"/>
                </a:ext>
              </a:extLst>
            </p:cNvPr>
            <p:cNvSpPr/>
            <p:nvPr userDrawn="1"/>
          </p:nvSpPr>
          <p:spPr>
            <a:xfrm>
              <a:off x="455001" y="491056"/>
              <a:ext cx="45719" cy="6757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100">
              <a:extLst>
                <a:ext uri="{FF2B5EF4-FFF2-40B4-BE49-F238E27FC236}">
                  <a16:creationId xmlns:a16="http://schemas.microsoft.com/office/drawing/2014/main" id="{EF311CE1-9318-41C7-95C9-D7D6D9A24D8B}"/>
                </a:ext>
              </a:extLst>
            </p:cNvPr>
            <p:cNvSpPr/>
            <p:nvPr userDrawn="1"/>
          </p:nvSpPr>
          <p:spPr>
            <a:xfrm>
              <a:off x="455000" y="961799"/>
              <a:ext cx="45719" cy="2049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2" name="Resim 11" descr="çizim, gömlek içeren bir resim&#10;&#10;Açıklama otomatik olarak oluşturuldu">
            <a:extLst>
              <a:ext uri="{FF2B5EF4-FFF2-40B4-BE49-F238E27FC236}">
                <a16:creationId xmlns:a16="http://schemas.microsoft.com/office/drawing/2014/main" id="{B69B9498-4FBC-4C64-A446-14957DC280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9802" y="0"/>
            <a:ext cx="2220378" cy="1554321"/>
          </a:xfrm>
          <a:prstGeom prst="rect">
            <a:avLst/>
          </a:prstGeom>
        </p:spPr>
      </p:pic>
    </p:spTree>
    <p:extLst>
      <p:ext uri="{BB962C8B-B14F-4D97-AF65-F5344CB8AC3E}">
        <p14:creationId xmlns:p14="http://schemas.microsoft.com/office/powerpoint/2010/main" val="32624192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Resim 2">
            <a:extLst>
              <a:ext uri="{FF2B5EF4-FFF2-40B4-BE49-F238E27FC236}">
                <a16:creationId xmlns:a16="http://schemas.microsoft.com/office/drawing/2014/main" id="{C05F2E68-5197-48A9-B24F-E0C3517E8C4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18" y="40218"/>
            <a:ext cx="1250949"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Resim 4">
            <a:extLst>
              <a:ext uri="{FF2B5EF4-FFF2-40B4-BE49-F238E27FC236}">
                <a16:creationId xmlns:a16="http://schemas.microsoft.com/office/drawing/2014/main" id="{47C0AB97-0B57-41D2-8FE9-217957F028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6301" y="842433"/>
            <a:ext cx="1409700" cy="56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Resim 6">
            <a:extLst>
              <a:ext uri="{FF2B5EF4-FFF2-40B4-BE49-F238E27FC236}">
                <a16:creationId xmlns:a16="http://schemas.microsoft.com/office/drawing/2014/main" id="{30D55829-A989-438D-B252-A38092D893F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01751" y="40218"/>
            <a:ext cx="1225549"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Resim 8">
            <a:extLst>
              <a:ext uri="{FF2B5EF4-FFF2-40B4-BE49-F238E27FC236}">
                <a16:creationId xmlns:a16="http://schemas.microsoft.com/office/drawing/2014/main" id="{65637BE3-519D-4A43-8141-FB38DC4D938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50584" y="42333"/>
            <a:ext cx="785283" cy="77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Resim 10" descr="küçük resim içeren bir resim&#10;&#10;Açıklama otomatik olarak oluşturuldu">
            <a:extLst>
              <a:ext uri="{FF2B5EF4-FFF2-40B4-BE49-F238E27FC236}">
                <a16:creationId xmlns:a16="http://schemas.microsoft.com/office/drawing/2014/main" id="{10F2B64C-4C1D-4807-8ED7-B2192383CF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1267" y="40218"/>
            <a:ext cx="785284" cy="772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Resim 12">
            <a:extLst>
              <a:ext uri="{FF2B5EF4-FFF2-40B4-BE49-F238E27FC236}">
                <a16:creationId xmlns:a16="http://schemas.microsoft.com/office/drawing/2014/main" id="{77B294D9-45F8-40A1-AC48-3B1BBBB7F38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69834" y="40218"/>
            <a:ext cx="1195917" cy="772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Resim 14">
            <a:extLst>
              <a:ext uri="{FF2B5EF4-FFF2-40B4-BE49-F238E27FC236}">
                <a16:creationId xmlns:a16="http://schemas.microsoft.com/office/drawing/2014/main" id="{0C5D5132-E8B9-4C19-A9C4-8E929BC9B6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89034" y="35985"/>
            <a:ext cx="994833"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Resim 16">
            <a:extLst>
              <a:ext uri="{FF2B5EF4-FFF2-40B4-BE49-F238E27FC236}">
                <a16:creationId xmlns:a16="http://schemas.microsoft.com/office/drawing/2014/main" id="{049179CA-E744-4DE0-879C-20D934F597A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l="11259" r="10979"/>
          <a:stretch>
            <a:fillRect/>
          </a:stretch>
        </p:blipFill>
        <p:spPr bwMode="auto">
          <a:xfrm>
            <a:off x="6407151" y="35985"/>
            <a:ext cx="618067"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2" name="Resim 18">
            <a:extLst>
              <a:ext uri="{FF2B5EF4-FFF2-40B4-BE49-F238E27FC236}">
                <a16:creationId xmlns:a16="http://schemas.microsoft.com/office/drawing/2014/main" id="{A687935E-1171-42DE-8381-5F1AFC2E12D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4066" r="2542"/>
          <a:stretch>
            <a:fillRect/>
          </a:stretch>
        </p:blipFill>
        <p:spPr bwMode="auto">
          <a:xfrm>
            <a:off x="7054851" y="38100"/>
            <a:ext cx="1564216" cy="778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3" name="Resim 20" descr="metin içeren bir resim&#10;&#10;Açıklama otomatik olarak oluşturuldu">
            <a:extLst>
              <a:ext uri="{FF2B5EF4-FFF2-40B4-BE49-F238E27FC236}">
                <a16:creationId xmlns:a16="http://schemas.microsoft.com/office/drawing/2014/main" id="{9A89714B-A1F2-4BB0-AC5E-4173DBCF775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636001" y="35985"/>
            <a:ext cx="785284"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4" name="Resim 22">
            <a:extLst>
              <a:ext uri="{FF2B5EF4-FFF2-40B4-BE49-F238E27FC236}">
                <a16:creationId xmlns:a16="http://schemas.microsoft.com/office/drawing/2014/main" id="{A03E06D5-C5FF-4438-83D2-070A4DFD4FD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t="17023" b="18716"/>
          <a:stretch>
            <a:fillRect/>
          </a:stretch>
        </p:blipFill>
        <p:spPr bwMode="auto">
          <a:xfrm>
            <a:off x="9438218" y="35984"/>
            <a:ext cx="1225549" cy="768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5" name="Resim 24">
            <a:extLst>
              <a:ext uri="{FF2B5EF4-FFF2-40B4-BE49-F238E27FC236}">
                <a16:creationId xmlns:a16="http://schemas.microsoft.com/office/drawing/2014/main" id="{D8C7F20F-BA5E-44F9-9094-809E00A9DE8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518" y="833967"/>
            <a:ext cx="1250949" cy="57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6" name="Resim 30">
            <a:extLst>
              <a:ext uri="{FF2B5EF4-FFF2-40B4-BE49-F238E27FC236}">
                <a16:creationId xmlns:a16="http://schemas.microsoft.com/office/drawing/2014/main" id="{E721AE9E-9E79-4CE9-B1C5-51574B5631A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01751" y="833967"/>
            <a:ext cx="1780116" cy="592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7" name="Resim 32768">
            <a:extLst>
              <a:ext uri="{FF2B5EF4-FFF2-40B4-BE49-F238E27FC236}">
                <a16:creationId xmlns:a16="http://schemas.microsoft.com/office/drawing/2014/main" id="{B82ED16C-0B19-4B91-A1E8-B54B4BF5EFF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b="5505"/>
          <a:stretch>
            <a:fillRect/>
          </a:stretch>
        </p:blipFill>
        <p:spPr bwMode="auto">
          <a:xfrm>
            <a:off x="3039533" y="833967"/>
            <a:ext cx="1634067" cy="57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8" name="Resim 32771">
            <a:extLst>
              <a:ext uri="{FF2B5EF4-FFF2-40B4-BE49-F238E27FC236}">
                <a16:creationId xmlns:a16="http://schemas.microsoft.com/office/drawing/2014/main" id="{3383592B-C236-4193-B486-FC93141671B3}"/>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12933" y="833967"/>
            <a:ext cx="618067" cy="586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9" name="Resim 32773" descr="nesne, saat, kol saati içeren bir resim&#10;&#10;Açıklama otomatik olarak oluşturuldu">
            <a:extLst>
              <a:ext uri="{FF2B5EF4-FFF2-40B4-BE49-F238E27FC236}">
                <a16:creationId xmlns:a16="http://schemas.microsoft.com/office/drawing/2014/main" id="{B2013D9F-DD62-4A98-B004-5E465E1B95C5}"/>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752167" y="833967"/>
            <a:ext cx="615951" cy="582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0" name="Resim 32777">
            <a:extLst>
              <a:ext uri="{FF2B5EF4-FFF2-40B4-BE49-F238E27FC236}">
                <a16:creationId xmlns:a16="http://schemas.microsoft.com/office/drawing/2014/main" id="{F8CABBF5-D15B-4432-B87E-8DDABB646BFF}"/>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598333" y="5789084"/>
            <a:ext cx="300566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1" name="Resim 32779">
            <a:extLst>
              <a:ext uri="{FF2B5EF4-FFF2-40B4-BE49-F238E27FC236}">
                <a16:creationId xmlns:a16="http://schemas.microsoft.com/office/drawing/2014/main" id="{0BD57AFA-DB8A-4D7D-A278-16547AFE5C7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120967" y="833967"/>
            <a:ext cx="1039284" cy="61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2" name="Resim 32781">
            <a:extLst>
              <a:ext uri="{FF2B5EF4-FFF2-40B4-BE49-F238E27FC236}">
                <a16:creationId xmlns:a16="http://schemas.microsoft.com/office/drawing/2014/main" id="{149FF9E8-78E2-40B6-8972-8472DCBCD072}"/>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b="2657"/>
          <a:stretch>
            <a:fillRect/>
          </a:stretch>
        </p:blipFill>
        <p:spPr bwMode="auto">
          <a:xfrm>
            <a:off x="9707034" y="833967"/>
            <a:ext cx="1401233" cy="586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3" name="Resim 32783">
            <a:extLst>
              <a:ext uri="{FF2B5EF4-FFF2-40B4-BE49-F238E27FC236}">
                <a16:creationId xmlns:a16="http://schemas.microsoft.com/office/drawing/2014/main" id="{1DD7970B-4E7B-4386-B222-A0A4F13A01D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b="19380"/>
          <a:stretch>
            <a:fillRect/>
          </a:stretch>
        </p:blipFill>
        <p:spPr bwMode="auto">
          <a:xfrm>
            <a:off x="10676467" y="38100"/>
            <a:ext cx="1483784" cy="764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4" name="Resim 32785">
            <a:extLst>
              <a:ext uri="{FF2B5EF4-FFF2-40B4-BE49-F238E27FC236}">
                <a16:creationId xmlns:a16="http://schemas.microsoft.com/office/drawing/2014/main" id="{5E7C9ADF-4B98-4FB6-A674-00F3E53A794C}"/>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7518" y="1462618"/>
            <a:ext cx="4538133" cy="1123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5" name="Resim 32787">
            <a:extLst>
              <a:ext uri="{FF2B5EF4-FFF2-40B4-BE49-F238E27FC236}">
                <a16:creationId xmlns:a16="http://schemas.microsoft.com/office/drawing/2014/main" id="{6748FB1F-6DF2-414D-8092-D97EAEF2AA26}"/>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597401" y="1468967"/>
            <a:ext cx="1132417" cy="1111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6" name="Resim 32789">
            <a:extLst>
              <a:ext uri="{FF2B5EF4-FFF2-40B4-BE49-F238E27FC236}">
                <a16:creationId xmlns:a16="http://schemas.microsoft.com/office/drawing/2014/main" id="{51E284C3-C285-4C2C-A081-C055A414604D}"/>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763685" y="1481667"/>
            <a:ext cx="3043767" cy="1111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7" name="Resim 32793">
            <a:extLst>
              <a:ext uri="{FF2B5EF4-FFF2-40B4-BE49-F238E27FC236}">
                <a16:creationId xmlns:a16="http://schemas.microsoft.com/office/drawing/2014/main" id="{CF75CAAE-6F89-4443-88FA-002E8D9E9A76}"/>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830734" y="1481667"/>
            <a:ext cx="1894417"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8" name="Resim 32795" descr="küçük resim, metin içeren bir resim&#10;&#10;Açıklama otomatik olarak oluşturuldu">
            <a:extLst>
              <a:ext uri="{FF2B5EF4-FFF2-40B4-BE49-F238E27FC236}">
                <a16:creationId xmlns:a16="http://schemas.microsoft.com/office/drawing/2014/main" id="{60497CCF-795E-4CB4-9FF9-3F287E5BDAB7}"/>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7518" y="2622551"/>
            <a:ext cx="2025649" cy="1174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9" name="Resim 32797">
            <a:extLst>
              <a:ext uri="{FF2B5EF4-FFF2-40B4-BE49-F238E27FC236}">
                <a16:creationId xmlns:a16="http://schemas.microsoft.com/office/drawing/2014/main" id="{A843ED18-4D80-4ADD-82DB-7F2CC6B05D94}"/>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082800" y="2620433"/>
            <a:ext cx="2025651" cy="1176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60" name="Resim 32799">
            <a:extLst>
              <a:ext uri="{FF2B5EF4-FFF2-40B4-BE49-F238E27FC236}">
                <a16:creationId xmlns:a16="http://schemas.microsoft.com/office/drawing/2014/main" id="{6AF055E1-B99E-4AE6-9DD2-0A58C9476091}"/>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140200" y="2614084"/>
            <a:ext cx="3685117" cy="118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61" name="Resim 32801">
            <a:extLst>
              <a:ext uri="{FF2B5EF4-FFF2-40B4-BE49-F238E27FC236}">
                <a16:creationId xmlns:a16="http://schemas.microsoft.com/office/drawing/2014/main" id="{DF933084-12A6-4E5A-9027-E4BC00C98D40}"/>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t="15663"/>
          <a:stretch>
            <a:fillRect/>
          </a:stretch>
        </p:blipFill>
        <p:spPr bwMode="auto">
          <a:xfrm>
            <a:off x="7854951" y="2622551"/>
            <a:ext cx="4301067" cy="1174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62" name="Resim 32803">
            <a:extLst>
              <a:ext uri="{FF2B5EF4-FFF2-40B4-BE49-F238E27FC236}">
                <a16:creationId xmlns:a16="http://schemas.microsoft.com/office/drawing/2014/main" id="{B761108A-4D2D-4442-BBE6-506E45EBCCEC}"/>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27518" y="5803900"/>
            <a:ext cx="3441700" cy="1051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63" name="Resim 32807" descr="kişi içeren bir resim&#10;&#10;Açıklama otomatik olarak oluşturuldu">
            <a:extLst>
              <a:ext uri="{FF2B5EF4-FFF2-40B4-BE49-F238E27FC236}">
                <a16:creationId xmlns:a16="http://schemas.microsoft.com/office/drawing/2014/main" id="{F95823CE-5E51-43DF-B39A-4FDC69BEBDF4}"/>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t="16988" b="-2988"/>
          <a:stretch>
            <a:fillRect/>
          </a:stretch>
        </p:blipFill>
        <p:spPr bwMode="auto">
          <a:xfrm>
            <a:off x="10754785" y="1485901"/>
            <a:ext cx="1401233" cy="1149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64" name="Resim 32809">
            <a:extLst>
              <a:ext uri="{FF2B5EF4-FFF2-40B4-BE49-F238E27FC236}">
                <a16:creationId xmlns:a16="http://schemas.microsoft.com/office/drawing/2014/main" id="{DC8F070C-D778-494A-B9CD-40962DBD72AA}"/>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752167" y="5816601"/>
            <a:ext cx="1013884" cy="1013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65" name="Resim 32813">
            <a:extLst>
              <a:ext uri="{FF2B5EF4-FFF2-40B4-BE49-F238E27FC236}">
                <a16:creationId xmlns:a16="http://schemas.microsoft.com/office/drawing/2014/main" id="{FDCADCA6-D0FB-4510-B73F-4767183FE706}"/>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t="26553" b="29405"/>
          <a:stretch>
            <a:fillRect/>
          </a:stretch>
        </p:blipFill>
        <p:spPr bwMode="auto">
          <a:xfrm>
            <a:off x="7380818" y="842433"/>
            <a:ext cx="1312333" cy="57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66" name="Resim 32817">
            <a:extLst>
              <a:ext uri="{FF2B5EF4-FFF2-40B4-BE49-F238E27FC236}">
                <a16:creationId xmlns:a16="http://schemas.microsoft.com/office/drawing/2014/main" id="{B88EC548-2E2D-4897-BDFD-9A626164C6F6}"/>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l="8673" t="13058" r="3694" b="16338"/>
          <a:stretch>
            <a:fillRect/>
          </a:stretch>
        </p:blipFill>
        <p:spPr bwMode="auto">
          <a:xfrm>
            <a:off x="8705851" y="836085"/>
            <a:ext cx="988483" cy="586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67" name="Resim 2" descr="ekran görüntüsü içeren bir resim&#10;&#10;Açıklama otomatik olarak oluşturuldu">
            <a:extLst>
              <a:ext uri="{FF2B5EF4-FFF2-40B4-BE49-F238E27FC236}">
                <a16:creationId xmlns:a16="http://schemas.microsoft.com/office/drawing/2014/main" id="{8C593E15-FADD-4384-AFC8-2A7651234BF6}"/>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23285" y="3831167"/>
            <a:ext cx="2338916" cy="1750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68" name="Resim 4" descr="ekran görüntüsü içeren bir resim&#10;&#10;Açıklama otomatik olarak oluşturuldu">
            <a:extLst>
              <a:ext uri="{FF2B5EF4-FFF2-40B4-BE49-F238E27FC236}">
                <a16:creationId xmlns:a16="http://schemas.microsoft.com/office/drawing/2014/main" id="{8C0845FA-869F-4DA1-9AD8-09834D840F0B}"/>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2387601" y="3831167"/>
            <a:ext cx="2410884" cy="1750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69" name="Resim 6" descr="ekran görüntüsü içeren bir resim&#10;&#10;Açıklama otomatik olarak oluşturuldu">
            <a:extLst>
              <a:ext uri="{FF2B5EF4-FFF2-40B4-BE49-F238E27FC236}">
                <a16:creationId xmlns:a16="http://schemas.microsoft.com/office/drawing/2014/main" id="{DBEC5ED5-E022-454C-967A-834AA5F38E70}"/>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4813300" y="3826934"/>
            <a:ext cx="2643717" cy="1750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70" name="Resim 8" descr="ekran görüntüsü içeren bir resim&#10;&#10;Açıklama otomatik olarak oluşturuldu">
            <a:extLst>
              <a:ext uri="{FF2B5EF4-FFF2-40B4-BE49-F238E27FC236}">
                <a16:creationId xmlns:a16="http://schemas.microsoft.com/office/drawing/2014/main" id="{78C46DB0-CA5E-44AC-A688-6087723C36A9}"/>
              </a:ext>
            </a:extLst>
          </p:cNvPr>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7457017" y="3818467"/>
            <a:ext cx="2097616" cy="1750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71" name="Resim 10" descr="ekran görüntüsü içeren bir resim&#10;&#10;Açıklama otomatik olarak oluşturuldu">
            <a:extLst>
              <a:ext uri="{FF2B5EF4-FFF2-40B4-BE49-F238E27FC236}">
                <a16:creationId xmlns:a16="http://schemas.microsoft.com/office/drawing/2014/main" id="{C428A24D-B30F-45C0-879E-C3C2A3ED3646}"/>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9556751" y="3818467"/>
            <a:ext cx="2599267" cy="1761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Metin kutusu 11">
            <a:extLst>
              <a:ext uri="{FF2B5EF4-FFF2-40B4-BE49-F238E27FC236}">
                <a16:creationId xmlns:a16="http://schemas.microsoft.com/office/drawing/2014/main" id="{F90A01C0-0936-46ED-94A7-E34BBA9771B4}"/>
              </a:ext>
            </a:extLst>
          </p:cNvPr>
          <p:cNvSpPr txBox="1"/>
          <p:nvPr/>
        </p:nvSpPr>
        <p:spPr>
          <a:xfrm>
            <a:off x="7912100" y="6015567"/>
            <a:ext cx="3894667" cy="830997"/>
          </a:xfrm>
          <a:prstGeom prst="rect">
            <a:avLst/>
          </a:prstGeom>
          <a:solidFill>
            <a:schemeClr val="accent3">
              <a:lumMod val="50000"/>
            </a:schemeClr>
          </a:solidFill>
        </p:spPr>
        <p:txBody>
          <a:bodyPr>
            <a:spAutoFit/>
          </a:bodyPr>
          <a:lstStyle/>
          <a:p>
            <a:pPr algn="ctr">
              <a:defRPr/>
            </a:pPr>
            <a:r>
              <a:rPr lang="en-US" sz="2400" b="1" dirty="0">
                <a:solidFill>
                  <a:schemeClr val="bg1"/>
                </a:solidFill>
              </a:rPr>
              <a:t>Some universities which we have agreements</a:t>
            </a:r>
            <a:endParaRPr lang="tr-TR" sz="2400" b="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Resim 11">
            <a:extLst>
              <a:ext uri="{FF2B5EF4-FFF2-40B4-BE49-F238E27FC236}">
                <a16:creationId xmlns:a16="http://schemas.microsoft.com/office/drawing/2014/main" id="{BFB34666-5A4B-4640-9F0D-8F7263EE11E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11945" b="7439"/>
          <a:stretch>
            <a:fillRect/>
          </a:stretch>
        </p:blipFill>
        <p:spPr bwMode="auto">
          <a:xfrm>
            <a:off x="665756" y="4349584"/>
            <a:ext cx="5067196" cy="228585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 Placeholder 5">
            <a:extLst>
              <a:ext uri="{FF2B5EF4-FFF2-40B4-BE49-F238E27FC236}">
                <a16:creationId xmlns:a16="http://schemas.microsoft.com/office/drawing/2014/main" id="{5070C639-4E0D-4EAD-8D90-EAC17921D403}"/>
              </a:ext>
            </a:extLst>
          </p:cNvPr>
          <p:cNvSpPr txBox="1">
            <a:spLocks/>
          </p:cNvSpPr>
          <p:nvPr/>
        </p:nvSpPr>
        <p:spPr>
          <a:xfrm>
            <a:off x="423780" y="111702"/>
            <a:ext cx="11009271" cy="64293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kumimoji="0" lang="en-US" sz="40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GREAT</a:t>
            </a:r>
            <a:r>
              <a:rPr kumimoji="0" lang="en-US" sz="40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rPr>
              <a:t> </a:t>
            </a:r>
            <a:r>
              <a:rPr lang="tr-TR" sz="4000" dirty="0">
                <a:solidFill>
                  <a:srgbClr val="FE8301"/>
                </a:solidFill>
                <a:latin typeface="Arial" panose="020B0604020202020204" pitchFamily="34" charset="0"/>
                <a:cs typeface="Arial" panose="020B0604020202020204" pitchFamily="34" charset="0"/>
              </a:rPr>
              <a:t>Learning</a:t>
            </a:r>
            <a:r>
              <a:rPr lang="tr-TR" sz="2800" dirty="0">
                <a:solidFill>
                  <a:srgbClr val="FE8301"/>
                </a:solidFill>
                <a:latin typeface="Arial" panose="020B0604020202020204" pitchFamily="34" charset="0"/>
                <a:cs typeface="Arial" panose="020B0604020202020204" pitchFamily="34" charset="0"/>
              </a:rPr>
              <a:t> @ </a:t>
            </a:r>
            <a:r>
              <a:rPr lang="tr-TR" sz="4000" dirty="0">
                <a:solidFill>
                  <a:schemeClr val="accent1">
                    <a:lumMod val="50000"/>
                  </a:schemeClr>
                </a:solidFill>
                <a:latin typeface="Arial" panose="020B0604020202020204" pitchFamily="34" charset="0"/>
                <a:cs typeface="Arial" panose="020B0604020202020204" pitchFamily="34" charset="0"/>
              </a:rPr>
              <a:t>UNIKA</a:t>
            </a:r>
            <a:endParaRPr kumimoji="0" lang="en-US" sz="4000" b="0" i="0" u="none" strike="noStrike" kern="1200" cap="none" spc="0" normalizeH="0" baseline="-25000" noProof="0" dirty="0">
              <a:ln>
                <a:noFill/>
              </a:ln>
              <a:solidFill>
                <a:srgbClr val="FE8301"/>
              </a:solidFill>
              <a:effectLst/>
              <a:uLnTx/>
              <a:uFillTx/>
              <a:latin typeface="Arial" panose="020B0604020202020204" pitchFamily="34" charset="0"/>
              <a:ea typeface="+mn-ea"/>
              <a:cs typeface="Arial" panose="020B0604020202020204" pitchFamily="34" charset="0"/>
            </a:endParaRPr>
          </a:p>
        </p:txBody>
      </p:sp>
      <p:grpSp>
        <p:nvGrpSpPr>
          <p:cNvPr id="9" name="Group 98">
            <a:extLst>
              <a:ext uri="{FF2B5EF4-FFF2-40B4-BE49-F238E27FC236}">
                <a16:creationId xmlns:a16="http://schemas.microsoft.com/office/drawing/2014/main" id="{F1E25F16-7FF9-47B7-A32A-7E514D1AA315}"/>
              </a:ext>
            </a:extLst>
          </p:cNvPr>
          <p:cNvGrpSpPr/>
          <p:nvPr/>
        </p:nvGrpSpPr>
        <p:grpSpPr>
          <a:xfrm flipH="1">
            <a:off x="441093" y="111702"/>
            <a:ext cx="45719" cy="675698"/>
            <a:chOff x="455000" y="491056"/>
            <a:chExt cx="45720" cy="675713"/>
          </a:xfrm>
          <a:solidFill>
            <a:srgbClr val="FE8301"/>
          </a:solidFill>
        </p:grpSpPr>
        <p:sp>
          <p:nvSpPr>
            <p:cNvPr id="10" name="Rectangle 99">
              <a:extLst>
                <a:ext uri="{FF2B5EF4-FFF2-40B4-BE49-F238E27FC236}">
                  <a16:creationId xmlns:a16="http://schemas.microsoft.com/office/drawing/2014/main" id="{F09C1F68-6D26-4B3F-95D9-2E26F5A0F003}"/>
                </a:ext>
              </a:extLst>
            </p:cNvPr>
            <p:cNvSpPr/>
            <p:nvPr userDrawn="1"/>
          </p:nvSpPr>
          <p:spPr>
            <a:xfrm>
              <a:off x="455001" y="491056"/>
              <a:ext cx="45719" cy="6757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0">
              <a:extLst>
                <a:ext uri="{FF2B5EF4-FFF2-40B4-BE49-F238E27FC236}">
                  <a16:creationId xmlns:a16="http://schemas.microsoft.com/office/drawing/2014/main" id="{64E5519D-CF4C-4F91-87C3-8A1D59D249F4}"/>
                </a:ext>
              </a:extLst>
            </p:cNvPr>
            <p:cNvSpPr/>
            <p:nvPr userDrawn="1"/>
          </p:nvSpPr>
          <p:spPr>
            <a:xfrm>
              <a:off x="455000" y="961799"/>
              <a:ext cx="45719" cy="2049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4" name="Group 68">
            <a:extLst>
              <a:ext uri="{FF2B5EF4-FFF2-40B4-BE49-F238E27FC236}">
                <a16:creationId xmlns:a16="http://schemas.microsoft.com/office/drawing/2014/main" id="{28BC61F1-816B-451E-91B7-F42178A35E70}"/>
              </a:ext>
            </a:extLst>
          </p:cNvPr>
          <p:cNvGrpSpPr/>
          <p:nvPr/>
        </p:nvGrpSpPr>
        <p:grpSpPr>
          <a:xfrm>
            <a:off x="6288376" y="2186570"/>
            <a:ext cx="5371415" cy="2836815"/>
            <a:chOff x="7740394" y="2503503"/>
            <a:chExt cx="4253995" cy="2246670"/>
          </a:xfrm>
        </p:grpSpPr>
        <p:sp>
          <p:nvSpPr>
            <p:cNvPr id="25" name="TextBox 17">
              <a:extLst>
                <a:ext uri="{FF2B5EF4-FFF2-40B4-BE49-F238E27FC236}">
                  <a16:creationId xmlns:a16="http://schemas.microsoft.com/office/drawing/2014/main" id="{2E12AA09-6B8E-49A9-9F45-46F88762AB25}"/>
                </a:ext>
              </a:extLst>
            </p:cNvPr>
            <p:cNvSpPr txBox="1"/>
            <p:nvPr/>
          </p:nvSpPr>
          <p:spPr>
            <a:xfrm>
              <a:off x="7740394" y="2503503"/>
              <a:ext cx="4239167" cy="438749"/>
            </a:xfrm>
            <a:prstGeom prst="rect">
              <a:avLst/>
            </a:prstGeom>
            <a:solidFill>
              <a:srgbClr val="002060"/>
            </a:solidFill>
            <a:ln>
              <a:solidFill>
                <a:srgbClr val="002060"/>
              </a:solidFill>
            </a:ln>
            <a:scene3d>
              <a:camera prst="orthographicFront"/>
              <a:lightRig rig="threePt" dir="t"/>
            </a:scene3d>
            <a:sp3d>
              <a:bevelT w="165100" prst="coolSlant"/>
            </a:sp3d>
          </p:spPr>
          <p:txBody>
            <a:bodyPr wrap="square" rtlCol="0" anchor="ctr">
              <a:spAutoFit/>
            </a:bodyPr>
            <a:lstStyle/>
            <a:p>
              <a:pPr algn="ctr"/>
              <a:r>
                <a:rPr lang="tr-TR" sz="2000" b="1" dirty="0" err="1">
                  <a:solidFill>
                    <a:schemeClr val="bg1"/>
                  </a:solidFill>
                  <a:latin typeface="Century Gothic" panose="020B0502020202020204" pitchFamily="34" charset="0"/>
                </a:rPr>
                <a:t>Green</a:t>
              </a:r>
              <a:r>
                <a:rPr lang="tr-TR" sz="2000" b="1" dirty="0">
                  <a:solidFill>
                    <a:schemeClr val="bg1"/>
                  </a:solidFill>
                  <a:latin typeface="Century Gothic" panose="020B0502020202020204" pitchFamily="34" charset="0"/>
                </a:rPr>
                <a:t> </a:t>
              </a:r>
              <a:r>
                <a:rPr lang="tr-TR" sz="2000" b="1" dirty="0" err="1">
                  <a:solidFill>
                    <a:schemeClr val="bg1"/>
                  </a:solidFill>
                  <a:latin typeface="Century Gothic" panose="020B0502020202020204" pitchFamily="34" charset="0"/>
                </a:rPr>
                <a:t>Energy</a:t>
              </a:r>
              <a:endParaRPr lang="en-US" sz="2000" b="1" dirty="0">
                <a:solidFill>
                  <a:schemeClr val="bg1"/>
                </a:solidFill>
                <a:latin typeface="Century Gothic" panose="020B0502020202020204" pitchFamily="34" charset="0"/>
              </a:endParaRPr>
            </a:p>
            <a:p>
              <a:pPr algn="ctr"/>
              <a:endParaRPr lang="en-US" sz="1000" b="1" dirty="0">
                <a:solidFill>
                  <a:schemeClr val="bg1"/>
                </a:solidFill>
                <a:latin typeface="Century Gothic" panose="020B0502020202020204" pitchFamily="34" charset="0"/>
              </a:endParaRPr>
            </a:p>
          </p:txBody>
        </p:sp>
        <p:sp>
          <p:nvSpPr>
            <p:cNvPr id="26" name="TextBox 25">
              <a:extLst>
                <a:ext uri="{FF2B5EF4-FFF2-40B4-BE49-F238E27FC236}">
                  <a16:creationId xmlns:a16="http://schemas.microsoft.com/office/drawing/2014/main" id="{2D8BA4B5-7DC8-49F3-807A-1E1E691909BD}"/>
                </a:ext>
              </a:extLst>
            </p:cNvPr>
            <p:cNvSpPr txBox="1"/>
            <p:nvPr/>
          </p:nvSpPr>
          <p:spPr>
            <a:xfrm>
              <a:off x="7770606" y="3263301"/>
              <a:ext cx="4223783" cy="1486872"/>
            </a:xfrm>
            <a:prstGeom prst="rect">
              <a:avLst/>
            </a:prstGeom>
            <a:solidFill>
              <a:schemeClr val="accent3">
                <a:lumMod val="20000"/>
                <a:lumOff val="80000"/>
              </a:schemeClr>
            </a:solidFill>
            <a:ln w="19050">
              <a:solidFill>
                <a:schemeClr val="tx2">
                  <a:lumMod val="75000"/>
                </a:schemeClr>
              </a:solidFill>
            </a:ln>
          </p:spPr>
          <p:txBody>
            <a:bodyPr wrap="square" rtlCol="0">
              <a:spAutoFit/>
            </a:bodyPr>
            <a:lstStyle/>
            <a:p>
              <a:pPr algn="ctr">
                <a:tabLst>
                  <a:tab pos="2955925" algn="l"/>
                  <a:tab pos="3136900" algn="l"/>
                </a:tabLst>
              </a:pPr>
              <a:r>
                <a:rPr lang="en-US" sz="1400" b="1" dirty="0">
                  <a:solidFill>
                    <a:prstClr val="black"/>
                  </a:solidFill>
                  <a:latin typeface="Century Gothic" panose="020B0502020202020204" pitchFamily="34" charset="0"/>
                </a:rPr>
                <a:t>     </a:t>
              </a:r>
            </a:p>
            <a:p>
              <a:pPr>
                <a:tabLst>
                  <a:tab pos="2955925" algn="l"/>
                  <a:tab pos="3136900" algn="l"/>
                </a:tabLst>
              </a:pPr>
              <a:r>
                <a:rPr lang="tr-TR" sz="1400" dirty="0"/>
                <a:t>UNIKA </a:t>
              </a:r>
              <a:r>
                <a:rPr lang="en-US" sz="1400" dirty="0">
                  <a:cs typeface="Lato Light"/>
                </a:rPr>
                <a:t>produces its own electrical energy</a:t>
              </a:r>
              <a:r>
                <a:rPr lang="tr-TR" sz="1400" dirty="0">
                  <a:cs typeface="Lato Light"/>
                </a:rPr>
                <a:t> </a:t>
              </a:r>
              <a:r>
                <a:rPr lang="en-US" sz="1400" dirty="0">
                  <a:cs typeface="Lato Light"/>
                </a:rPr>
                <a:t>by the solar panels that are placed on the roofs and side walls. </a:t>
              </a:r>
              <a:endParaRPr lang="tr-TR" sz="1400" dirty="0">
                <a:cs typeface="Lato Light"/>
              </a:endParaRPr>
            </a:p>
            <a:p>
              <a:pPr>
                <a:tabLst>
                  <a:tab pos="2955925" algn="l"/>
                  <a:tab pos="3136900" algn="l"/>
                </a:tabLst>
              </a:pPr>
              <a:endParaRPr lang="tr-TR" sz="1400" dirty="0">
                <a:cs typeface="Lato Light"/>
              </a:endParaRPr>
            </a:p>
            <a:p>
              <a:pPr>
                <a:tabLst>
                  <a:tab pos="2955925" algn="l"/>
                  <a:tab pos="3136900" algn="l"/>
                </a:tabLst>
              </a:pPr>
              <a:r>
                <a:rPr lang="en-US" sz="1400" dirty="0">
                  <a:cs typeface="Lato Light"/>
                </a:rPr>
                <a:t>The solar panels are placed on 10</a:t>
              </a:r>
              <a:r>
                <a:rPr lang="tr-TR" sz="1400" dirty="0">
                  <a:cs typeface="Lato Light"/>
                </a:rPr>
                <a:t>.</a:t>
              </a:r>
              <a:r>
                <a:rPr lang="en-US" sz="1400" dirty="0">
                  <a:cs typeface="Lato Light"/>
                </a:rPr>
                <a:t>000 meter square and they produce the %50 need of electricity that is used in our university and in summer it is %70.</a:t>
              </a:r>
            </a:p>
            <a:p>
              <a:pPr algn="ctr">
                <a:tabLst>
                  <a:tab pos="2955925" algn="l"/>
                  <a:tab pos="3136900" algn="l"/>
                </a:tabLst>
              </a:pPr>
              <a:endParaRPr lang="en-US" sz="1400" b="1" dirty="0">
                <a:solidFill>
                  <a:prstClr val="black"/>
                </a:solidFill>
                <a:latin typeface="+mj-lt"/>
              </a:endParaRPr>
            </a:p>
          </p:txBody>
        </p:sp>
        <p:grpSp>
          <p:nvGrpSpPr>
            <p:cNvPr id="27" name="Group 26">
              <a:extLst>
                <a:ext uri="{FF2B5EF4-FFF2-40B4-BE49-F238E27FC236}">
                  <a16:creationId xmlns:a16="http://schemas.microsoft.com/office/drawing/2014/main" id="{7E03AE23-3C47-42A8-B8A3-B6EE64A0104F}"/>
                </a:ext>
              </a:extLst>
            </p:cNvPr>
            <p:cNvGrpSpPr/>
            <p:nvPr/>
          </p:nvGrpSpPr>
          <p:grpSpPr>
            <a:xfrm>
              <a:off x="7855432" y="3077921"/>
              <a:ext cx="4054132" cy="334938"/>
              <a:chOff x="5369708" y="4053145"/>
              <a:chExt cx="3128328" cy="364417"/>
            </a:xfrm>
          </p:grpSpPr>
          <p:grpSp>
            <p:nvGrpSpPr>
              <p:cNvPr id="28" name="Group 27">
                <a:extLst>
                  <a:ext uri="{FF2B5EF4-FFF2-40B4-BE49-F238E27FC236}">
                    <a16:creationId xmlns:a16="http://schemas.microsoft.com/office/drawing/2014/main" id="{04B6FCDB-F341-46AD-B8D7-35E1E24327A0}"/>
                  </a:ext>
                </a:extLst>
              </p:cNvPr>
              <p:cNvGrpSpPr/>
              <p:nvPr/>
            </p:nvGrpSpPr>
            <p:grpSpPr>
              <a:xfrm>
                <a:off x="8421836" y="4057718"/>
                <a:ext cx="76200" cy="349952"/>
                <a:chOff x="3886200" y="4016024"/>
                <a:chExt cx="76200" cy="349952"/>
              </a:xfrm>
            </p:grpSpPr>
            <p:sp>
              <p:nvSpPr>
                <p:cNvPr id="61" name="Oval 60">
                  <a:extLst>
                    <a:ext uri="{FF2B5EF4-FFF2-40B4-BE49-F238E27FC236}">
                      <a16:creationId xmlns:a16="http://schemas.microsoft.com/office/drawing/2014/main" id="{9A72791A-5C77-4FE0-9F8B-7E16A516995C}"/>
                    </a:ext>
                  </a:extLst>
                </p:cNvPr>
                <p:cNvSpPr/>
                <p:nvPr/>
              </p:nvSpPr>
              <p:spPr>
                <a:xfrm>
                  <a:off x="3886200" y="4016024"/>
                  <a:ext cx="76200" cy="98776"/>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62" name="Oval 61">
                  <a:extLst>
                    <a:ext uri="{FF2B5EF4-FFF2-40B4-BE49-F238E27FC236}">
                      <a16:creationId xmlns:a16="http://schemas.microsoft.com/office/drawing/2014/main" id="{CFF9F043-3EBB-461F-9428-E2D189AB702B}"/>
                    </a:ext>
                  </a:extLst>
                </p:cNvPr>
                <p:cNvSpPr/>
                <p:nvPr/>
              </p:nvSpPr>
              <p:spPr>
                <a:xfrm>
                  <a:off x="3886200" y="4267200"/>
                  <a:ext cx="76200" cy="98776"/>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cxnSp>
              <p:nvCxnSpPr>
                <p:cNvPr id="63" name="Straight Connector 62">
                  <a:extLst>
                    <a:ext uri="{FF2B5EF4-FFF2-40B4-BE49-F238E27FC236}">
                      <a16:creationId xmlns:a16="http://schemas.microsoft.com/office/drawing/2014/main" id="{B64D2665-4725-4580-9B88-5272735D8A47}"/>
                    </a:ext>
                  </a:extLst>
                </p:cNvPr>
                <p:cNvCxnSpPr/>
                <p:nvPr/>
              </p:nvCxnSpPr>
              <p:spPr>
                <a:xfrm>
                  <a:off x="3924655" y="4044954"/>
                  <a:ext cx="0" cy="321022"/>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F4BC8CE3-17A5-429C-87C9-B072E62A3BC2}"/>
                  </a:ext>
                </a:extLst>
              </p:cNvPr>
              <p:cNvGrpSpPr/>
              <p:nvPr/>
            </p:nvGrpSpPr>
            <p:grpSpPr>
              <a:xfrm>
                <a:off x="7658804" y="4067610"/>
                <a:ext cx="76200" cy="349952"/>
                <a:chOff x="3886200" y="4016024"/>
                <a:chExt cx="76200" cy="349952"/>
              </a:xfrm>
            </p:grpSpPr>
            <p:sp>
              <p:nvSpPr>
                <p:cNvPr id="58" name="Oval 57">
                  <a:extLst>
                    <a:ext uri="{FF2B5EF4-FFF2-40B4-BE49-F238E27FC236}">
                      <a16:creationId xmlns:a16="http://schemas.microsoft.com/office/drawing/2014/main" id="{92BBA6BC-63CB-4A81-8158-BCDD9473FB18}"/>
                    </a:ext>
                  </a:extLst>
                </p:cNvPr>
                <p:cNvSpPr/>
                <p:nvPr/>
              </p:nvSpPr>
              <p:spPr>
                <a:xfrm>
                  <a:off x="3886200" y="4016024"/>
                  <a:ext cx="76200" cy="98776"/>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59" name="Oval 58">
                  <a:extLst>
                    <a:ext uri="{FF2B5EF4-FFF2-40B4-BE49-F238E27FC236}">
                      <a16:creationId xmlns:a16="http://schemas.microsoft.com/office/drawing/2014/main" id="{5744E802-6EA8-4EAC-96D9-60FCB9B12DDD}"/>
                    </a:ext>
                  </a:extLst>
                </p:cNvPr>
                <p:cNvSpPr/>
                <p:nvPr/>
              </p:nvSpPr>
              <p:spPr>
                <a:xfrm>
                  <a:off x="3886200" y="4267200"/>
                  <a:ext cx="76200" cy="98776"/>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cxnSp>
              <p:nvCxnSpPr>
                <p:cNvPr id="60" name="Straight Connector 59">
                  <a:extLst>
                    <a:ext uri="{FF2B5EF4-FFF2-40B4-BE49-F238E27FC236}">
                      <a16:creationId xmlns:a16="http://schemas.microsoft.com/office/drawing/2014/main" id="{AB22ADC9-91C7-40A9-B5FF-FDAB59C1838A}"/>
                    </a:ext>
                  </a:extLst>
                </p:cNvPr>
                <p:cNvCxnSpPr/>
                <p:nvPr/>
              </p:nvCxnSpPr>
              <p:spPr>
                <a:xfrm>
                  <a:off x="3924655" y="4044954"/>
                  <a:ext cx="0" cy="321022"/>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748E7D69-BF56-4CD5-ACBE-C0F7796B709D}"/>
                  </a:ext>
                </a:extLst>
              </p:cNvPr>
              <p:cNvGrpSpPr/>
              <p:nvPr/>
            </p:nvGrpSpPr>
            <p:grpSpPr>
              <a:xfrm>
                <a:off x="8040320" y="4067610"/>
                <a:ext cx="76200" cy="349952"/>
                <a:chOff x="3886200" y="4016024"/>
                <a:chExt cx="76200" cy="349952"/>
              </a:xfrm>
            </p:grpSpPr>
            <p:sp>
              <p:nvSpPr>
                <p:cNvPr id="55" name="Oval 54">
                  <a:extLst>
                    <a:ext uri="{FF2B5EF4-FFF2-40B4-BE49-F238E27FC236}">
                      <a16:creationId xmlns:a16="http://schemas.microsoft.com/office/drawing/2014/main" id="{1BF9159E-2B45-45A9-9173-28A21424F306}"/>
                    </a:ext>
                  </a:extLst>
                </p:cNvPr>
                <p:cNvSpPr/>
                <p:nvPr/>
              </p:nvSpPr>
              <p:spPr>
                <a:xfrm>
                  <a:off x="3886200" y="4016024"/>
                  <a:ext cx="76200" cy="98776"/>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56" name="Oval 55">
                  <a:extLst>
                    <a:ext uri="{FF2B5EF4-FFF2-40B4-BE49-F238E27FC236}">
                      <a16:creationId xmlns:a16="http://schemas.microsoft.com/office/drawing/2014/main" id="{0C092137-EAB8-4E85-883C-5D050AE1E02F}"/>
                    </a:ext>
                  </a:extLst>
                </p:cNvPr>
                <p:cNvSpPr/>
                <p:nvPr/>
              </p:nvSpPr>
              <p:spPr>
                <a:xfrm>
                  <a:off x="3886200" y="4267200"/>
                  <a:ext cx="76200" cy="98776"/>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cxnSp>
              <p:nvCxnSpPr>
                <p:cNvPr id="57" name="Straight Connector 56">
                  <a:extLst>
                    <a:ext uri="{FF2B5EF4-FFF2-40B4-BE49-F238E27FC236}">
                      <a16:creationId xmlns:a16="http://schemas.microsoft.com/office/drawing/2014/main" id="{4720E948-879A-41D7-AFF4-B24F23804AD1}"/>
                    </a:ext>
                  </a:extLst>
                </p:cNvPr>
                <p:cNvCxnSpPr/>
                <p:nvPr/>
              </p:nvCxnSpPr>
              <p:spPr>
                <a:xfrm>
                  <a:off x="3924655" y="4044954"/>
                  <a:ext cx="0" cy="321022"/>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1487C5ED-FE32-46F9-8C6E-FA293A981498}"/>
                  </a:ext>
                </a:extLst>
              </p:cNvPr>
              <p:cNvGrpSpPr/>
              <p:nvPr/>
            </p:nvGrpSpPr>
            <p:grpSpPr>
              <a:xfrm>
                <a:off x="5369708" y="4053145"/>
                <a:ext cx="76200" cy="349952"/>
                <a:chOff x="3886200" y="4016024"/>
                <a:chExt cx="76200" cy="349952"/>
              </a:xfrm>
            </p:grpSpPr>
            <p:sp>
              <p:nvSpPr>
                <p:cNvPr id="52" name="Oval 51">
                  <a:extLst>
                    <a:ext uri="{FF2B5EF4-FFF2-40B4-BE49-F238E27FC236}">
                      <a16:creationId xmlns:a16="http://schemas.microsoft.com/office/drawing/2014/main" id="{6996FA62-D5EE-40BE-8071-36EDF8302F6D}"/>
                    </a:ext>
                  </a:extLst>
                </p:cNvPr>
                <p:cNvSpPr/>
                <p:nvPr/>
              </p:nvSpPr>
              <p:spPr>
                <a:xfrm>
                  <a:off x="3886200" y="4016024"/>
                  <a:ext cx="76200" cy="98776"/>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53" name="Oval 52">
                  <a:extLst>
                    <a:ext uri="{FF2B5EF4-FFF2-40B4-BE49-F238E27FC236}">
                      <a16:creationId xmlns:a16="http://schemas.microsoft.com/office/drawing/2014/main" id="{1C44349C-D843-4971-9A73-9FBC00BD0942}"/>
                    </a:ext>
                  </a:extLst>
                </p:cNvPr>
                <p:cNvSpPr/>
                <p:nvPr/>
              </p:nvSpPr>
              <p:spPr>
                <a:xfrm>
                  <a:off x="3886200" y="4267200"/>
                  <a:ext cx="76200" cy="98776"/>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cxnSp>
              <p:nvCxnSpPr>
                <p:cNvPr id="54" name="Straight Connector 53">
                  <a:extLst>
                    <a:ext uri="{FF2B5EF4-FFF2-40B4-BE49-F238E27FC236}">
                      <a16:creationId xmlns:a16="http://schemas.microsoft.com/office/drawing/2014/main" id="{94542DDA-5B56-4DC7-BD26-5805572F6A29}"/>
                    </a:ext>
                  </a:extLst>
                </p:cNvPr>
                <p:cNvCxnSpPr/>
                <p:nvPr/>
              </p:nvCxnSpPr>
              <p:spPr>
                <a:xfrm>
                  <a:off x="3924655" y="4044954"/>
                  <a:ext cx="0" cy="321022"/>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5A4881E3-34EC-482C-8762-F44EEC6CF668}"/>
                  </a:ext>
                </a:extLst>
              </p:cNvPr>
              <p:cNvGrpSpPr/>
              <p:nvPr/>
            </p:nvGrpSpPr>
            <p:grpSpPr>
              <a:xfrm>
                <a:off x="6895772" y="4064278"/>
                <a:ext cx="76200" cy="349952"/>
                <a:chOff x="3886200" y="4016024"/>
                <a:chExt cx="76200" cy="349952"/>
              </a:xfrm>
            </p:grpSpPr>
            <p:sp>
              <p:nvSpPr>
                <p:cNvPr id="49" name="Oval 48">
                  <a:extLst>
                    <a:ext uri="{FF2B5EF4-FFF2-40B4-BE49-F238E27FC236}">
                      <a16:creationId xmlns:a16="http://schemas.microsoft.com/office/drawing/2014/main" id="{A1FD1910-669C-4179-9D92-2FD9D7287FA2}"/>
                    </a:ext>
                  </a:extLst>
                </p:cNvPr>
                <p:cNvSpPr/>
                <p:nvPr/>
              </p:nvSpPr>
              <p:spPr>
                <a:xfrm>
                  <a:off x="3886200" y="4016024"/>
                  <a:ext cx="76200" cy="98776"/>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50" name="Oval 49">
                  <a:extLst>
                    <a:ext uri="{FF2B5EF4-FFF2-40B4-BE49-F238E27FC236}">
                      <a16:creationId xmlns:a16="http://schemas.microsoft.com/office/drawing/2014/main" id="{36C31708-E83D-4CD3-A7B2-527A2A02BB4A}"/>
                    </a:ext>
                  </a:extLst>
                </p:cNvPr>
                <p:cNvSpPr/>
                <p:nvPr/>
              </p:nvSpPr>
              <p:spPr>
                <a:xfrm>
                  <a:off x="3886200" y="4267200"/>
                  <a:ext cx="76200" cy="98776"/>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cxnSp>
              <p:nvCxnSpPr>
                <p:cNvPr id="51" name="Straight Connector 50">
                  <a:extLst>
                    <a:ext uri="{FF2B5EF4-FFF2-40B4-BE49-F238E27FC236}">
                      <a16:creationId xmlns:a16="http://schemas.microsoft.com/office/drawing/2014/main" id="{6BEBF232-9A15-495A-A00F-39BD1E117EAF}"/>
                    </a:ext>
                  </a:extLst>
                </p:cNvPr>
                <p:cNvCxnSpPr/>
                <p:nvPr/>
              </p:nvCxnSpPr>
              <p:spPr>
                <a:xfrm>
                  <a:off x="3924655" y="4044954"/>
                  <a:ext cx="0" cy="321022"/>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B20534FE-61DB-4471-81FD-D4B47D6F46F4}"/>
                  </a:ext>
                </a:extLst>
              </p:cNvPr>
              <p:cNvGrpSpPr/>
              <p:nvPr/>
            </p:nvGrpSpPr>
            <p:grpSpPr>
              <a:xfrm>
                <a:off x="7277288" y="4062919"/>
                <a:ext cx="76200" cy="349952"/>
                <a:chOff x="3886200" y="4016024"/>
                <a:chExt cx="76200" cy="349952"/>
              </a:xfrm>
            </p:grpSpPr>
            <p:sp>
              <p:nvSpPr>
                <p:cNvPr id="46" name="Oval 45">
                  <a:extLst>
                    <a:ext uri="{FF2B5EF4-FFF2-40B4-BE49-F238E27FC236}">
                      <a16:creationId xmlns:a16="http://schemas.microsoft.com/office/drawing/2014/main" id="{B340983E-71B3-4C22-80CB-01160B2DB18B}"/>
                    </a:ext>
                  </a:extLst>
                </p:cNvPr>
                <p:cNvSpPr/>
                <p:nvPr/>
              </p:nvSpPr>
              <p:spPr>
                <a:xfrm>
                  <a:off x="3886200" y="4016024"/>
                  <a:ext cx="76200" cy="98776"/>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47" name="Oval 46">
                  <a:extLst>
                    <a:ext uri="{FF2B5EF4-FFF2-40B4-BE49-F238E27FC236}">
                      <a16:creationId xmlns:a16="http://schemas.microsoft.com/office/drawing/2014/main" id="{ED076132-0983-4E08-88CE-11E5F212C957}"/>
                    </a:ext>
                  </a:extLst>
                </p:cNvPr>
                <p:cNvSpPr/>
                <p:nvPr/>
              </p:nvSpPr>
              <p:spPr>
                <a:xfrm>
                  <a:off x="3886200" y="4267200"/>
                  <a:ext cx="76200" cy="98776"/>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cxnSp>
              <p:nvCxnSpPr>
                <p:cNvPr id="48" name="Straight Connector 47">
                  <a:extLst>
                    <a:ext uri="{FF2B5EF4-FFF2-40B4-BE49-F238E27FC236}">
                      <a16:creationId xmlns:a16="http://schemas.microsoft.com/office/drawing/2014/main" id="{66C09C21-ECDC-4F47-93B2-5DE4358318D4}"/>
                    </a:ext>
                  </a:extLst>
                </p:cNvPr>
                <p:cNvCxnSpPr/>
                <p:nvPr/>
              </p:nvCxnSpPr>
              <p:spPr>
                <a:xfrm>
                  <a:off x="3924655" y="4044954"/>
                  <a:ext cx="0" cy="321022"/>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DFBAADB4-9B4F-4DDD-B070-498C942CD0FF}"/>
                  </a:ext>
                </a:extLst>
              </p:cNvPr>
              <p:cNvGrpSpPr/>
              <p:nvPr/>
            </p:nvGrpSpPr>
            <p:grpSpPr>
              <a:xfrm>
                <a:off x="6514256" y="4067610"/>
                <a:ext cx="76200" cy="349952"/>
                <a:chOff x="3886200" y="4016024"/>
                <a:chExt cx="76200" cy="349952"/>
              </a:xfrm>
            </p:grpSpPr>
            <p:sp>
              <p:nvSpPr>
                <p:cNvPr id="43" name="Oval 42">
                  <a:extLst>
                    <a:ext uri="{FF2B5EF4-FFF2-40B4-BE49-F238E27FC236}">
                      <a16:creationId xmlns:a16="http://schemas.microsoft.com/office/drawing/2014/main" id="{8D0F6EF6-FAED-4DDB-8923-D24F2AA3FA60}"/>
                    </a:ext>
                  </a:extLst>
                </p:cNvPr>
                <p:cNvSpPr/>
                <p:nvPr/>
              </p:nvSpPr>
              <p:spPr>
                <a:xfrm>
                  <a:off x="3886200" y="4016024"/>
                  <a:ext cx="76200" cy="98776"/>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44" name="Oval 43">
                  <a:extLst>
                    <a:ext uri="{FF2B5EF4-FFF2-40B4-BE49-F238E27FC236}">
                      <a16:creationId xmlns:a16="http://schemas.microsoft.com/office/drawing/2014/main" id="{BD36989B-025B-4B4A-B15A-8D634EF19405}"/>
                    </a:ext>
                  </a:extLst>
                </p:cNvPr>
                <p:cNvSpPr/>
                <p:nvPr/>
              </p:nvSpPr>
              <p:spPr>
                <a:xfrm>
                  <a:off x="3886200" y="4267200"/>
                  <a:ext cx="76200" cy="98776"/>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cxnSp>
              <p:nvCxnSpPr>
                <p:cNvPr id="45" name="Straight Connector 44">
                  <a:extLst>
                    <a:ext uri="{FF2B5EF4-FFF2-40B4-BE49-F238E27FC236}">
                      <a16:creationId xmlns:a16="http://schemas.microsoft.com/office/drawing/2014/main" id="{7ACEF1CA-2162-4678-B982-C24CB403DBCF}"/>
                    </a:ext>
                  </a:extLst>
                </p:cNvPr>
                <p:cNvCxnSpPr/>
                <p:nvPr/>
              </p:nvCxnSpPr>
              <p:spPr>
                <a:xfrm>
                  <a:off x="3924655" y="4044954"/>
                  <a:ext cx="0" cy="321022"/>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B0EBA2D4-CD5E-4831-BED5-49B3697E5082}"/>
                  </a:ext>
                </a:extLst>
              </p:cNvPr>
              <p:cNvGrpSpPr/>
              <p:nvPr/>
            </p:nvGrpSpPr>
            <p:grpSpPr>
              <a:xfrm>
                <a:off x="6132740" y="4053145"/>
                <a:ext cx="76200" cy="349952"/>
                <a:chOff x="3886200" y="4016024"/>
                <a:chExt cx="76200" cy="349952"/>
              </a:xfrm>
            </p:grpSpPr>
            <p:sp>
              <p:nvSpPr>
                <p:cNvPr id="40" name="Oval 39">
                  <a:extLst>
                    <a:ext uri="{FF2B5EF4-FFF2-40B4-BE49-F238E27FC236}">
                      <a16:creationId xmlns:a16="http://schemas.microsoft.com/office/drawing/2014/main" id="{35E77AF7-76ED-44E0-9F0A-46D5D0A2CD64}"/>
                    </a:ext>
                  </a:extLst>
                </p:cNvPr>
                <p:cNvSpPr/>
                <p:nvPr/>
              </p:nvSpPr>
              <p:spPr>
                <a:xfrm>
                  <a:off x="3886200" y="4016024"/>
                  <a:ext cx="76200" cy="98776"/>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41" name="Oval 40">
                  <a:extLst>
                    <a:ext uri="{FF2B5EF4-FFF2-40B4-BE49-F238E27FC236}">
                      <a16:creationId xmlns:a16="http://schemas.microsoft.com/office/drawing/2014/main" id="{3203A117-CF97-45FE-9C75-028B4863FB46}"/>
                    </a:ext>
                  </a:extLst>
                </p:cNvPr>
                <p:cNvSpPr/>
                <p:nvPr/>
              </p:nvSpPr>
              <p:spPr>
                <a:xfrm>
                  <a:off x="3886200" y="4267200"/>
                  <a:ext cx="76200" cy="98776"/>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cxnSp>
              <p:nvCxnSpPr>
                <p:cNvPr id="42" name="Straight Connector 41">
                  <a:extLst>
                    <a:ext uri="{FF2B5EF4-FFF2-40B4-BE49-F238E27FC236}">
                      <a16:creationId xmlns:a16="http://schemas.microsoft.com/office/drawing/2014/main" id="{FBC7A53C-6EA3-4B64-B397-C5E4B46FBCA6}"/>
                    </a:ext>
                  </a:extLst>
                </p:cNvPr>
                <p:cNvCxnSpPr/>
                <p:nvPr/>
              </p:nvCxnSpPr>
              <p:spPr>
                <a:xfrm>
                  <a:off x="3924655" y="4044954"/>
                  <a:ext cx="0" cy="321022"/>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3102BCDE-F7A8-41F5-8A34-A8F2019FA3FB}"/>
                  </a:ext>
                </a:extLst>
              </p:cNvPr>
              <p:cNvGrpSpPr/>
              <p:nvPr/>
            </p:nvGrpSpPr>
            <p:grpSpPr>
              <a:xfrm>
                <a:off x="5751224" y="4053145"/>
                <a:ext cx="76200" cy="349952"/>
                <a:chOff x="3886200" y="4016024"/>
                <a:chExt cx="76200" cy="349952"/>
              </a:xfrm>
            </p:grpSpPr>
            <p:sp>
              <p:nvSpPr>
                <p:cNvPr id="37" name="Oval 36">
                  <a:extLst>
                    <a:ext uri="{FF2B5EF4-FFF2-40B4-BE49-F238E27FC236}">
                      <a16:creationId xmlns:a16="http://schemas.microsoft.com/office/drawing/2014/main" id="{67F91112-00CE-4296-B3A8-E360E7FB558A}"/>
                    </a:ext>
                  </a:extLst>
                </p:cNvPr>
                <p:cNvSpPr/>
                <p:nvPr/>
              </p:nvSpPr>
              <p:spPr>
                <a:xfrm>
                  <a:off x="3886200" y="4016024"/>
                  <a:ext cx="76200" cy="98776"/>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38" name="Oval 37">
                  <a:extLst>
                    <a:ext uri="{FF2B5EF4-FFF2-40B4-BE49-F238E27FC236}">
                      <a16:creationId xmlns:a16="http://schemas.microsoft.com/office/drawing/2014/main" id="{4FDCD30B-5004-4068-A004-87FDFC319CA8}"/>
                    </a:ext>
                  </a:extLst>
                </p:cNvPr>
                <p:cNvSpPr/>
                <p:nvPr/>
              </p:nvSpPr>
              <p:spPr>
                <a:xfrm>
                  <a:off x="3886200" y="4267200"/>
                  <a:ext cx="76200" cy="98776"/>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cxnSp>
              <p:nvCxnSpPr>
                <p:cNvPr id="39" name="Straight Connector 38">
                  <a:extLst>
                    <a:ext uri="{FF2B5EF4-FFF2-40B4-BE49-F238E27FC236}">
                      <a16:creationId xmlns:a16="http://schemas.microsoft.com/office/drawing/2014/main" id="{5F36AAA4-3EFF-45E6-8053-41C54F266E8B}"/>
                    </a:ext>
                  </a:extLst>
                </p:cNvPr>
                <p:cNvCxnSpPr/>
                <p:nvPr/>
              </p:nvCxnSpPr>
              <p:spPr>
                <a:xfrm>
                  <a:off x="3924655" y="4044954"/>
                  <a:ext cx="0" cy="321022"/>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grpSp>
        </p:grpSp>
      </p:grpSp>
      <p:pic>
        <p:nvPicPr>
          <p:cNvPr id="3" name="Resim 2" descr="açık hava, bina, çatı içeren bir resim&#10;&#10;Açıklama otomatik olarak oluşturuldu">
            <a:extLst>
              <a:ext uri="{FF2B5EF4-FFF2-40B4-BE49-F238E27FC236}">
                <a16:creationId xmlns:a16="http://schemas.microsoft.com/office/drawing/2014/main" id="{29D01B70-54E2-4DF2-85AB-A4B91EF084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169" y="1259551"/>
            <a:ext cx="5015998" cy="282149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4" name="Resim 63" descr="çizim, gömlek içeren bir resim&#10;&#10;Açıklama otomatik olarak oluşturuldu">
            <a:extLst>
              <a:ext uri="{FF2B5EF4-FFF2-40B4-BE49-F238E27FC236}">
                <a16:creationId xmlns:a16="http://schemas.microsoft.com/office/drawing/2014/main" id="{C2EA4560-EEB1-4253-9D1A-A5809A73C6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99802" y="0"/>
            <a:ext cx="2220378" cy="15543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Köşeleri Yuvarlatılmış 4">
            <a:extLst>
              <a:ext uri="{FF2B5EF4-FFF2-40B4-BE49-F238E27FC236}">
                <a16:creationId xmlns:a16="http://schemas.microsoft.com/office/drawing/2014/main" id="{9C287BBB-4AFC-403D-820E-0C601DEBD702}"/>
              </a:ext>
            </a:extLst>
          </p:cNvPr>
          <p:cNvSpPr/>
          <p:nvPr/>
        </p:nvSpPr>
        <p:spPr>
          <a:xfrm>
            <a:off x="683394" y="1472665"/>
            <a:ext cx="10761044" cy="4992264"/>
          </a:xfrm>
          <a:prstGeom prst="roundRect">
            <a:avLst/>
          </a:prstGeom>
          <a:solidFill>
            <a:srgbClr val="0F0915"/>
          </a:solidFill>
          <a:effectLst>
            <a:reflection stA="34000" endPos="18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4" name="Resim 3">
            <a:extLst>
              <a:ext uri="{FF2B5EF4-FFF2-40B4-BE49-F238E27FC236}">
                <a16:creationId xmlns:a16="http://schemas.microsoft.com/office/drawing/2014/main" id="{5720A05D-F64D-41FC-8141-1336CBB1C9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7236"/>
          <a:stretch/>
        </p:blipFill>
        <p:spPr>
          <a:xfrm>
            <a:off x="8735063" y="2091574"/>
            <a:ext cx="2699850" cy="3754446"/>
          </a:xfrm>
          <a:prstGeom prst="rect">
            <a:avLst/>
          </a:prstGeom>
        </p:spPr>
      </p:pic>
      <p:cxnSp>
        <p:nvCxnSpPr>
          <p:cNvPr id="7" name="Düz Bağlayıcı 6">
            <a:extLst>
              <a:ext uri="{FF2B5EF4-FFF2-40B4-BE49-F238E27FC236}">
                <a16:creationId xmlns:a16="http://schemas.microsoft.com/office/drawing/2014/main" id="{35E6614D-5175-4188-B856-08EE06BFE023}"/>
              </a:ext>
            </a:extLst>
          </p:cNvPr>
          <p:cNvCxnSpPr/>
          <p:nvPr/>
        </p:nvCxnSpPr>
        <p:spPr>
          <a:xfrm>
            <a:off x="989901" y="2030136"/>
            <a:ext cx="10159068" cy="0"/>
          </a:xfrm>
          <a:prstGeom prst="line">
            <a:avLst/>
          </a:prstGeom>
          <a:ln w="19050">
            <a:solidFill>
              <a:srgbClr val="0A3942"/>
            </a:solidFill>
          </a:ln>
        </p:spPr>
        <p:style>
          <a:lnRef idx="1">
            <a:schemeClr val="accent1"/>
          </a:lnRef>
          <a:fillRef idx="0">
            <a:schemeClr val="accent1"/>
          </a:fillRef>
          <a:effectRef idx="0">
            <a:schemeClr val="accent1"/>
          </a:effectRef>
          <a:fontRef idx="minor">
            <a:schemeClr val="tx1"/>
          </a:fontRef>
        </p:style>
      </p:cxnSp>
      <p:cxnSp>
        <p:nvCxnSpPr>
          <p:cNvPr id="14" name="Düz Bağlayıcı 13">
            <a:extLst>
              <a:ext uri="{FF2B5EF4-FFF2-40B4-BE49-F238E27FC236}">
                <a16:creationId xmlns:a16="http://schemas.microsoft.com/office/drawing/2014/main" id="{2E08610F-AFD2-4D4E-860A-6363F5096CC1}"/>
              </a:ext>
            </a:extLst>
          </p:cNvPr>
          <p:cNvCxnSpPr/>
          <p:nvPr/>
        </p:nvCxnSpPr>
        <p:spPr>
          <a:xfrm>
            <a:off x="989901" y="5926741"/>
            <a:ext cx="10159068" cy="0"/>
          </a:xfrm>
          <a:prstGeom prst="line">
            <a:avLst/>
          </a:prstGeom>
          <a:ln w="19050">
            <a:solidFill>
              <a:srgbClr val="0A3942"/>
            </a:solidFill>
          </a:ln>
        </p:spPr>
        <p:style>
          <a:lnRef idx="1">
            <a:schemeClr val="accent1"/>
          </a:lnRef>
          <a:fillRef idx="0">
            <a:schemeClr val="accent1"/>
          </a:fillRef>
          <a:effectRef idx="0">
            <a:schemeClr val="accent1"/>
          </a:effectRef>
          <a:fontRef idx="minor">
            <a:schemeClr val="tx1"/>
          </a:fontRef>
        </p:style>
      </p:cxnSp>
      <p:sp>
        <p:nvSpPr>
          <p:cNvPr id="15" name="Text Placeholder 5">
            <a:extLst>
              <a:ext uri="{FF2B5EF4-FFF2-40B4-BE49-F238E27FC236}">
                <a16:creationId xmlns:a16="http://schemas.microsoft.com/office/drawing/2014/main" id="{5D19A378-28B6-4869-A1DD-56263C06022F}"/>
              </a:ext>
            </a:extLst>
          </p:cNvPr>
          <p:cNvSpPr txBox="1">
            <a:spLocks/>
          </p:cNvSpPr>
          <p:nvPr/>
        </p:nvSpPr>
        <p:spPr>
          <a:xfrm>
            <a:off x="1655183" y="2483412"/>
            <a:ext cx="6775753" cy="64293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tr-TR" sz="4000" b="1" dirty="0">
                <a:solidFill>
                  <a:schemeClr val="bg1"/>
                </a:solidFill>
                <a:latin typeface="Arial" panose="020B0604020202020204" pitchFamily="34" charset="0"/>
                <a:cs typeface="Arial" panose="020B0604020202020204" pitchFamily="34" charset="0"/>
              </a:rPr>
              <a:t>UNIVERSITY of KARABUK</a:t>
            </a:r>
          </a:p>
          <a:p>
            <a:pPr lvl="0">
              <a:defRPr/>
            </a:pPr>
            <a:endParaRPr lang="en-US" sz="4000" b="1" dirty="0">
              <a:solidFill>
                <a:schemeClr val="bg1"/>
              </a:solidFill>
              <a:latin typeface="Arial" panose="020B0604020202020204" pitchFamily="34" charset="0"/>
              <a:cs typeface="Arial" panose="020B0604020202020204" pitchFamily="34" charset="0"/>
            </a:endParaRPr>
          </a:p>
        </p:txBody>
      </p:sp>
      <p:sp>
        <p:nvSpPr>
          <p:cNvPr id="10" name="Dikdörtgen 9">
            <a:extLst>
              <a:ext uri="{FF2B5EF4-FFF2-40B4-BE49-F238E27FC236}">
                <a16:creationId xmlns:a16="http://schemas.microsoft.com/office/drawing/2014/main" id="{DB15E8C9-522A-423E-A7CA-7EEFA6B26091}"/>
              </a:ext>
            </a:extLst>
          </p:cNvPr>
          <p:cNvSpPr/>
          <p:nvPr/>
        </p:nvSpPr>
        <p:spPr>
          <a:xfrm>
            <a:off x="1800450" y="3943463"/>
            <a:ext cx="1802883" cy="396740"/>
          </a:xfrm>
          <a:prstGeom prst="rect">
            <a:avLst/>
          </a:prstGeom>
          <a:solidFill>
            <a:schemeClr val="accent5">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a:p>
        </p:txBody>
      </p:sp>
      <p:sp>
        <p:nvSpPr>
          <p:cNvPr id="21" name="Text Placeholder 6">
            <a:extLst>
              <a:ext uri="{FF2B5EF4-FFF2-40B4-BE49-F238E27FC236}">
                <a16:creationId xmlns:a16="http://schemas.microsoft.com/office/drawing/2014/main" id="{CEB58713-120A-4BDA-B4F9-BAD420D82B48}"/>
              </a:ext>
            </a:extLst>
          </p:cNvPr>
          <p:cNvSpPr txBox="1">
            <a:spLocks/>
          </p:cNvSpPr>
          <p:nvPr/>
        </p:nvSpPr>
        <p:spPr>
          <a:xfrm>
            <a:off x="1802220" y="3897126"/>
            <a:ext cx="2038350" cy="489414"/>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IN TURKEY</a:t>
            </a:r>
            <a:endParaRPr kumimoji="0" lang="en-US" sz="2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2" name="Dikdörtgen 21">
            <a:extLst>
              <a:ext uri="{FF2B5EF4-FFF2-40B4-BE49-F238E27FC236}">
                <a16:creationId xmlns:a16="http://schemas.microsoft.com/office/drawing/2014/main" id="{612FBA08-123C-4B1C-97AE-2435FC2AE3BC}"/>
              </a:ext>
            </a:extLst>
          </p:cNvPr>
          <p:cNvSpPr/>
          <p:nvPr/>
        </p:nvSpPr>
        <p:spPr>
          <a:xfrm>
            <a:off x="4904140" y="3938552"/>
            <a:ext cx="2409825" cy="396740"/>
          </a:xfrm>
          <a:prstGeom prst="rect">
            <a:avLst/>
          </a:prstGeom>
          <a:solidFill>
            <a:schemeClr val="accent5">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a:p>
        </p:txBody>
      </p:sp>
      <p:sp>
        <p:nvSpPr>
          <p:cNvPr id="23" name="Text Placeholder 6">
            <a:extLst>
              <a:ext uri="{FF2B5EF4-FFF2-40B4-BE49-F238E27FC236}">
                <a16:creationId xmlns:a16="http://schemas.microsoft.com/office/drawing/2014/main" id="{2D74ED36-8A65-453A-8716-13B2A85077CD}"/>
              </a:ext>
            </a:extLst>
          </p:cNvPr>
          <p:cNvSpPr txBox="1">
            <a:spLocks/>
          </p:cNvSpPr>
          <p:nvPr/>
        </p:nvSpPr>
        <p:spPr>
          <a:xfrm>
            <a:off x="5031404" y="3905792"/>
            <a:ext cx="2038350" cy="489414"/>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tr-TR" sz="2400" dirty="0">
                <a:solidFill>
                  <a:schemeClr val="bg1"/>
                </a:solidFill>
                <a:latin typeface="Arial" panose="020B0604020202020204" pitchFamily="34" charset="0"/>
                <a:cs typeface="Arial" panose="020B0604020202020204" pitchFamily="34" charset="0"/>
              </a:rPr>
              <a:t>WORLWIDE</a:t>
            </a:r>
            <a:endParaRPr kumimoji="0" lang="en-US" sz="2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pic>
        <p:nvPicPr>
          <p:cNvPr id="13" name="Resim 12" descr="metin, işaret, çizim içeren bir resim&#10;&#10;Açıklama otomatik olarak oluşturuldu">
            <a:extLst>
              <a:ext uri="{FF2B5EF4-FFF2-40B4-BE49-F238E27FC236}">
                <a16:creationId xmlns:a16="http://schemas.microsoft.com/office/drawing/2014/main" id="{2228CBC6-421C-42E1-966C-EF013E3BE0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2984" y="4468759"/>
            <a:ext cx="2222258" cy="1060099"/>
          </a:xfrm>
          <a:prstGeom prst="rect">
            <a:avLst/>
          </a:prstGeom>
        </p:spPr>
      </p:pic>
      <p:sp>
        <p:nvSpPr>
          <p:cNvPr id="24" name="Text Placeholder 6">
            <a:extLst>
              <a:ext uri="{FF2B5EF4-FFF2-40B4-BE49-F238E27FC236}">
                <a16:creationId xmlns:a16="http://schemas.microsoft.com/office/drawing/2014/main" id="{26062C7A-3111-4FB2-B6BA-88663986842F}"/>
              </a:ext>
            </a:extLst>
          </p:cNvPr>
          <p:cNvSpPr txBox="1">
            <a:spLocks/>
          </p:cNvSpPr>
          <p:nvPr/>
        </p:nvSpPr>
        <p:spPr>
          <a:xfrm>
            <a:off x="4859004" y="3484777"/>
            <a:ext cx="2409824" cy="489414"/>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tr-TR" sz="3200" b="1" dirty="0">
                <a:solidFill>
                  <a:schemeClr val="bg1"/>
                </a:solidFill>
                <a:latin typeface="Arial" panose="020B0604020202020204" pitchFamily="34" charset="0"/>
                <a:cs typeface="Arial" panose="020B0604020202020204" pitchFamily="34" charset="0"/>
              </a:rPr>
              <a:t>801-1000</a:t>
            </a:r>
            <a:endParaRPr kumimoji="0" lang="en-US" sz="32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5" name="Text Placeholder 6">
            <a:extLst>
              <a:ext uri="{FF2B5EF4-FFF2-40B4-BE49-F238E27FC236}">
                <a16:creationId xmlns:a16="http://schemas.microsoft.com/office/drawing/2014/main" id="{D7BB2A1E-2E84-4168-865A-26DB3DE63C4E}"/>
              </a:ext>
            </a:extLst>
          </p:cNvPr>
          <p:cNvSpPr txBox="1">
            <a:spLocks/>
          </p:cNvSpPr>
          <p:nvPr/>
        </p:nvSpPr>
        <p:spPr>
          <a:xfrm>
            <a:off x="2341000" y="3410327"/>
            <a:ext cx="662967" cy="489414"/>
          </a:xfrm>
          <a:prstGeom prst="rect">
            <a:avLst/>
          </a:prstGeom>
        </p:spPr>
        <p:txBody>
          <a:bodyPr vert="horz" lIns="91440" tIns="45720" rIns="91440" bIns="45720" rtlCol="0" anchor="t">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tr-TR" sz="3200" b="1" dirty="0">
                <a:solidFill>
                  <a:schemeClr val="bg1"/>
                </a:solidFill>
                <a:latin typeface="Arial" panose="020B0604020202020204" pitchFamily="34" charset="0"/>
                <a:cs typeface="Arial" panose="020B0604020202020204" pitchFamily="34" charset="0"/>
              </a:rPr>
              <a:t>10</a:t>
            </a:r>
            <a:endParaRPr kumimoji="0" lang="en-US" sz="32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8" name="Akış Çizelgesi: Bağlayıcı 27">
            <a:extLst>
              <a:ext uri="{FF2B5EF4-FFF2-40B4-BE49-F238E27FC236}">
                <a16:creationId xmlns:a16="http://schemas.microsoft.com/office/drawing/2014/main" id="{FE1DF1C6-4508-473B-8E1F-68D82F60EF06}"/>
              </a:ext>
            </a:extLst>
          </p:cNvPr>
          <p:cNvSpPr/>
          <p:nvPr/>
        </p:nvSpPr>
        <p:spPr>
          <a:xfrm>
            <a:off x="2223916" y="4461818"/>
            <a:ext cx="984111" cy="984111"/>
          </a:xfrm>
          <a:prstGeom prst="flowChartConnector">
            <a:avLst/>
          </a:prstGeom>
          <a:solidFill>
            <a:schemeClr val="bg1"/>
          </a:solidFill>
          <a:ln>
            <a:noFill/>
          </a:ln>
          <a:effectLst>
            <a:glow rad="127000">
              <a:schemeClr val="accent6">
                <a:satMod val="175000"/>
                <a:alpha val="5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Text Placeholder 6">
            <a:extLst>
              <a:ext uri="{FF2B5EF4-FFF2-40B4-BE49-F238E27FC236}">
                <a16:creationId xmlns:a16="http://schemas.microsoft.com/office/drawing/2014/main" id="{0E3671E5-FEA7-46B6-86F4-C904D9461E2E}"/>
              </a:ext>
            </a:extLst>
          </p:cNvPr>
          <p:cNvSpPr txBox="1">
            <a:spLocks/>
          </p:cNvSpPr>
          <p:nvPr/>
        </p:nvSpPr>
        <p:spPr>
          <a:xfrm>
            <a:off x="1560948" y="5547140"/>
            <a:ext cx="2344860" cy="326479"/>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tr-TR" sz="1400" dirty="0">
                <a:solidFill>
                  <a:schemeClr val="bg1">
                    <a:lumMod val="85000"/>
                  </a:schemeClr>
                </a:solidFill>
                <a:latin typeface="Arial" panose="020B0604020202020204" pitchFamily="34" charset="0"/>
                <a:cs typeface="Arial" panose="020B0604020202020204" pitchFamily="34" charset="0"/>
              </a:rPr>
              <a:t>www.karabuk.edu.tr</a:t>
            </a:r>
            <a:endParaRPr kumimoji="0" lang="en-US" sz="1400" b="0" i="0" u="none" strike="noStrike" kern="1200" cap="none" spc="0" normalizeH="0" baseline="0" noProof="0" dirty="0">
              <a:ln>
                <a:noFill/>
              </a:ln>
              <a:solidFill>
                <a:schemeClr val="bg1">
                  <a:lumMod val="85000"/>
                </a:schemeClr>
              </a:solidFill>
              <a:effectLst/>
              <a:uLnTx/>
              <a:uFillTx/>
              <a:latin typeface="Arial" panose="020B0604020202020204" pitchFamily="34" charset="0"/>
              <a:cs typeface="Arial" panose="020B0604020202020204" pitchFamily="34" charset="0"/>
            </a:endParaRPr>
          </a:p>
        </p:txBody>
      </p:sp>
      <p:sp>
        <p:nvSpPr>
          <p:cNvPr id="30" name="Text Placeholder 6">
            <a:extLst>
              <a:ext uri="{FF2B5EF4-FFF2-40B4-BE49-F238E27FC236}">
                <a16:creationId xmlns:a16="http://schemas.microsoft.com/office/drawing/2014/main" id="{006521D1-6B19-4D58-B27E-304D2B7BDF7C}"/>
              </a:ext>
            </a:extLst>
          </p:cNvPr>
          <p:cNvSpPr txBox="1">
            <a:spLocks/>
          </p:cNvSpPr>
          <p:nvPr/>
        </p:nvSpPr>
        <p:spPr>
          <a:xfrm>
            <a:off x="4923967" y="5554360"/>
            <a:ext cx="2344860" cy="326479"/>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tr-TR" sz="1400" dirty="0">
                <a:solidFill>
                  <a:schemeClr val="bg1">
                    <a:lumMod val="85000"/>
                  </a:schemeClr>
                </a:solidFill>
                <a:latin typeface="Arial" panose="020B0604020202020204" pitchFamily="34" charset="0"/>
                <a:cs typeface="Arial" panose="020B0604020202020204" pitchFamily="34" charset="0"/>
              </a:rPr>
              <a:t>www.thewur.com</a:t>
            </a:r>
            <a:endParaRPr kumimoji="0" lang="en-US" sz="1400" b="0" i="0" u="none" strike="noStrike" kern="1200" cap="none" spc="0" normalizeH="0" baseline="0" noProof="0" dirty="0">
              <a:ln>
                <a:noFill/>
              </a:ln>
              <a:solidFill>
                <a:schemeClr val="bg1">
                  <a:lumMod val="85000"/>
                </a:schemeClr>
              </a:solidFill>
              <a:effectLst/>
              <a:uLnTx/>
              <a:uFillTx/>
              <a:latin typeface="Arial" panose="020B0604020202020204" pitchFamily="34" charset="0"/>
              <a:cs typeface="Arial" panose="020B0604020202020204" pitchFamily="34" charset="0"/>
            </a:endParaRPr>
          </a:p>
        </p:txBody>
      </p:sp>
      <p:pic>
        <p:nvPicPr>
          <p:cNvPr id="26" name="Resim 25" descr="çizim, gömlek içeren bir resim&#10;&#10;Açıklama otomatik olarak oluşturuldu">
            <a:extLst>
              <a:ext uri="{FF2B5EF4-FFF2-40B4-BE49-F238E27FC236}">
                <a16:creationId xmlns:a16="http://schemas.microsoft.com/office/drawing/2014/main" id="{615B16E1-E164-49F8-A287-12CC93136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2139" y="4546019"/>
            <a:ext cx="1367663" cy="957399"/>
          </a:xfrm>
          <a:prstGeom prst="rect">
            <a:avLst/>
          </a:prstGeom>
        </p:spPr>
      </p:pic>
      <p:sp>
        <p:nvSpPr>
          <p:cNvPr id="2" name="Metin kutusu 1">
            <a:extLst>
              <a:ext uri="{FF2B5EF4-FFF2-40B4-BE49-F238E27FC236}">
                <a16:creationId xmlns:a16="http://schemas.microsoft.com/office/drawing/2014/main" id="{01DB57BC-950D-4E35-9D41-8BE91D21ECD7}"/>
              </a:ext>
            </a:extLst>
          </p:cNvPr>
          <p:cNvSpPr txBox="1"/>
          <p:nvPr/>
        </p:nvSpPr>
        <p:spPr>
          <a:xfrm>
            <a:off x="2821395" y="3455449"/>
            <a:ext cx="407043" cy="338554"/>
          </a:xfrm>
          <a:prstGeom prst="rect">
            <a:avLst/>
          </a:prstGeom>
          <a:noFill/>
        </p:spPr>
        <p:txBody>
          <a:bodyPr wrap="square" rtlCol="0">
            <a:spAutoFit/>
          </a:bodyPr>
          <a:lstStyle/>
          <a:p>
            <a:r>
              <a:rPr lang="tr-TR" sz="1600" dirty="0" err="1">
                <a:solidFill>
                  <a:schemeClr val="bg1"/>
                </a:solidFill>
              </a:rPr>
              <a:t>th</a:t>
            </a:r>
            <a:endParaRPr lang="tr-TR" sz="1600" dirty="0">
              <a:solidFill>
                <a:schemeClr val="bg1"/>
              </a:solidFill>
            </a:endParaRPr>
          </a:p>
        </p:txBody>
      </p:sp>
      <p:sp>
        <p:nvSpPr>
          <p:cNvPr id="31" name="Text Placeholder 5">
            <a:extLst>
              <a:ext uri="{FF2B5EF4-FFF2-40B4-BE49-F238E27FC236}">
                <a16:creationId xmlns:a16="http://schemas.microsoft.com/office/drawing/2014/main" id="{46ECFD2A-352F-4F0A-B0FE-866C8772F241}"/>
              </a:ext>
            </a:extLst>
          </p:cNvPr>
          <p:cNvSpPr txBox="1">
            <a:spLocks/>
          </p:cNvSpPr>
          <p:nvPr/>
        </p:nvSpPr>
        <p:spPr>
          <a:xfrm>
            <a:off x="423780" y="111702"/>
            <a:ext cx="11009271" cy="64293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kumimoji="0" lang="en-US" sz="40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GREAT</a:t>
            </a:r>
            <a:r>
              <a:rPr kumimoji="0" lang="en-US" sz="40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rPr>
              <a:t> </a:t>
            </a:r>
            <a:r>
              <a:rPr lang="tr-TR" sz="4000" dirty="0">
                <a:solidFill>
                  <a:srgbClr val="FE8301"/>
                </a:solidFill>
                <a:latin typeface="Arial" panose="020B0604020202020204" pitchFamily="34" charset="0"/>
                <a:cs typeface="Arial" panose="020B0604020202020204" pitchFamily="34" charset="0"/>
              </a:rPr>
              <a:t>Learning</a:t>
            </a:r>
            <a:r>
              <a:rPr lang="tr-TR" sz="2800" dirty="0">
                <a:solidFill>
                  <a:srgbClr val="FE8301"/>
                </a:solidFill>
                <a:latin typeface="Arial" panose="020B0604020202020204" pitchFamily="34" charset="0"/>
                <a:cs typeface="Arial" panose="020B0604020202020204" pitchFamily="34" charset="0"/>
              </a:rPr>
              <a:t> @ </a:t>
            </a:r>
            <a:r>
              <a:rPr lang="tr-TR" sz="4000" dirty="0">
                <a:solidFill>
                  <a:schemeClr val="accent1">
                    <a:lumMod val="50000"/>
                  </a:schemeClr>
                </a:solidFill>
                <a:latin typeface="Arial" panose="020B0604020202020204" pitchFamily="34" charset="0"/>
                <a:cs typeface="Arial" panose="020B0604020202020204" pitchFamily="34" charset="0"/>
              </a:rPr>
              <a:t>UNIKA</a:t>
            </a:r>
            <a:endParaRPr kumimoji="0" lang="en-US" sz="4000" b="0" i="0" u="none" strike="noStrike" kern="1200" cap="none" spc="0" normalizeH="0" baseline="-25000" noProof="0" dirty="0">
              <a:ln>
                <a:noFill/>
              </a:ln>
              <a:solidFill>
                <a:srgbClr val="FE8301"/>
              </a:solidFill>
              <a:effectLst/>
              <a:uLnTx/>
              <a:uFillTx/>
              <a:latin typeface="Arial" panose="020B0604020202020204" pitchFamily="34" charset="0"/>
              <a:ea typeface="+mn-ea"/>
              <a:cs typeface="Arial" panose="020B0604020202020204" pitchFamily="34" charset="0"/>
            </a:endParaRPr>
          </a:p>
        </p:txBody>
      </p:sp>
      <p:grpSp>
        <p:nvGrpSpPr>
          <p:cNvPr id="32" name="Group 98">
            <a:extLst>
              <a:ext uri="{FF2B5EF4-FFF2-40B4-BE49-F238E27FC236}">
                <a16:creationId xmlns:a16="http://schemas.microsoft.com/office/drawing/2014/main" id="{2C056D20-BFCF-4395-9358-62F55AA582FB}"/>
              </a:ext>
            </a:extLst>
          </p:cNvPr>
          <p:cNvGrpSpPr/>
          <p:nvPr/>
        </p:nvGrpSpPr>
        <p:grpSpPr>
          <a:xfrm flipH="1">
            <a:off x="441093" y="111702"/>
            <a:ext cx="45719" cy="675698"/>
            <a:chOff x="455000" y="491056"/>
            <a:chExt cx="45720" cy="675713"/>
          </a:xfrm>
          <a:solidFill>
            <a:srgbClr val="FE8301"/>
          </a:solidFill>
        </p:grpSpPr>
        <p:sp>
          <p:nvSpPr>
            <p:cNvPr id="33" name="Rectangle 99">
              <a:extLst>
                <a:ext uri="{FF2B5EF4-FFF2-40B4-BE49-F238E27FC236}">
                  <a16:creationId xmlns:a16="http://schemas.microsoft.com/office/drawing/2014/main" id="{A248F569-03FB-4611-9DA9-2333B1BA54D6}"/>
                </a:ext>
              </a:extLst>
            </p:cNvPr>
            <p:cNvSpPr/>
            <p:nvPr userDrawn="1"/>
          </p:nvSpPr>
          <p:spPr>
            <a:xfrm>
              <a:off x="455001" y="491056"/>
              <a:ext cx="45719" cy="6757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100">
              <a:extLst>
                <a:ext uri="{FF2B5EF4-FFF2-40B4-BE49-F238E27FC236}">
                  <a16:creationId xmlns:a16="http://schemas.microsoft.com/office/drawing/2014/main" id="{0700BC55-62EB-4A09-B9AB-B4029A2E5113}"/>
                </a:ext>
              </a:extLst>
            </p:cNvPr>
            <p:cNvSpPr/>
            <p:nvPr userDrawn="1"/>
          </p:nvSpPr>
          <p:spPr>
            <a:xfrm>
              <a:off x="455000" y="961799"/>
              <a:ext cx="45719" cy="2049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5" name="Resim 34" descr="çizim, gömlek içeren bir resim&#10;&#10;Açıklama otomatik olarak oluşturuldu">
            <a:extLst>
              <a:ext uri="{FF2B5EF4-FFF2-40B4-BE49-F238E27FC236}">
                <a16:creationId xmlns:a16="http://schemas.microsoft.com/office/drawing/2014/main" id="{456DF2D3-6D77-45B9-93E6-96A01453D2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99802" y="0"/>
            <a:ext cx="2220378" cy="1554321"/>
          </a:xfrm>
          <a:prstGeom prst="rect">
            <a:avLst/>
          </a:prstGeom>
        </p:spPr>
      </p:pic>
    </p:spTree>
    <p:extLst>
      <p:ext uri="{BB962C8B-B14F-4D97-AF65-F5344CB8AC3E}">
        <p14:creationId xmlns:p14="http://schemas.microsoft.com/office/powerpoint/2010/main" val="20764848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a:grpSpLocks/>
          </p:cNvGrpSpPr>
          <p:nvPr/>
        </p:nvGrpSpPr>
        <p:grpSpPr bwMode="auto">
          <a:xfrm>
            <a:off x="-2361373" y="1784029"/>
            <a:ext cx="8206032" cy="4287507"/>
            <a:chOff x="0" y="0"/>
            <a:chExt cx="16392878" cy="9672726"/>
          </a:xfrm>
        </p:grpSpPr>
        <p:sp>
          <p:nvSpPr>
            <p:cNvPr id="18" name="Text Box 3"/>
            <p:cNvSpPr txBox="1">
              <a:spLocks/>
            </p:cNvSpPr>
            <p:nvPr/>
          </p:nvSpPr>
          <p:spPr bwMode="auto">
            <a:xfrm>
              <a:off x="16252368" y="295137"/>
              <a:ext cx="140510" cy="1094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p>
              <a:pPr algn="l"/>
              <a:endParaRPr lang="en-US" altLang="en-US" sz="3600" dirty="0">
                <a:solidFill>
                  <a:srgbClr val="57BEAD"/>
                </a:solidFill>
                <a:latin typeface="Arial" panose="020B0604020202020204" pitchFamily="34" charset="0"/>
                <a:cs typeface="Arial" panose="020B0604020202020204" pitchFamily="34" charset="0"/>
                <a:sym typeface="Arial" panose="020B0604020202020204" pitchFamily="34" charset="0"/>
              </a:endParaRPr>
            </a:p>
          </p:txBody>
        </p:sp>
        <p:sp>
          <p:nvSpPr>
            <p:cNvPr id="19" name="Text Box 9"/>
            <p:cNvSpPr txBox="1">
              <a:spLocks/>
            </p:cNvSpPr>
            <p:nvPr/>
          </p:nvSpPr>
          <p:spPr bwMode="auto">
            <a:xfrm>
              <a:off x="0" y="1334322"/>
              <a:ext cx="5070348" cy="632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spAutoFit/>
            </a:bodyPr>
            <a:lstStyle/>
            <a:p>
              <a:pPr algn="r"/>
              <a:endParaRPr lang="en-US" altLang="en-US" dirty="0">
                <a:latin typeface="Arial" panose="020B0604020202020204" pitchFamily="34" charset="0"/>
                <a:cs typeface="Arial" panose="020B0604020202020204" pitchFamily="34" charset="0"/>
                <a:sym typeface="Arial" panose="020B0604020202020204" pitchFamily="34" charset="0"/>
              </a:endParaRPr>
            </a:p>
          </p:txBody>
        </p:sp>
        <p:sp>
          <p:nvSpPr>
            <p:cNvPr id="20" name="Text Box 11"/>
            <p:cNvSpPr txBox="1">
              <a:spLocks/>
            </p:cNvSpPr>
            <p:nvPr/>
          </p:nvSpPr>
          <p:spPr bwMode="auto">
            <a:xfrm>
              <a:off x="0" y="7833788"/>
              <a:ext cx="5070348" cy="632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spAutoFit/>
            </a:bodyPr>
            <a:lstStyle/>
            <a:p>
              <a:pPr algn="r"/>
              <a:endParaRPr lang="en-US" altLang="en-US" dirty="0">
                <a:latin typeface="Arial" panose="020B0604020202020204" pitchFamily="34" charset="0"/>
                <a:cs typeface="Arial" panose="020B0604020202020204" pitchFamily="34" charset="0"/>
                <a:sym typeface="Arial" panose="020B0604020202020204" pitchFamily="34" charset="0"/>
              </a:endParaRPr>
            </a:p>
          </p:txBody>
        </p:sp>
        <p:grpSp>
          <p:nvGrpSpPr>
            <p:cNvPr id="21" name="Group 13"/>
            <p:cNvGrpSpPr>
              <a:grpSpLocks/>
            </p:cNvGrpSpPr>
            <p:nvPr/>
          </p:nvGrpSpPr>
          <p:grpSpPr bwMode="auto">
            <a:xfrm>
              <a:off x="5819431" y="0"/>
              <a:ext cx="9683852" cy="9672726"/>
              <a:chOff x="0" y="0"/>
              <a:chExt cx="9683851" cy="9672726"/>
            </a:xfrm>
          </p:grpSpPr>
          <p:grpSp>
            <p:nvGrpSpPr>
              <p:cNvPr id="22" name="Group 14"/>
              <p:cNvGrpSpPr>
                <a:grpSpLocks/>
              </p:cNvGrpSpPr>
              <p:nvPr/>
            </p:nvGrpSpPr>
            <p:grpSpPr bwMode="auto">
              <a:xfrm>
                <a:off x="0" y="0"/>
                <a:ext cx="9683851" cy="9672726"/>
                <a:chOff x="0" y="0"/>
                <a:chExt cx="9683851" cy="9672726"/>
              </a:xfrm>
            </p:grpSpPr>
            <p:sp>
              <p:nvSpPr>
                <p:cNvPr id="27" name="Rectangle 15"/>
                <p:cNvSpPr>
                  <a:spLocks/>
                </p:cNvSpPr>
                <p:nvPr/>
              </p:nvSpPr>
              <p:spPr bwMode="auto">
                <a:xfrm rot="8100000">
                  <a:off x="1106050" y="5077374"/>
                  <a:ext cx="4043795" cy="2981450"/>
                </a:xfrm>
                <a:prstGeom prst="rect">
                  <a:avLst/>
                </a:prstGeom>
                <a:solidFill>
                  <a:srgbClr val="347693"/>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ltLang="en-US" sz="3200">
                    <a:solidFill>
                      <a:srgbClr val="FFFFFF"/>
                    </a:solidFill>
                    <a:latin typeface="Helvetica Light" charset="0"/>
                    <a:ea typeface="Helvetica Light" charset="0"/>
                    <a:cs typeface="Helvetica Light" charset="0"/>
                    <a:sym typeface="Helvetica Light" charset="0"/>
                  </a:endParaRPr>
                </a:p>
              </p:txBody>
            </p:sp>
            <p:sp>
              <p:nvSpPr>
                <p:cNvPr id="28" name="Rectangle 16"/>
                <p:cNvSpPr>
                  <a:spLocks/>
                </p:cNvSpPr>
                <p:nvPr/>
              </p:nvSpPr>
              <p:spPr bwMode="auto">
                <a:xfrm rot="2700000">
                  <a:off x="1004606" y="1669892"/>
                  <a:ext cx="4313432" cy="2981450"/>
                </a:xfrm>
                <a:prstGeom prst="rect">
                  <a:avLst/>
                </a:prstGeom>
                <a:solidFill>
                  <a:srgbClr val="5ECD9E"/>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ltLang="en-US" sz="3200">
                    <a:solidFill>
                      <a:srgbClr val="FFFFFF"/>
                    </a:solidFill>
                    <a:latin typeface="Helvetica Light" charset="0"/>
                    <a:ea typeface="Helvetica Light" charset="0"/>
                    <a:cs typeface="Helvetica Light" charset="0"/>
                    <a:sym typeface="Helvetica Light" charset="0"/>
                  </a:endParaRPr>
                </a:p>
              </p:txBody>
            </p:sp>
            <p:sp>
              <p:nvSpPr>
                <p:cNvPr id="29" name="Rectangle 17"/>
                <p:cNvSpPr>
                  <a:spLocks/>
                </p:cNvSpPr>
                <p:nvPr/>
              </p:nvSpPr>
              <p:spPr bwMode="auto">
                <a:xfrm rot="2700000">
                  <a:off x="4506112" y="5043999"/>
                  <a:ext cx="4058636" cy="2981449"/>
                </a:xfrm>
                <a:prstGeom prst="rect">
                  <a:avLst/>
                </a:prstGeom>
                <a:solidFill>
                  <a:srgbClr val="33728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ltLang="en-US" sz="3200">
                    <a:solidFill>
                      <a:srgbClr val="FFFFFF"/>
                    </a:solidFill>
                    <a:latin typeface="Helvetica Light" charset="0"/>
                    <a:ea typeface="Helvetica Light" charset="0"/>
                    <a:cs typeface="Helvetica Light" charset="0"/>
                    <a:sym typeface="Helvetica Light" charset="0"/>
                  </a:endParaRPr>
                </a:p>
              </p:txBody>
            </p:sp>
            <p:sp>
              <p:nvSpPr>
                <p:cNvPr id="30" name="Oval 18"/>
                <p:cNvSpPr>
                  <a:spLocks/>
                </p:cNvSpPr>
                <p:nvPr/>
              </p:nvSpPr>
              <p:spPr bwMode="auto">
                <a:xfrm>
                  <a:off x="0" y="0"/>
                  <a:ext cx="3428293" cy="3428293"/>
                </a:xfrm>
                <a:prstGeom prst="ellipse">
                  <a:avLst/>
                </a:prstGeom>
                <a:solidFill>
                  <a:srgbClr val="67E1AB"/>
                </a:solidFill>
                <a:ln>
                  <a:noFill/>
                </a:ln>
                <a:effectLst>
                  <a:outerShdw blurRad="88900" dist="48562" dir="5400000" algn="ctr" rotWithShape="0">
                    <a:srgbClr val="000000">
                      <a:alpha val="45874"/>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50800" tIns="50800" rIns="50800" bIns="50800" anchor="ctr"/>
                <a:lstStyle/>
                <a:p>
                  <a:endParaRPr lang="en-US" altLang="en-US" sz="3200">
                    <a:solidFill>
                      <a:srgbClr val="FFFFFF"/>
                    </a:solidFill>
                    <a:latin typeface="Helvetica Light" charset="0"/>
                    <a:ea typeface="Helvetica Light" charset="0"/>
                    <a:cs typeface="Helvetica Light" charset="0"/>
                    <a:sym typeface="Helvetica Light" charset="0"/>
                  </a:endParaRPr>
                </a:p>
              </p:txBody>
            </p:sp>
            <p:sp>
              <p:nvSpPr>
                <p:cNvPr id="31" name="Oval 19"/>
                <p:cNvSpPr>
                  <a:spLocks/>
                </p:cNvSpPr>
                <p:nvPr/>
              </p:nvSpPr>
              <p:spPr bwMode="auto">
                <a:xfrm>
                  <a:off x="221527" y="221527"/>
                  <a:ext cx="2985238" cy="2985238"/>
                </a:xfrm>
                <a:prstGeom prst="ellipse">
                  <a:avLst/>
                </a:prstGeom>
                <a:solidFill>
                  <a:srgbClr val="FFFFFF"/>
                </a:solidFill>
                <a:ln>
                  <a:noFill/>
                </a:ln>
                <a:effectLst>
                  <a:outerShdw blurRad="114300" dist="48562" dir="5400000" algn="ctr" rotWithShape="0">
                    <a:srgbClr val="000000">
                      <a:alpha val="50000"/>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50800" tIns="50800" rIns="50800" bIns="50800" anchor="ctr"/>
                <a:lstStyle/>
                <a:p>
                  <a:endParaRPr lang="en-US" altLang="en-US" sz="3200">
                    <a:solidFill>
                      <a:srgbClr val="FFFFFF"/>
                    </a:solidFill>
                    <a:latin typeface="Helvetica Light" charset="0"/>
                    <a:ea typeface="Helvetica Light" charset="0"/>
                    <a:cs typeface="Helvetica Light" charset="0"/>
                    <a:sym typeface="Helvetica Light" charset="0"/>
                  </a:endParaRPr>
                </a:p>
              </p:txBody>
            </p:sp>
            <p:sp>
              <p:nvSpPr>
                <p:cNvPr id="32" name="Oval 20"/>
                <p:cNvSpPr>
                  <a:spLocks/>
                </p:cNvSpPr>
                <p:nvPr/>
              </p:nvSpPr>
              <p:spPr bwMode="auto">
                <a:xfrm>
                  <a:off x="11124" y="6244433"/>
                  <a:ext cx="3428294" cy="3428293"/>
                </a:xfrm>
                <a:prstGeom prst="ellipse">
                  <a:avLst/>
                </a:prstGeom>
                <a:solidFill>
                  <a:srgbClr val="3E8DAE"/>
                </a:solidFill>
                <a:ln>
                  <a:noFill/>
                </a:ln>
                <a:effectLst>
                  <a:outerShdw blurRad="88900" dist="48562" dir="5400000" algn="ctr" rotWithShape="0">
                    <a:srgbClr val="000000">
                      <a:alpha val="45874"/>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50800" tIns="50800" rIns="50800" bIns="50800" anchor="ctr"/>
                <a:lstStyle/>
                <a:p>
                  <a:endParaRPr lang="en-US" altLang="en-US" sz="3200">
                    <a:solidFill>
                      <a:srgbClr val="FFFFFF"/>
                    </a:solidFill>
                    <a:latin typeface="Helvetica Light" charset="0"/>
                    <a:ea typeface="Helvetica Light" charset="0"/>
                    <a:cs typeface="Helvetica Light" charset="0"/>
                    <a:sym typeface="Helvetica Light" charset="0"/>
                  </a:endParaRPr>
                </a:p>
              </p:txBody>
            </p:sp>
            <p:sp>
              <p:nvSpPr>
                <p:cNvPr id="33" name="Oval 21"/>
                <p:cNvSpPr>
                  <a:spLocks/>
                </p:cNvSpPr>
                <p:nvPr/>
              </p:nvSpPr>
              <p:spPr bwMode="auto">
                <a:xfrm>
                  <a:off x="232652" y="6465961"/>
                  <a:ext cx="2985238" cy="2985238"/>
                </a:xfrm>
                <a:prstGeom prst="ellipse">
                  <a:avLst/>
                </a:prstGeom>
                <a:solidFill>
                  <a:srgbClr val="FFFFFF"/>
                </a:solidFill>
                <a:ln>
                  <a:noFill/>
                </a:ln>
                <a:effectLst>
                  <a:outerShdw blurRad="114300" dist="48562" dir="5400000" algn="ctr" rotWithShape="0">
                    <a:srgbClr val="000000">
                      <a:alpha val="50000"/>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50800" tIns="50800" rIns="50800" bIns="50800" anchor="ctr"/>
                <a:lstStyle/>
                <a:p>
                  <a:endParaRPr lang="en-US" altLang="en-US" sz="3200">
                    <a:solidFill>
                      <a:srgbClr val="FFFFFF"/>
                    </a:solidFill>
                    <a:latin typeface="Helvetica Light" charset="0"/>
                    <a:ea typeface="Helvetica Light" charset="0"/>
                    <a:cs typeface="Helvetica Light" charset="0"/>
                    <a:sym typeface="Helvetica Light" charset="0"/>
                  </a:endParaRPr>
                </a:p>
              </p:txBody>
            </p:sp>
            <p:sp>
              <p:nvSpPr>
                <p:cNvPr id="34" name="Rectangle 22"/>
                <p:cNvSpPr>
                  <a:spLocks/>
                </p:cNvSpPr>
                <p:nvPr/>
              </p:nvSpPr>
              <p:spPr bwMode="auto">
                <a:xfrm rot="8100000">
                  <a:off x="4631714" y="1567614"/>
                  <a:ext cx="4043795" cy="2981449"/>
                </a:xfrm>
                <a:prstGeom prst="rect">
                  <a:avLst/>
                </a:prstGeom>
                <a:solidFill>
                  <a:srgbClr val="4DAB9C"/>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ltLang="en-US" sz="3200">
                    <a:solidFill>
                      <a:srgbClr val="FFFFFF"/>
                    </a:solidFill>
                    <a:latin typeface="Helvetica Light" charset="0"/>
                    <a:ea typeface="Helvetica Light" charset="0"/>
                    <a:cs typeface="Helvetica Light" charset="0"/>
                    <a:sym typeface="Helvetica Light" charset="0"/>
                  </a:endParaRPr>
                </a:p>
              </p:txBody>
            </p:sp>
            <p:sp>
              <p:nvSpPr>
                <p:cNvPr id="35" name="Oval 23"/>
                <p:cNvSpPr>
                  <a:spLocks/>
                </p:cNvSpPr>
                <p:nvPr/>
              </p:nvSpPr>
              <p:spPr bwMode="auto">
                <a:xfrm>
                  <a:off x="6244433" y="6244433"/>
                  <a:ext cx="3428293" cy="3428293"/>
                </a:xfrm>
                <a:prstGeom prst="ellipse">
                  <a:avLst/>
                </a:prstGeom>
                <a:solidFill>
                  <a:srgbClr val="479EAF"/>
                </a:solidFill>
                <a:ln>
                  <a:noFill/>
                </a:ln>
                <a:effectLst>
                  <a:outerShdw blurRad="88900" dist="48562" dir="5400000" algn="ctr" rotWithShape="0">
                    <a:srgbClr val="000000">
                      <a:alpha val="45874"/>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50800" tIns="50800" rIns="50800" bIns="50800" anchor="ctr"/>
                <a:lstStyle/>
                <a:p>
                  <a:endParaRPr lang="en-US" altLang="en-US" sz="3200">
                    <a:solidFill>
                      <a:srgbClr val="FFFFFF"/>
                    </a:solidFill>
                    <a:latin typeface="Helvetica Light" charset="0"/>
                    <a:ea typeface="Helvetica Light" charset="0"/>
                    <a:cs typeface="Helvetica Light" charset="0"/>
                    <a:sym typeface="Helvetica Light" charset="0"/>
                  </a:endParaRPr>
                </a:p>
              </p:txBody>
            </p:sp>
            <p:sp>
              <p:nvSpPr>
                <p:cNvPr id="36" name="Oval 24"/>
                <p:cNvSpPr>
                  <a:spLocks/>
                </p:cNvSpPr>
                <p:nvPr/>
              </p:nvSpPr>
              <p:spPr bwMode="auto">
                <a:xfrm>
                  <a:off x="6465961" y="6465961"/>
                  <a:ext cx="2985238" cy="2985238"/>
                </a:xfrm>
                <a:prstGeom prst="ellipse">
                  <a:avLst/>
                </a:prstGeom>
                <a:solidFill>
                  <a:srgbClr val="FFFFFF"/>
                </a:solidFill>
                <a:ln>
                  <a:noFill/>
                </a:ln>
                <a:effectLst>
                  <a:outerShdw blurRad="114300" dist="48562" dir="5400000" algn="ctr" rotWithShape="0">
                    <a:srgbClr val="000000">
                      <a:alpha val="50000"/>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50800" tIns="50800" rIns="50800" bIns="50800" anchor="ctr"/>
                <a:lstStyle/>
                <a:p>
                  <a:endParaRPr lang="en-US" altLang="en-US" sz="3200">
                    <a:solidFill>
                      <a:srgbClr val="FFFFFF"/>
                    </a:solidFill>
                    <a:latin typeface="Helvetica Light" charset="0"/>
                    <a:ea typeface="Helvetica Light" charset="0"/>
                    <a:cs typeface="Helvetica Light" charset="0"/>
                    <a:sym typeface="Helvetica Light" charset="0"/>
                  </a:endParaRPr>
                </a:p>
              </p:txBody>
            </p:sp>
            <p:sp>
              <p:nvSpPr>
                <p:cNvPr id="37" name="Oval 25"/>
                <p:cNvSpPr>
                  <a:spLocks/>
                </p:cNvSpPr>
                <p:nvPr/>
              </p:nvSpPr>
              <p:spPr bwMode="auto">
                <a:xfrm>
                  <a:off x="6255558" y="0"/>
                  <a:ext cx="3428293" cy="3428293"/>
                </a:xfrm>
                <a:prstGeom prst="ellipse">
                  <a:avLst/>
                </a:prstGeom>
                <a:solidFill>
                  <a:srgbClr val="57BEAD"/>
                </a:solidFill>
                <a:ln>
                  <a:noFill/>
                </a:ln>
                <a:effectLst>
                  <a:outerShdw blurRad="88900" dist="48562" dir="5400000" algn="ctr" rotWithShape="0">
                    <a:srgbClr val="000000">
                      <a:alpha val="45874"/>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50800" tIns="50800" rIns="50800" bIns="50800" anchor="ctr"/>
                <a:lstStyle/>
                <a:p>
                  <a:endParaRPr lang="en-US" altLang="en-US" sz="3200">
                    <a:solidFill>
                      <a:srgbClr val="FFFFFF"/>
                    </a:solidFill>
                    <a:latin typeface="Helvetica Light" charset="0"/>
                    <a:ea typeface="Helvetica Light" charset="0"/>
                    <a:cs typeface="Helvetica Light" charset="0"/>
                    <a:sym typeface="Helvetica Light" charset="0"/>
                  </a:endParaRPr>
                </a:p>
              </p:txBody>
            </p:sp>
            <p:sp>
              <p:nvSpPr>
                <p:cNvPr id="38" name="Oval 26"/>
                <p:cNvSpPr>
                  <a:spLocks/>
                </p:cNvSpPr>
                <p:nvPr/>
              </p:nvSpPr>
              <p:spPr bwMode="auto">
                <a:xfrm>
                  <a:off x="6477086" y="221527"/>
                  <a:ext cx="2985238" cy="2985238"/>
                </a:xfrm>
                <a:prstGeom prst="ellipse">
                  <a:avLst/>
                </a:prstGeom>
                <a:solidFill>
                  <a:srgbClr val="FFFFFF"/>
                </a:solidFill>
                <a:ln>
                  <a:noFill/>
                </a:ln>
                <a:effectLst>
                  <a:outerShdw blurRad="114300" dist="48562" dir="5400000" algn="ctr" rotWithShape="0">
                    <a:srgbClr val="000000">
                      <a:alpha val="50000"/>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50800" tIns="50800" rIns="50800" bIns="50800" anchor="ctr"/>
                <a:lstStyle/>
                <a:p>
                  <a:endParaRPr lang="en-US" altLang="en-US" sz="3200">
                    <a:solidFill>
                      <a:srgbClr val="FFFFFF"/>
                    </a:solidFill>
                    <a:latin typeface="Helvetica Light" charset="0"/>
                    <a:ea typeface="Helvetica Light" charset="0"/>
                    <a:cs typeface="Helvetica Light" charset="0"/>
                    <a:sym typeface="Helvetica Light" charset="0"/>
                  </a:endParaRPr>
                </a:p>
              </p:txBody>
            </p:sp>
            <p:sp>
              <p:nvSpPr>
                <p:cNvPr id="39" name="AutoShape 27"/>
                <p:cNvSpPr>
                  <a:spLocks/>
                </p:cNvSpPr>
                <p:nvPr/>
              </p:nvSpPr>
              <p:spPr bwMode="auto">
                <a:xfrm rot="2700000">
                  <a:off x="3023232" y="2994820"/>
                  <a:ext cx="3673498" cy="367349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285" y="0"/>
                      </a:moveTo>
                      <a:lnTo>
                        <a:pt x="19315" y="0"/>
                      </a:lnTo>
                      <a:cubicBezTo>
                        <a:pt x="19643" y="0"/>
                        <a:pt x="19890" y="0"/>
                        <a:pt x="20099" y="14"/>
                      </a:cubicBezTo>
                      <a:cubicBezTo>
                        <a:pt x="20308" y="28"/>
                        <a:pt x="20479" y="56"/>
                        <a:pt x="20656" y="112"/>
                      </a:cubicBezTo>
                      <a:cubicBezTo>
                        <a:pt x="20849" y="182"/>
                        <a:pt x="21022" y="294"/>
                        <a:pt x="21164" y="436"/>
                      </a:cubicBezTo>
                      <a:cubicBezTo>
                        <a:pt x="21306" y="578"/>
                        <a:pt x="21418" y="751"/>
                        <a:pt x="21488" y="944"/>
                      </a:cubicBezTo>
                      <a:cubicBezTo>
                        <a:pt x="21544" y="1121"/>
                        <a:pt x="21572" y="1292"/>
                        <a:pt x="21586" y="1502"/>
                      </a:cubicBezTo>
                      <a:cubicBezTo>
                        <a:pt x="21600" y="1713"/>
                        <a:pt x="21600" y="1962"/>
                        <a:pt x="21600" y="2295"/>
                      </a:cubicBezTo>
                      <a:cubicBezTo>
                        <a:pt x="21600" y="5132"/>
                        <a:pt x="21600" y="7968"/>
                        <a:pt x="21600" y="10805"/>
                      </a:cubicBezTo>
                      <a:cubicBezTo>
                        <a:pt x="21600" y="13642"/>
                        <a:pt x="21600" y="16478"/>
                        <a:pt x="21600" y="19315"/>
                      </a:cubicBezTo>
                      <a:cubicBezTo>
                        <a:pt x="21600" y="19643"/>
                        <a:pt x="21600" y="19890"/>
                        <a:pt x="21586" y="20099"/>
                      </a:cubicBezTo>
                      <a:cubicBezTo>
                        <a:pt x="21572" y="20308"/>
                        <a:pt x="21544" y="20479"/>
                        <a:pt x="21488" y="20656"/>
                      </a:cubicBezTo>
                      <a:cubicBezTo>
                        <a:pt x="21418" y="20849"/>
                        <a:pt x="21306" y="21022"/>
                        <a:pt x="21164" y="21164"/>
                      </a:cubicBezTo>
                      <a:cubicBezTo>
                        <a:pt x="21022" y="21306"/>
                        <a:pt x="20849" y="21418"/>
                        <a:pt x="20656" y="21488"/>
                      </a:cubicBezTo>
                      <a:cubicBezTo>
                        <a:pt x="20479" y="21544"/>
                        <a:pt x="20308" y="21572"/>
                        <a:pt x="20098" y="21586"/>
                      </a:cubicBezTo>
                      <a:cubicBezTo>
                        <a:pt x="19887" y="21600"/>
                        <a:pt x="19638" y="21600"/>
                        <a:pt x="19305" y="21600"/>
                      </a:cubicBezTo>
                      <a:lnTo>
                        <a:pt x="2285" y="21600"/>
                      </a:lnTo>
                      <a:cubicBezTo>
                        <a:pt x="1957" y="21600"/>
                        <a:pt x="1710" y="21600"/>
                        <a:pt x="1501" y="21586"/>
                      </a:cubicBezTo>
                      <a:cubicBezTo>
                        <a:pt x="1292" y="21572"/>
                        <a:pt x="1121" y="21544"/>
                        <a:pt x="944" y="21488"/>
                      </a:cubicBezTo>
                      <a:cubicBezTo>
                        <a:pt x="751" y="21418"/>
                        <a:pt x="578" y="21306"/>
                        <a:pt x="436" y="21164"/>
                      </a:cubicBezTo>
                      <a:cubicBezTo>
                        <a:pt x="294" y="21022"/>
                        <a:pt x="182" y="20849"/>
                        <a:pt x="112" y="20656"/>
                      </a:cubicBezTo>
                      <a:cubicBezTo>
                        <a:pt x="56" y="20479"/>
                        <a:pt x="28" y="20308"/>
                        <a:pt x="14" y="20098"/>
                      </a:cubicBezTo>
                      <a:cubicBezTo>
                        <a:pt x="0" y="19887"/>
                        <a:pt x="0" y="19638"/>
                        <a:pt x="0" y="19305"/>
                      </a:cubicBezTo>
                      <a:cubicBezTo>
                        <a:pt x="0" y="16468"/>
                        <a:pt x="0" y="13632"/>
                        <a:pt x="0" y="10795"/>
                      </a:cubicBezTo>
                      <a:cubicBezTo>
                        <a:pt x="0" y="7958"/>
                        <a:pt x="0" y="5122"/>
                        <a:pt x="0" y="2285"/>
                      </a:cubicBezTo>
                      <a:cubicBezTo>
                        <a:pt x="0" y="1957"/>
                        <a:pt x="0" y="1710"/>
                        <a:pt x="14" y="1501"/>
                      </a:cubicBezTo>
                      <a:cubicBezTo>
                        <a:pt x="28" y="1292"/>
                        <a:pt x="56" y="1121"/>
                        <a:pt x="112" y="944"/>
                      </a:cubicBezTo>
                      <a:cubicBezTo>
                        <a:pt x="182" y="751"/>
                        <a:pt x="294" y="578"/>
                        <a:pt x="436" y="436"/>
                      </a:cubicBezTo>
                      <a:cubicBezTo>
                        <a:pt x="578" y="294"/>
                        <a:pt x="751" y="182"/>
                        <a:pt x="944" y="112"/>
                      </a:cubicBezTo>
                      <a:cubicBezTo>
                        <a:pt x="1121" y="56"/>
                        <a:pt x="1292" y="28"/>
                        <a:pt x="1502" y="14"/>
                      </a:cubicBezTo>
                      <a:cubicBezTo>
                        <a:pt x="1713" y="0"/>
                        <a:pt x="1962" y="0"/>
                        <a:pt x="2295" y="0"/>
                      </a:cubicBezTo>
                      <a:lnTo>
                        <a:pt x="2285" y="0"/>
                      </a:lnTo>
                      <a:close/>
                    </a:path>
                  </a:pathLst>
                </a:custGeom>
                <a:solidFill>
                  <a:srgbClr val="FFFFFF"/>
                </a:solidFill>
                <a:ln>
                  <a:noFill/>
                </a:ln>
                <a:effectLst>
                  <a:outerShdw blurRad="165100" dist="25400" dir="5400000" algn="ctr" rotWithShape="0">
                    <a:srgbClr val="000000">
                      <a:alpha val="50000"/>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50800" tIns="50800" rIns="50800" bIns="50800" anchor="ctr"/>
                <a:lstStyle/>
                <a:p>
                  <a:endParaRPr lang="en-US" altLang="en-US" sz="3200" dirty="0">
                    <a:solidFill>
                      <a:srgbClr val="FFFFFF"/>
                    </a:solidFill>
                    <a:latin typeface="Helvetica Light" charset="0"/>
                    <a:ea typeface="Helvetica Light" charset="0"/>
                    <a:cs typeface="Helvetica Light" charset="0"/>
                    <a:sym typeface="Helvetica Light" charset="0"/>
                  </a:endParaRPr>
                </a:p>
              </p:txBody>
            </p:sp>
          </p:grpSp>
          <p:sp>
            <p:nvSpPr>
              <p:cNvPr id="23" name="AutoShape 28"/>
              <p:cNvSpPr>
                <a:spLocks/>
              </p:cNvSpPr>
              <p:nvPr/>
            </p:nvSpPr>
            <p:spPr bwMode="auto">
              <a:xfrm>
                <a:off x="1419224" y="7630405"/>
                <a:ext cx="667206" cy="64109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696" y="1840"/>
                    </a:moveTo>
                    <a:lnTo>
                      <a:pt x="4320" y="200"/>
                    </a:lnTo>
                    <a:cubicBezTo>
                      <a:pt x="1950" y="2280"/>
                      <a:pt x="191" y="5360"/>
                      <a:pt x="0" y="8640"/>
                    </a:cubicBezTo>
                    <a:lnTo>
                      <a:pt x="2141" y="8640"/>
                    </a:lnTo>
                    <a:cubicBezTo>
                      <a:pt x="2332" y="5760"/>
                      <a:pt x="3517" y="3280"/>
                      <a:pt x="5696" y="1840"/>
                    </a:cubicBezTo>
                    <a:close/>
                    <a:moveTo>
                      <a:pt x="19650" y="8640"/>
                    </a:moveTo>
                    <a:lnTo>
                      <a:pt x="21600" y="8640"/>
                    </a:lnTo>
                    <a:cubicBezTo>
                      <a:pt x="21409" y="5360"/>
                      <a:pt x="19841" y="2280"/>
                      <a:pt x="17471" y="200"/>
                    </a:cubicBezTo>
                    <a:lnTo>
                      <a:pt x="15904" y="1840"/>
                    </a:lnTo>
                    <a:cubicBezTo>
                      <a:pt x="18045" y="3280"/>
                      <a:pt x="19421" y="5760"/>
                      <a:pt x="19650" y="8640"/>
                    </a:cubicBezTo>
                    <a:close/>
                    <a:moveTo>
                      <a:pt x="17471" y="9240"/>
                    </a:moveTo>
                    <a:cubicBezTo>
                      <a:pt x="17471" y="5960"/>
                      <a:pt x="15330" y="3280"/>
                      <a:pt x="12348" y="2480"/>
                    </a:cubicBezTo>
                    <a:lnTo>
                      <a:pt x="12348" y="1640"/>
                    </a:lnTo>
                    <a:cubicBezTo>
                      <a:pt x="12348" y="840"/>
                      <a:pt x="11584" y="0"/>
                      <a:pt x="10781" y="0"/>
                    </a:cubicBezTo>
                    <a:cubicBezTo>
                      <a:pt x="10016" y="0"/>
                      <a:pt x="9213" y="840"/>
                      <a:pt x="9213" y="1640"/>
                    </a:cubicBezTo>
                    <a:lnTo>
                      <a:pt x="9213" y="2480"/>
                    </a:lnTo>
                    <a:cubicBezTo>
                      <a:pt x="6270" y="3280"/>
                      <a:pt x="4129" y="5960"/>
                      <a:pt x="4129" y="9240"/>
                    </a:cubicBezTo>
                    <a:lnTo>
                      <a:pt x="4129" y="15200"/>
                    </a:lnTo>
                    <a:lnTo>
                      <a:pt x="2141" y="17280"/>
                    </a:lnTo>
                    <a:lnTo>
                      <a:pt x="2141" y="18280"/>
                    </a:lnTo>
                    <a:lnTo>
                      <a:pt x="19650" y="18280"/>
                    </a:lnTo>
                    <a:lnTo>
                      <a:pt x="19650" y="17280"/>
                    </a:lnTo>
                    <a:lnTo>
                      <a:pt x="17471" y="15200"/>
                    </a:lnTo>
                    <a:lnTo>
                      <a:pt x="17471" y="9240"/>
                    </a:lnTo>
                    <a:close/>
                    <a:moveTo>
                      <a:pt x="10781" y="21600"/>
                    </a:moveTo>
                    <a:lnTo>
                      <a:pt x="11201" y="21600"/>
                    </a:lnTo>
                    <a:cubicBezTo>
                      <a:pt x="11966" y="21400"/>
                      <a:pt x="12348" y="20960"/>
                      <a:pt x="12769" y="20360"/>
                    </a:cubicBezTo>
                    <a:cubicBezTo>
                      <a:pt x="12769" y="20160"/>
                      <a:pt x="12960" y="19720"/>
                      <a:pt x="12960" y="19520"/>
                    </a:cubicBezTo>
                    <a:lnTo>
                      <a:pt x="8831" y="19520"/>
                    </a:lnTo>
                    <a:cubicBezTo>
                      <a:pt x="8831" y="20560"/>
                      <a:pt x="9634" y="21600"/>
                      <a:pt x="10781" y="21600"/>
                    </a:cubicBezTo>
                    <a:close/>
                  </a:path>
                </a:pathLst>
              </a:custGeom>
              <a:solidFill>
                <a:srgbClr val="A6AAA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a:defRPr sz="3000" b="1">
                    <a:solidFill>
                      <a:srgbClr val="000000"/>
                    </a:solidFill>
                    <a:latin typeface="Helvetica Neue" charset="0"/>
                    <a:ea typeface="Helvetica Neue" charset="0"/>
                    <a:cs typeface="Helvetica Neue" charset="0"/>
                    <a:sym typeface="Helvetica Neue" charset="0"/>
                  </a:defRPr>
                </a:lvl1pPr>
                <a:lvl2pPr>
                  <a:defRPr sz="3000" b="1">
                    <a:solidFill>
                      <a:srgbClr val="000000"/>
                    </a:solidFill>
                    <a:latin typeface="Helvetica Neue" charset="0"/>
                    <a:ea typeface="Helvetica Neue" charset="0"/>
                    <a:cs typeface="Helvetica Neue" charset="0"/>
                    <a:sym typeface="Helvetica Neue" charset="0"/>
                  </a:defRPr>
                </a:lvl2pPr>
                <a:lvl3pPr>
                  <a:defRPr sz="3000" b="1">
                    <a:solidFill>
                      <a:srgbClr val="000000"/>
                    </a:solidFill>
                    <a:latin typeface="Helvetica Neue" charset="0"/>
                    <a:ea typeface="Helvetica Neue" charset="0"/>
                    <a:cs typeface="Helvetica Neue" charset="0"/>
                    <a:sym typeface="Helvetica Neue" charset="0"/>
                  </a:defRPr>
                </a:lvl3pPr>
                <a:lvl4pPr>
                  <a:defRPr sz="3000" b="1">
                    <a:solidFill>
                      <a:srgbClr val="000000"/>
                    </a:solidFill>
                    <a:latin typeface="Helvetica Neue" charset="0"/>
                    <a:ea typeface="Helvetica Neue" charset="0"/>
                    <a:cs typeface="Helvetica Neue" charset="0"/>
                    <a:sym typeface="Helvetica Neue" charset="0"/>
                  </a:defRPr>
                </a:lvl4pPr>
                <a:lvl5pPr>
                  <a:defRPr sz="3000" b="1">
                    <a:solidFill>
                      <a:srgbClr val="000000"/>
                    </a:solidFill>
                    <a:latin typeface="Helvetica Neue" charset="0"/>
                    <a:ea typeface="Helvetica Neue" charset="0"/>
                    <a:cs typeface="Helvetica Neue" charset="0"/>
                    <a:sym typeface="Helvetica Neue" charset="0"/>
                  </a:defRPr>
                </a:lvl5pPr>
                <a:lvl6pPr marL="457200" indent="914400" algn="ctr"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914400" indent="914400" algn="ctr"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1371600" indent="914400" algn="ctr"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1828800" indent="914400" algn="ctr"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endParaRPr lang="en-US" altLang="en-US" sz="1800" b="0">
                  <a:latin typeface="Roboto Regular" charset="0"/>
                  <a:ea typeface="Roboto Regular" charset="0"/>
                  <a:cs typeface="Roboto Regular" charset="0"/>
                  <a:sym typeface="Roboto Regular" charset="0"/>
                </a:endParaRPr>
              </a:p>
            </p:txBody>
          </p:sp>
          <p:sp>
            <p:nvSpPr>
              <p:cNvPr id="24" name="AutoShape 29"/>
              <p:cNvSpPr>
                <a:spLocks/>
              </p:cNvSpPr>
              <p:nvPr/>
            </p:nvSpPr>
            <p:spPr bwMode="auto">
              <a:xfrm>
                <a:off x="7612215" y="1366503"/>
                <a:ext cx="743895" cy="6159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947" y="12280"/>
                    </a:moveTo>
                    <a:lnTo>
                      <a:pt x="3947" y="17050"/>
                    </a:lnTo>
                    <a:lnTo>
                      <a:pt x="10709" y="21600"/>
                    </a:lnTo>
                    <a:lnTo>
                      <a:pt x="17653" y="17050"/>
                    </a:lnTo>
                    <a:lnTo>
                      <a:pt x="17653" y="12280"/>
                    </a:lnTo>
                    <a:lnTo>
                      <a:pt x="10709" y="16829"/>
                    </a:lnTo>
                    <a:lnTo>
                      <a:pt x="3947" y="12280"/>
                    </a:lnTo>
                    <a:close/>
                    <a:moveTo>
                      <a:pt x="10709" y="0"/>
                    </a:moveTo>
                    <a:lnTo>
                      <a:pt x="0" y="7288"/>
                    </a:lnTo>
                    <a:lnTo>
                      <a:pt x="10709" y="14312"/>
                    </a:lnTo>
                    <a:lnTo>
                      <a:pt x="19553" y="8658"/>
                    </a:lnTo>
                    <a:lnTo>
                      <a:pt x="19553" y="16829"/>
                    </a:lnTo>
                    <a:lnTo>
                      <a:pt x="21600" y="16829"/>
                    </a:lnTo>
                    <a:lnTo>
                      <a:pt x="21600" y="7288"/>
                    </a:lnTo>
                    <a:lnTo>
                      <a:pt x="10709" y="0"/>
                    </a:lnTo>
                    <a:close/>
                  </a:path>
                </a:pathLst>
              </a:custGeom>
              <a:solidFill>
                <a:srgbClr val="A6AAA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a:defRPr sz="3000" b="1">
                    <a:solidFill>
                      <a:srgbClr val="000000"/>
                    </a:solidFill>
                    <a:latin typeface="Helvetica Neue" charset="0"/>
                    <a:ea typeface="Helvetica Neue" charset="0"/>
                    <a:cs typeface="Helvetica Neue" charset="0"/>
                    <a:sym typeface="Helvetica Neue" charset="0"/>
                  </a:defRPr>
                </a:lvl1pPr>
                <a:lvl2pPr>
                  <a:defRPr sz="3000" b="1">
                    <a:solidFill>
                      <a:srgbClr val="000000"/>
                    </a:solidFill>
                    <a:latin typeface="Helvetica Neue" charset="0"/>
                    <a:ea typeface="Helvetica Neue" charset="0"/>
                    <a:cs typeface="Helvetica Neue" charset="0"/>
                    <a:sym typeface="Helvetica Neue" charset="0"/>
                  </a:defRPr>
                </a:lvl2pPr>
                <a:lvl3pPr>
                  <a:defRPr sz="3000" b="1">
                    <a:solidFill>
                      <a:srgbClr val="000000"/>
                    </a:solidFill>
                    <a:latin typeface="Helvetica Neue" charset="0"/>
                    <a:ea typeface="Helvetica Neue" charset="0"/>
                    <a:cs typeface="Helvetica Neue" charset="0"/>
                    <a:sym typeface="Helvetica Neue" charset="0"/>
                  </a:defRPr>
                </a:lvl3pPr>
                <a:lvl4pPr>
                  <a:defRPr sz="3000" b="1">
                    <a:solidFill>
                      <a:srgbClr val="000000"/>
                    </a:solidFill>
                    <a:latin typeface="Helvetica Neue" charset="0"/>
                    <a:ea typeface="Helvetica Neue" charset="0"/>
                    <a:cs typeface="Helvetica Neue" charset="0"/>
                    <a:sym typeface="Helvetica Neue" charset="0"/>
                  </a:defRPr>
                </a:lvl4pPr>
                <a:lvl5pPr>
                  <a:defRPr sz="3000" b="1">
                    <a:solidFill>
                      <a:srgbClr val="000000"/>
                    </a:solidFill>
                    <a:latin typeface="Helvetica Neue" charset="0"/>
                    <a:ea typeface="Helvetica Neue" charset="0"/>
                    <a:cs typeface="Helvetica Neue" charset="0"/>
                    <a:sym typeface="Helvetica Neue" charset="0"/>
                  </a:defRPr>
                </a:lvl5pPr>
                <a:lvl6pPr marL="457200" indent="914400" algn="ctr"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914400" indent="914400" algn="ctr"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1371600" indent="914400" algn="ctr"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1828800" indent="914400" algn="ctr"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endParaRPr lang="en-US" altLang="en-US" sz="1800" b="0">
                  <a:latin typeface="Roboto Regular" charset="0"/>
                  <a:ea typeface="Roboto Regular" charset="0"/>
                  <a:cs typeface="Roboto Regular" charset="0"/>
                  <a:sym typeface="Roboto Regular" charset="0"/>
                </a:endParaRPr>
              </a:p>
            </p:txBody>
          </p:sp>
          <p:sp>
            <p:nvSpPr>
              <p:cNvPr id="25" name="AutoShape 30"/>
              <p:cNvSpPr>
                <a:spLocks/>
              </p:cNvSpPr>
              <p:nvPr/>
            </p:nvSpPr>
            <p:spPr bwMode="auto">
              <a:xfrm>
                <a:off x="7705376" y="7641936"/>
                <a:ext cx="557572" cy="6180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16" y="0"/>
                    </a:moveTo>
                    <a:cubicBezTo>
                      <a:pt x="12191" y="0"/>
                      <a:pt x="13348" y="932"/>
                      <a:pt x="13348" y="2089"/>
                    </a:cubicBezTo>
                    <a:cubicBezTo>
                      <a:pt x="13348" y="3219"/>
                      <a:pt x="12066" y="4348"/>
                      <a:pt x="10816" y="4348"/>
                    </a:cubicBezTo>
                    <a:cubicBezTo>
                      <a:pt x="9534" y="4348"/>
                      <a:pt x="8502" y="3219"/>
                      <a:pt x="8502" y="2089"/>
                    </a:cubicBezTo>
                    <a:cubicBezTo>
                      <a:pt x="8502" y="932"/>
                      <a:pt x="9659" y="0"/>
                      <a:pt x="10816" y="0"/>
                    </a:cubicBezTo>
                    <a:close/>
                    <a:moveTo>
                      <a:pt x="21600" y="7482"/>
                    </a:moveTo>
                    <a:lnTo>
                      <a:pt x="14473" y="7482"/>
                    </a:lnTo>
                    <a:lnTo>
                      <a:pt x="14473" y="21600"/>
                    </a:lnTo>
                    <a:lnTo>
                      <a:pt x="12191" y="21600"/>
                    </a:lnTo>
                    <a:lnTo>
                      <a:pt x="12191" y="15162"/>
                    </a:lnTo>
                    <a:lnTo>
                      <a:pt x="9659" y="15162"/>
                    </a:lnTo>
                    <a:lnTo>
                      <a:pt x="9659" y="21600"/>
                    </a:lnTo>
                    <a:lnTo>
                      <a:pt x="7346" y="21600"/>
                    </a:lnTo>
                    <a:lnTo>
                      <a:pt x="7346" y="7482"/>
                    </a:lnTo>
                    <a:lnTo>
                      <a:pt x="0" y="7482"/>
                    </a:lnTo>
                    <a:lnTo>
                      <a:pt x="0" y="5393"/>
                    </a:lnTo>
                    <a:lnTo>
                      <a:pt x="21600" y="5393"/>
                    </a:lnTo>
                    <a:lnTo>
                      <a:pt x="21600" y="7482"/>
                    </a:lnTo>
                    <a:close/>
                  </a:path>
                </a:pathLst>
              </a:custGeom>
              <a:solidFill>
                <a:srgbClr val="A6AAA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a:defRPr sz="3000" b="1">
                    <a:solidFill>
                      <a:srgbClr val="000000"/>
                    </a:solidFill>
                    <a:latin typeface="Helvetica Neue" charset="0"/>
                    <a:ea typeface="Helvetica Neue" charset="0"/>
                    <a:cs typeface="Helvetica Neue" charset="0"/>
                    <a:sym typeface="Helvetica Neue" charset="0"/>
                  </a:defRPr>
                </a:lvl1pPr>
                <a:lvl2pPr>
                  <a:defRPr sz="3000" b="1">
                    <a:solidFill>
                      <a:srgbClr val="000000"/>
                    </a:solidFill>
                    <a:latin typeface="Helvetica Neue" charset="0"/>
                    <a:ea typeface="Helvetica Neue" charset="0"/>
                    <a:cs typeface="Helvetica Neue" charset="0"/>
                    <a:sym typeface="Helvetica Neue" charset="0"/>
                  </a:defRPr>
                </a:lvl2pPr>
                <a:lvl3pPr>
                  <a:defRPr sz="3000" b="1">
                    <a:solidFill>
                      <a:srgbClr val="000000"/>
                    </a:solidFill>
                    <a:latin typeface="Helvetica Neue" charset="0"/>
                    <a:ea typeface="Helvetica Neue" charset="0"/>
                    <a:cs typeface="Helvetica Neue" charset="0"/>
                    <a:sym typeface="Helvetica Neue" charset="0"/>
                  </a:defRPr>
                </a:lvl3pPr>
                <a:lvl4pPr>
                  <a:defRPr sz="3000" b="1">
                    <a:solidFill>
                      <a:srgbClr val="000000"/>
                    </a:solidFill>
                    <a:latin typeface="Helvetica Neue" charset="0"/>
                    <a:ea typeface="Helvetica Neue" charset="0"/>
                    <a:cs typeface="Helvetica Neue" charset="0"/>
                    <a:sym typeface="Helvetica Neue" charset="0"/>
                  </a:defRPr>
                </a:lvl4pPr>
                <a:lvl5pPr>
                  <a:defRPr sz="3000" b="1">
                    <a:solidFill>
                      <a:srgbClr val="000000"/>
                    </a:solidFill>
                    <a:latin typeface="Helvetica Neue" charset="0"/>
                    <a:ea typeface="Helvetica Neue" charset="0"/>
                    <a:cs typeface="Helvetica Neue" charset="0"/>
                    <a:sym typeface="Helvetica Neue" charset="0"/>
                  </a:defRPr>
                </a:lvl5pPr>
                <a:lvl6pPr marL="457200" indent="914400" algn="ctr"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914400" indent="914400" algn="ctr"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1371600" indent="914400" algn="ctr"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1828800" indent="914400" algn="ctr"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endParaRPr lang="en-US" altLang="en-US" sz="1800" b="0">
                  <a:latin typeface="Roboto Regular" charset="0"/>
                  <a:ea typeface="Roboto Regular" charset="0"/>
                  <a:cs typeface="Roboto Regular" charset="0"/>
                  <a:sym typeface="Roboto Regular" charset="0"/>
                </a:endParaRPr>
              </a:p>
            </p:txBody>
          </p:sp>
        </p:grpSp>
      </p:grpSp>
      <p:pic>
        <p:nvPicPr>
          <p:cNvPr id="77" name="Resim 76" descr="açık hava, kişi, adam, tutma içeren bir resim&#10;&#10;Açıklama otomatik olarak oluşturuldu">
            <a:extLst>
              <a:ext uri="{FF2B5EF4-FFF2-40B4-BE49-F238E27FC236}">
                <a16:creationId xmlns:a16="http://schemas.microsoft.com/office/drawing/2014/main" id="{D0760C1C-8231-48F6-B8B2-B6E6592969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820" y="1982956"/>
            <a:ext cx="1710307" cy="1140204"/>
          </a:xfrm>
          <a:prstGeom prst="ellipse">
            <a:avLst/>
          </a:prstGeom>
          <a:ln>
            <a:noFill/>
          </a:ln>
          <a:effectLst>
            <a:softEdge rad="112500"/>
          </a:effectLst>
        </p:spPr>
      </p:pic>
      <p:sp>
        <p:nvSpPr>
          <p:cNvPr id="2" name="Text Placeholder 5"/>
          <p:cNvSpPr txBox="1">
            <a:spLocks/>
          </p:cNvSpPr>
          <p:nvPr/>
        </p:nvSpPr>
        <p:spPr>
          <a:xfrm>
            <a:off x="248793" y="56575"/>
            <a:ext cx="11009271" cy="64293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kumimoji="0" lang="en-US" sz="40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GREAT</a:t>
            </a:r>
            <a:r>
              <a:rPr kumimoji="0" lang="en-US" sz="40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rPr>
              <a:t> </a:t>
            </a:r>
            <a:r>
              <a:rPr lang="en-US" sz="4000" dirty="0">
                <a:solidFill>
                  <a:srgbClr val="FE8301"/>
                </a:solidFill>
                <a:latin typeface="Arial" panose="020B0604020202020204" pitchFamily="34" charset="0"/>
                <a:cs typeface="Arial" panose="020B0604020202020204" pitchFamily="34" charset="0"/>
              </a:rPr>
              <a:t>Achievement</a:t>
            </a:r>
            <a:r>
              <a:rPr lang="tr-TR" sz="2800" dirty="0">
                <a:solidFill>
                  <a:srgbClr val="FE8301"/>
                </a:solidFill>
                <a:latin typeface="Arial" panose="020B0604020202020204" pitchFamily="34" charset="0"/>
                <a:cs typeface="Arial" panose="020B0604020202020204" pitchFamily="34" charset="0"/>
              </a:rPr>
              <a:t> @ </a:t>
            </a:r>
            <a:r>
              <a:rPr lang="tr-TR" sz="4000" dirty="0">
                <a:solidFill>
                  <a:schemeClr val="accent1">
                    <a:lumMod val="50000"/>
                  </a:schemeClr>
                </a:solidFill>
                <a:latin typeface="Arial" panose="020B0604020202020204" pitchFamily="34" charset="0"/>
                <a:cs typeface="Arial" panose="020B0604020202020204" pitchFamily="34" charset="0"/>
              </a:rPr>
              <a:t>UNIKA</a:t>
            </a:r>
            <a:endParaRPr kumimoji="0" lang="en-US" sz="4000" b="0" i="0" u="none" strike="noStrike" kern="1200" cap="none" spc="0" normalizeH="0" baseline="-25000" noProof="0" dirty="0">
              <a:ln>
                <a:noFill/>
              </a:ln>
              <a:solidFill>
                <a:srgbClr val="FE8301"/>
              </a:solidFill>
              <a:effectLst/>
              <a:uLnTx/>
              <a:uFillTx/>
              <a:latin typeface="Arial" panose="020B0604020202020204" pitchFamily="34" charset="0"/>
              <a:ea typeface="+mn-ea"/>
              <a:cs typeface="Arial" panose="020B0604020202020204" pitchFamily="34" charset="0"/>
            </a:endParaRPr>
          </a:p>
        </p:txBody>
      </p:sp>
      <p:sp>
        <p:nvSpPr>
          <p:cNvPr id="3" name="Text Placeholder 6"/>
          <p:cNvSpPr txBox="1">
            <a:spLocks/>
          </p:cNvSpPr>
          <p:nvPr/>
        </p:nvSpPr>
        <p:spPr>
          <a:xfrm>
            <a:off x="531940" y="646461"/>
            <a:ext cx="10984557" cy="305229"/>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grpSp>
        <p:nvGrpSpPr>
          <p:cNvPr id="4" name="Group 3"/>
          <p:cNvGrpSpPr/>
          <p:nvPr/>
        </p:nvGrpSpPr>
        <p:grpSpPr>
          <a:xfrm>
            <a:off x="203074" y="126285"/>
            <a:ext cx="45720" cy="675713"/>
            <a:chOff x="455000" y="491056"/>
            <a:chExt cx="45720" cy="675713"/>
          </a:xfrm>
          <a:solidFill>
            <a:srgbClr val="FE8301"/>
          </a:solidFill>
        </p:grpSpPr>
        <p:sp>
          <p:nvSpPr>
            <p:cNvPr id="5" name="Rectangle 4"/>
            <p:cNvSpPr/>
            <p:nvPr userDrawn="1"/>
          </p:nvSpPr>
          <p:spPr>
            <a:xfrm>
              <a:off x="455001" y="491056"/>
              <a:ext cx="45719" cy="6757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userDrawn="1"/>
          </p:nvSpPr>
          <p:spPr>
            <a:xfrm>
              <a:off x="455000" y="961799"/>
              <a:ext cx="45719" cy="2049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 name="Text Placeholder 6"/>
          <p:cNvSpPr txBox="1">
            <a:spLocks/>
          </p:cNvSpPr>
          <p:nvPr/>
        </p:nvSpPr>
        <p:spPr>
          <a:xfrm>
            <a:off x="273507" y="643649"/>
            <a:ext cx="10984557" cy="305229"/>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en-US" sz="1800" dirty="0">
                <a:solidFill>
                  <a:srgbClr val="E7E6E6">
                    <a:lumMod val="50000"/>
                  </a:srgbClr>
                </a:solidFill>
              </a:rPr>
              <a:t>CORPORATE SOCIAL RESPOSIBILIT</a:t>
            </a:r>
            <a:r>
              <a:rPr lang="tr-TR" sz="1800" dirty="0">
                <a:solidFill>
                  <a:srgbClr val="E7E6E6">
                    <a:lumMod val="50000"/>
                  </a:srgbClr>
                </a:solidFill>
              </a:rPr>
              <a:t>Y</a:t>
            </a:r>
            <a:endParaRPr lang="en-US" sz="1800" dirty="0">
              <a:solidFill>
                <a:srgbClr val="E7E6E6">
                  <a:lumMod val="50000"/>
                </a:srgbClr>
              </a:solidFill>
            </a:endParaRPr>
          </a:p>
        </p:txBody>
      </p:sp>
      <p:pic>
        <p:nvPicPr>
          <p:cNvPr id="9" name="Resim 8" descr="kişi, açık hava, insanlar, grup içeren bir resim&#10;&#10;Açıklama otomatik olarak oluşturuldu">
            <a:extLst>
              <a:ext uri="{FF2B5EF4-FFF2-40B4-BE49-F238E27FC236}">
                <a16:creationId xmlns:a16="http://schemas.microsoft.com/office/drawing/2014/main" id="{DD0316FC-FF2C-41F6-B572-2529FC6969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4660" y="1175839"/>
            <a:ext cx="2758908" cy="1839272"/>
          </a:xfrm>
          <a:prstGeom prst="rect">
            <a:avLst/>
          </a:prstGeom>
        </p:spPr>
      </p:pic>
      <p:pic>
        <p:nvPicPr>
          <p:cNvPr id="67" name="Resim 66" descr="kişi, açık hava, insanlar, çayır içeren bir resim&#10;&#10;Açıklama otomatik olarak oluşturuldu">
            <a:extLst>
              <a:ext uri="{FF2B5EF4-FFF2-40B4-BE49-F238E27FC236}">
                <a16:creationId xmlns:a16="http://schemas.microsoft.com/office/drawing/2014/main" id="{5B840B29-740B-4B85-802A-5EE65451B8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435"/>
          <a:stretch/>
        </p:blipFill>
        <p:spPr>
          <a:xfrm>
            <a:off x="9021606" y="5103619"/>
            <a:ext cx="2751961" cy="1679893"/>
          </a:xfrm>
          <a:prstGeom prst="rect">
            <a:avLst/>
          </a:prstGeom>
        </p:spPr>
      </p:pic>
      <p:pic>
        <p:nvPicPr>
          <p:cNvPr id="69" name="Resim 68" descr="açık hava, kişi, çayır, insanlar içeren bir resim&#10;&#10;Açıklama otomatik olarak oluşturuldu">
            <a:extLst>
              <a:ext uri="{FF2B5EF4-FFF2-40B4-BE49-F238E27FC236}">
                <a16:creationId xmlns:a16="http://schemas.microsoft.com/office/drawing/2014/main" id="{DD5A7D94-E1D1-4763-8A8A-11830899C8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3359" y="3130041"/>
            <a:ext cx="2758910" cy="1839273"/>
          </a:xfrm>
          <a:prstGeom prst="rect">
            <a:avLst/>
          </a:prstGeom>
        </p:spPr>
      </p:pic>
      <p:pic>
        <p:nvPicPr>
          <p:cNvPr id="71" name="Resim 70" descr="açık hava, dağ, çayır, uçurtma içeren bir resim&#10;&#10;Açıklama otomatik olarak oluşturuldu">
            <a:extLst>
              <a:ext uri="{FF2B5EF4-FFF2-40B4-BE49-F238E27FC236}">
                <a16:creationId xmlns:a16="http://schemas.microsoft.com/office/drawing/2014/main" id="{A74B4CBC-7D65-49AD-92D3-ECB10CA4A0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14659" y="3134516"/>
            <a:ext cx="2766569" cy="1844379"/>
          </a:xfrm>
          <a:prstGeom prst="rect">
            <a:avLst/>
          </a:prstGeom>
        </p:spPr>
      </p:pic>
      <p:pic>
        <p:nvPicPr>
          <p:cNvPr id="73" name="Resim 72" descr="kişi, açık hava, dağ, grup içeren bir resim&#10;&#10;Açıklama otomatik olarak oluşturuldu">
            <a:extLst>
              <a:ext uri="{FF2B5EF4-FFF2-40B4-BE49-F238E27FC236}">
                <a16:creationId xmlns:a16="http://schemas.microsoft.com/office/drawing/2014/main" id="{77E4D430-15EF-42E1-830F-B04771B0354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89"/>
          <a:stretch/>
        </p:blipFill>
        <p:spPr>
          <a:xfrm>
            <a:off x="6173358" y="5099900"/>
            <a:ext cx="2758909" cy="1701526"/>
          </a:xfrm>
          <a:prstGeom prst="rect">
            <a:avLst/>
          </a:prstGeom>
        </p:spPr>
      </p:pic>
      <p:pic>
        <p:nvPicPr>
          <p:cNvPr id="75" name="Resim 74" descr="kişi, grup, açık hava, insanlar içeren bir resim&#10;&#10;Açıklama otomatik olarak oluşturuldu">
            <a:extLst>
              <a:ext uri="{FF2B5EF4-FFF2-40B4-BE49-F238E27FC236}">
                <a16:creationId xmlns:a16="http://schemas.microsoft.com/office/drawing/2014/main" id="{DC2F609C-91C8-4C69-9A9C-AF8F77981F8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75540" y="1175839"/>
            <a:ext cx="2758910" cy="1839273"/>
          </a:xfrm>
          <a:prstGeom prst="rect">
            <a:avLst/>
          </a:prstGeom>
        </p:spPr>
      </p:pic>
      <p:pic>
        <p:nvPicPr>
          <p:cNvPr id="79" name="Resim 78" descr="kişi, bina, kadın, yiyecek içeren bir resim&#10;&#10;Açıklama otomatik olarak oluşturuldu">
            <a:extLst>
              <a:ext uri="{FF2B5EF4-FFF2-40B4-BE49-F238E27FC236}">
                <a16:creationId xmlns:a16="http://schemas.microsoft.com/office/drawing/2014/main" id="{52B4BE37-9BF3-4C15-96CF-7581D561FCA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2203"/>
          <a:stretch/>
        </p:blipFill>
        <p:spPr>
          <a:xfrm>
            <a:off x="3717857" y="1702565"/>
            <a:ext cx="1656647" cy="1718433"/>
          </a:xfrm>
          <a:prstGeom prst="ellipse">
            <a:avLst/>
          </a:prstGeom>
          <a:ln>
            <a:noFill/>
          </a:ln>
          <a:effectLst>
            <a:softEdge rad="112500"/>
          </a:effectLst>
        </p:spPr>
      </p:pic>
      <p:pic>
        <p:nvPicPr>
          <p:cNvPr id="81" name="Resim 80" descr="açık hava, bina, yol, grup içeren bir resim&#10;&#10;Açıklama otomatik olarak oluşturuldu">
            <a:extLst>
              <a:ext uri="{FF2B5EF4-FFF2-40B4-BE49-F238E27FC236}">
                <a16:creationId xmlns:a16="http://schemas.microsoft.com/office/drawing/2014/main" id="{B6340A67-03B8-4C8F-948C-B2E6E0A365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1745" y="4844486"/>
            <a:ext cx="1495262" cy="997153"/>
          </a:xfrm>
          <a:prstGeom prst="ellipse">
            <a:avLst/>
          </a:prstGeom>
          <a:ln>
            <a:noFill/>
          </a:ln>
          <a:effectLst>
            <a:softEdge rad="112500"/>
          </a:effectLst>
        </p:spPr>
      </p:pic>
      <p:pic>
        <p:nvPicPr>
          <p:cNvPr id="82" name="Resim 81" descr="çizim, gömlek içeren bir resim&#10;&#10;Açıklama otomatik olarak oluşturuldu">
            <a:extLst>
              <a:ext uri="{FF2B5EF4-FFF2-40B4-BE49-F238E27FC236}">
                <a16:creationId xmlns:a16="http://schemas.microsoft.com/office/drawing/2014/main" id="{F06A3FAA-48F6-4245-A838-915C4DBC8F2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10891" y="0"/>
            <a:ext cx="1811211" cy="1267894"/>
          </a:xfrm>
          <a:prstGeom prst="rect">
            <a:avLst/>
          </a:prstGeom>
        </p:spPr>
      </p:pic>
      <p:pic>
        <p:nvPicPr>
          <p:cNvPr id="84" name="Resim 83" descr="çayır, kişi, açık hava, grup içeren bir resim&#10;&#10;Açıklama otomatik olarak oluşturuldu">
            <a:extLst>
              <a:ext uri="{FF2B5EF4-FFF2-40B4-BE49-F238E27FC236}">
                <a16:creationId xmlns:a16="http://schemas.microsoft.com/office/drawing/2014/main" id="{4332272B-FCD5-4CD6-A4AD-A76C496CC5D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6530"/>
          <a:stretch/>
        </p:blipFill>
        <p:spPr>
          <a:xfrm>
            <a:off x="3761221" y="4762555"/>
            <a:ext cx="1597731" cy="1130147"/>
          </a:xfrm>
          <a:prstGeom prst="ellipse">
            <a:avLst/>
          </a:prstGeom>
          <a:ln>
            <a:noFill/>
          </a:ln>
          <a:effectLst>
            <a:softEdge rad="112500"/>
          </a:effectLst>
        </p:spPr>
      </p:pic>
      <p:pic>
        <p:nvPicPr>
          <p:cNvPr id="86" name="Resim 85" descr="iç mekan, pencere, kişi, tablo içeren bir resim&#10;&#10;Açıklama otomatik olarak oluşturuldu">
            <a:extLst>
              <a:ext uri="{FF2B5EF4-FFF2-40B4-BE49-F238E27FC236}">
                <a16:creationId xmlns:a16="http://schemas.microsoft.com/office/drawing/2014/main" id="{F007B63B-ACA0-4637-ACA7-DA04DFEB048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43202" y="3286436"/>
            <a:ext cx="1796911" cy="1197940"/>
          </a:xfrm>
          <a:prstGeom prst="rect">
            <a:avLst/>
          </a:prstGeom>
          <a:ln>
            <a:noFill/>
          </a:ln>
          <a:effectLst>
            <a:softEdge rad="112500"/>
          </a:effectLst>
        </p:spPr>
      </p:pic>
    </p:spTree>
    <p:extLst>
      <p:ext uri="{BB962C8B-B14F-4D97-AF65-F5344CB8AC3E}">
        <p14:creationId xmlns:p14="http://schemas.microsoft.com/office/powerpoint/2010/main" val="30245145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p:cNvSpPr txBox="1">
            <a:spLocks/>
          </p:cNvSpPr>
          <p:nvPr/>
        </p:nvSpPr>
        <p:spPr>
          <a:xfrm>
            <a:off x="248793" y="56575"/>
            <a:ext cx="11009271" cy="64293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kumimoji="0" lang="en-US" sz="40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GREAT</a:t>
            </a:r>
            <a:r>
              <a:rPr kumimoji="0" lang="en-US" sz="40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rPr>
              <a:t> </a:t>
            </a:r>
            <a:r>
              <a:rPr lang="en-US" sz="4000" dirty="0">
                <a:solidFill>
                  <a:srgbClr val="FE8301"/>
                </a:solidFill>
                <a:latin typeface="Arial" panose="020B0604020202020204" pitchFamily="34" charset="0"/>
                <a:cs typeface="Arial" panose="020B0604020202020204" pitchFamily="34" charset="0"/>
              </a:rPr>
              <a:t>Achievement</a:t>
            </a:r>
            <a:r>
              <a:rPr lang="tr-TR" sz="2800" dirty="0">
                <a:solidFill>
                  <a:srgbClr val="FE8301"/>
                </a:solidFill>
                <a:latin typeface="Arial" panose="020B0604020202020204" pitchFamily="34" charset="0"/>
                <a:cs typeface="Arial" panose="020B0604020202020204" pitchFamily="34" charset="0"/>
              </a:rPr>
              <a:t> @ </a:t>
            </a:r>
            <a:r>
              <a:rPr lang="tr-TR" sz="4000" dirty="0">
                <a:solidFill>
                  <a:schemeClr val="accent1">
                    <a:lumMod val="50000"/>
                  </a:schemeClr>
                </a:solidFill>
                <a:latin typeface="Arial" panose="020B0604020202020204" pitchFamily="34" charset="0"/>
                <a:cs typeface="Arial" panose="020B0604020202020204" pitchFamily="34" charset="0"/>
              </a:rPr>
              <a:t>UNIKA</a:t>
            </a:r>
            <a:endParaRPr kumimoji="0" lang="en-US" sz="4000" b="0" i="0" u="none" strike="noStrike" kern="1200" cap="none" spc="0" normalizeH="0" baseline="-25000" noProof="0" dirty="0">
              <a:ln>
                <a:noFill/>
              </a:ln>
              <a:solidFill>
                <a:srgbClr val="FE8301"/>
              </a:solidFill>
              <a:effectLst/>
              <a:uLnTx/>
              <a:uFillTx/>
              <a:latin typeface="Arial" panose="020B0604020202020204" pitchFamily="34" charset="0"/>
              <a:ea typeface="+mn-ea"/>
              <a:cs typeface="Arial" panose="020B0604020202020204" pitchFamily="34" charset="0"/>
            </a:endParaRPr>
          </a:p>
        </p:txBody>
      </p:sp>
      <p:sp>
        <p:nvSpPr>
          <p:cNvPr id="3" name="Text Placeholder 6"/>
          <p:cNvSpPr txBox="1">
            <a:spLocks/>
          </p:cNvSpPr>
          <p:nvPr/>
        </p:nvSpPr>
        <p:spPr>
          <a:xfrm>
            <a:off x="531940" y="646461"/>
            <a:ext cx="10984557" cy="305229"/>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grpSp>
        <p:nvGrpSpPr>
          <p:cNvPr id="4" name="Group 3"/>
          <p:cNvGrpSpPr/>
          <p:nvPr/>
        </p:nvGrpSpPr>
        <p:grpSpPr>
          <a:xfrm>
            <a:off x="225933" y="23800"/>
            <a:ext cx="45720" cy="675713"/>
            <a:chOff x="455000" y="491056"/>
            <a:chExt cx="45720" cy="675713"/>
          </a:xfrm>
          <a:solidFill>
            <a:srgbClr val="FE8301"/>
          </a:solidFill>
        </p:grpSpPr>
        <p:sp>
          <p:nvSpPr>
            <p:cNvPr id="5" name="Rectangle 4"/>
            <p:cNvSpPr/>
            <p:nvPr userDrawn="1"/>
          </p:nvSpPr>
          <p:spPr>
            <a:xfrm>
              <a:off x="455001" y="491056"/>
              <a:ext cx="45719" cy="6757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userDrawn="1"/>
          </p:nvSpPr>
          <p:spPr>
            <a:xfrm>
              <a:off x="455000" y="961799"/>
              <a:ext cx="45719" cy="2049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82" name="Resim 81" descr="çizim, gömlek içeren bir resim&#10;&#10;Açıklama otomatik olarak oluşturuldu">
            <a:extLst>
              <a:ext uri="{FF2B5EF4-FFF2-40B4-BE49-F238E27FC236}">
                <a16:creationId xmlns:a16="http://schemas.microsoft.com/office/drawing/2014/main" id="{F06A3FAA-48F6-4245-A838-915C4DBC8F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10891" y="0"/>
            <a:ext cx="1811211" cy="1267894"/>
          </a:xfrm>
          <a:prstGeom prst="rect">
            <a:avLst/>
          </a:prstGeom>
        </p:spPr>
      </p:pic>
      <p:pic>
        <p:nvPicPr>
          <p:cNvPr id="42" name="Resim Yer Tutucusu 4" descr="kişi, spor, raket, tutma içeren bir resim&#10;&#10;Açıklama otomatik olarak oluşturuldu">
            <a:extLst>
              <a:ext uri="{FF2B5EF4-FFF2-40B4-BE49-F238E27FC236}">
                <a16:creationId xmlns:a16="http://schemas.microsoft.com/office/drawing/2014/main" id="{C52D92BE-6C75-4441-B90A-6D273A01D7F1}"/>
              </a:ext>
            </a:extLst>
          </p:cNvPr>
          <p:cNvPicPr>
            <a:picLocks noChangeAspect="1"/>
          </p:cNvPicPr>
          <p:nvPr/>
        </p:nvPicPr>
        <p:blipFill rotWithShape="1">
          <a:blip r:embed="rId3">
            <a:extLst>
              <a:ext uri="{28A0092B-C50C-407E-A947-70E740481C1C}">
                <a14:useLocalDpi xmlns:a14="http://schemas.microsoft.com/office/drawing/2010/main" val="0"/>
              </a:ext>
            </a:extLst>
          </a:blip>
          <a:srcRect l="19554" r="18498"/>
          <a:stretch/>
        </p:blipFill>
        <p:spPr>
          <a:xfrm>
            <a:off x="368878" y="1541576"/>
            <a:ext cx="4312179" cy="3931858"/>
          </a:xfrm>
          <a:prstGeom prst="rect">
            <a:avLst/>
          </a:prstGeom>
          <a:ln w="228600" cap="sq" cmpd="thickThin">
            <a:solidFill>
              <a:srgbClr val="000000"/>
            </a:solidFill>
            <a:prstDash val="solid"/>
            <a:miter lim="800000"/>
          </a:ln>
          <a:effectLst>
            <a:innerShdw blurRad="76200">
              <a:srgbClr val="000000"/>
            </a:innerShdw>
          </a:effectLst>
        </p:spPr>
      </p:pic>
      <p:sp>
        <p:nvSpPr>
          <p:cNvPr id="12" name="Metin kutusu 11">
            <a:extLst>
              <a:ext uri="{FF2B5EF4-FFF2-40B4-BE49-F238E27FC236}">
                <a16:creationId xmlns:a16="http://schemas.microsoft.com/office/drawing/2014/main" id="{2F607AFA-C072-43FE-A672-4D2C94C852AE}"/>
              </a:ext>
            </a:extLst>
          </p:cNvPr>
          <p:cNvSpPr txBox="1"/>
          <p:nvPr/>
        </p:nvSpPr>
        <p:spPr>
          <a:xfrm>
            <a:off x="146149" y="5828214"/>
            <a:ext cx="4786578" cy="830997"/>
          </a:xfrm>
          <a:prstGeom prst="rect">
            <a:avLst/>
          </a:prstGeom>
          <a:solidFill>
            <a:schemeClr val="accent2">
              <a:lumMod val="20000"/>
              <a:lumOff val="80000"/>
            </a:schemeClr>
          </a:solidFill>
        </p:spPr>
        <p:txBody>
          <a:bodyPr wrap="square" rtlCol="0">
            <a:spAutoFit/>
          </a:bodyPr>
          <a:lstStyle/>
          <a:p>
            <a:r>
              <a:rPr lang="en-US" sz="1600" dirty="0">
                <a:latin typeface="+mj-lt"/>
              </a:rPr>
              <a:t>Osman </a:t>
            </a:r>
            <a:r>
              <a:rPr lang="en-US" sz="1600" dirty="0" err="1">
                <a:latin typeface="+mj-lt"/>
              </a:rPr>
              <a:t>Yıldırım</a:t>
            </a:r>
            <a:r>
              <a:rPr lang="en-US" sz="1600" dirty="0">
                <a:latin typeface="+mj-lt"/>
              </a:rPr>
              <a:t>, who is a student at </a:t>
            </a:r>
            <a:r>
              <a:rPr lang="tr-TR" sz="1600" dirty="0">
                <a:latin typeface="+mj-lt"/>
              </a:rPr>
              <a:t>UNIKA</a:t>
            </a:r>
            <a:r>
              <a:rPr lang="en-US" sz="1600" dirty="0">
                <a:latin typeface="+mj-lt"/>
              </a:rPr>
              <a:t> Sports Vocational School, came in first in the World University Wrestling Championship.</a:t>
            </a:r>
            <a:endParaRPr lang="tr-TR" sz="1600" dirty="0">
              <a:latin typeface="+mj-lt"/>
            </a:endParaRPr>
          </a:p>
        </p:txBody>
      </p:sp>
      <p:sp>
        <p:nvSpPr>
          <p:cNvPr id="13" name="Metin kutusu 12">
            <a:extLst>
              <a:ext uri="{FF2B5EF4-FFF2-40B4-BE49-F238E27FC236}">
                <a16:creationId xmlns:a16="http://schemas.microsoft.com/office/drawing/2014/main" id="{04426D98-373E-4DBA-B485-58D0FB4C62B7}"/>
              </a:ext>
            </a:extLst>
          </p:cNvPr>
          <p:cNvSpPr txBox="1"/>
          <p:nvPr/>
        </p:nvSpPr>
        <p:spPr>
          <a:xfrm>
            <a:off x="5125803" y="5782047"/>
            <a:ext cx="6901084" cy="646331"/>
          </a:xfrm>
          <a:prstGeom prst="rect">
            <a:avLst/>
          </a:prstGeom>
          <a:solidFill>
            <a:schemeClr val="accent2">
              <a:lumMod val="40000"/>
              <a:lumOff val="60000"/>
            </a:schemeClr>
          </a:solidFill>
        </p:spPr>
        <p:txBody>
          <a:bodyPr wrap="square" rtlCol="0">
            <a:spAutoFit/>
          </a:bodyPr>
          <a:lstStyle/>
          <a:p>
            <a:r>
              <a:rPr lang="tr-TR" dirty="0">
                <a:latin typeface="+mj-lt"/>
              </a:rPr>
              <a:t>UNIKA s</a:t>
            </a:r>
            <a:r>
              <a:rPr lang="en-US" dirty="0" err="1">
                <a:latin typeface="+mj-lt"/>
              </a:rPr>
              <a:t>tudents</a:t>
            </a:r>
            <a:r>
              <a:rPr lang="tr-TR" dirty="0">
                <a:latin typeface="+mj-lt"/>
              </a:rPr>
              <a:t> </a:t>
            </a:r>
            <a:r>
              <a:rPr lang="en-US" dirty="0">
                <a:latin typeface="+mj-lt"/>
              </a:rPr>
              <a:t>made a big mark on “2242 University Students Research Project competitions” organized by T</a:t>
            </a:r>
            <a:r>
              <a:rPr lang="tr-TR" dirty="0">
                <a:latin typeface="+mj-lt"/>
              </a:rPr>
              <a:t>U</a:t>
            </a:r>
            <a:r>
              <a:rPr lang="en-US" dirty="0">
                <a:latin typeface="+mj-lt"/>
              </a:rPr>
              <a:t>BITAK Scientist Support Program.</a:t>
            </a:r>
            <a:endParaRPr lang="tr-TR" dirty="0">
              <a:latin typeface="+mj-lt"/>
            </a:endParaRPr>
          </a:p>
        </p:txBody>
      </p:sp>
      <p:pic>
        <p:nvPicPr>
          <p:cNvPr id="8" name="Resim 7" descr="çizim içeren bir resim&#10;&#10;Açıklama otomatik olarak oluşturuldu">
            <a:extLst>
              <a:ext uri="{FF2B5EF4-FFF2-40B4-BE49-F238E27FC236}">
                <a16:creationId xmlns:a16="http://schemas.microsoft.com/office/drawing/2014/main" id="{FBFD46E7-2931-4E38-9110-071603C833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08" t="-504" r="5761" b="504"/>
          <a:stretch/>
        </p:blipFill>
        <p:spPr>
          <a:xfrm>
            <a:off x="5332602" y="1541576"/>
            <a:ext cx="6487486" cy="3918336"/>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8389653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p:cNvSpPr txBox="1">
            <a:spLocks/>
          </p:cNvSpPr>
          <p:nvPr/>
        </p:nvSpPr>
        <p:spPr>
          <a:xfrm>
            <a:off x="248793" y="56575"/>
            <a:ext cx="11009271" cy="64293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kumimoji="0" lang="en-US" sz="40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GREAT</a:t>
            </a:r>
            <a:r>
              <a:rPr kumimoji="0" lang="en-US" sz="40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rPr>
              <a:t> </a:t>
            </a:r>
            <a:r>
              <a:rPr lang="en-US" sz="4000" dirty="0">
                <a:solidFill>
                  <a:srgbClr val="FE8301"/>
                </a:solidFill>
                <a:latin typeface="Arial" panose="020B0604020202020204" pitchFamily="34" charset="0"/>
                <a:cs typeface="Arial" panose="020B0604020202020204" pitchFamily="34" charset="0"/>
              </a:rPr>
              <a:t>Achievement</a:t>
            </a:r>
            <a:r>
              <a:rPr lang="tr-TR" sz="2800" dirty="0">
                <a:solidFill>
                  <a:srgbClr val="FE8301"/>
                </a:solidFill>
                <a:latin typeface="Arial" panose="020B0604020202020204" pitchFamily="34" charset="0"/>
                <a:cs typeface="Arial" panose="020B0604020202020204" pitchFamily="34" charset="0"/>
              </a:rPr>
              <a:t> @ </a:t>
            </a:r>
            <a:r>
              <a:rPr lang="tr-TR" sz="4000" dirty="0">
                <a:solidFill>
                  <a:schemeClr val="accent1">
                    <a:lumMod val="50000"/>
                  </a:schemeClr>
                </a:solidFill>
                <a:latin typeface="Arial" panose="020B0604020202020204" pitchFamily="34" charset="0"/>
                <a:cs typeface="Arial" panose="020B0604020202020204" pitchFamily="34" charset="0"/>
              </a:rPr>
              <a:t>UNIKA</a:t>
            </a:r>
            <a:endParaRPr kumimoji="0" lang="en-US" sz="4000" b="0" i="0" u="none" strike="noStrike" kern="1200" cap="none" spc="0" normalizeH="0" baseline="-25000" noProof="0" dirty="0">
              <a:ln>
                <a:noFill/>
              </a:ln>
              <a:solidFill>
                <a:srgbClr val="FE8301"/>
              </a:solidFill>
              <a:effectLst/>
              <a:uLnTx/>
              <a:uFillTx/>
              <a:latin typeface="Arial" panose="020B0604020202020204" pitchFamily="34" charset="0"/>
              <a:ea typeface="+mn-ea"/>
              <a:cs typeface="Arial" panose="020B0604020202020204" pitchFamily="34" charset="0"/>
            </a:endParaRPr>
          </a:p>
        </p:txBody>
      </p:sp>
      <p:sp>
        <p:nvSpPr>
          <p:cNvPr id="3" name="Text Placeholder 6"/>
          <p:cNvSpPr txBox="1">
            <a:spLocks/>
          </p:cNvSpPr>
          <p:nvPr/>
        </p:nvSpPr>
        <p:spPr>
          <a:xfrm>
            <a:off x="531940" y="646461"/>
            <a:ext cx="10984557" cy="305229"/>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grpSp>
        <p:nvGrpSpPr>
          <p:cNvPr id="4" name="Group 3"/>
          <p:cNvGrpSpPr/>
          <p:nvPr/>
        </p:nvGrpSpPr>
        <p:grpSpPr>
          <a:xfrm>
            <a:off x="225933" y="23800"/>
            <a:ext cx="45720" cy="675713"/>
            <a:chOff x="455000" y="491056"/>
            <a:chExt cx="45720" cy="675713"/>
          </a:xfrm>
          <a:solidFill>
            <a:srgbClr val="FE8301"/>
          </a:solidFill>
        </p:grpSpPr>
        <p:sp>
          <p:nvSpPr>
            <p:cNvPr id="5" name="Rectangle 4"/>
            <p:cNvSpPr/>
            <p:nvPr userDrawn="1"/>
          </p:nvSpPr>
          <p:spPr>
            <a:xfrm>
              <a:off x="455001" y="491056"/>
              <a:ext cx="45719" cy="6757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userDrawn="1"/>
          </p:nvSpPr>
          <p:spPr>
            <a:xfrm>
              <a:off x="455000" y="961799"/>
              <a:ext cx="45719" cy="2049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82" name="Resim 81" descr="çizim, gömlek içeren bir resim&#10;&#10;Açıklama otomatik olarak oluşturuldu">
            <a:extLst>
              <a:ext uri="{FF2B5EF4-FFF2-40B4-BE49-F238E27FC236}">
                <a16:creationId xmlns:a16="http://schemas.microsoft.com/office/drawing/2014/main" id="{F06A3FAA-48F6-4245-A838-915C4DBC8F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10891" y="0"/>
            <a:ext cx="1811211" cy="1267894"/>
          </a:xfrm>
          <a:prstGeom prst="rect">
            <a:avLst/>
          </a:prstGeom>
        </p:spPr>
      </p:pic>
      <p:sp>
        <p:nvSpPr>
          <p:cNvPr id="12" name="Metin kutusu 11">
            <a:extLst>
              <a:ext uri="{FF2B5EF4-FFF2-40B4-BE49-F238E27FC236}">
                <a16:creationId xmlns:a16="http://schemas.microsoft.com/office/drawing/2014/main" id="{2F607AFA-C072-43FE-A672-4D2C94C852AE}"/>
              </a:ext>
            </a:extLst>
          </p:cNvPr>
          <p:cNvSpPr txBox="1"/>
          <p:nvPr/>
        </p:nvSpPr>
        <p:spPr>
          <a:xfrm>
            <a:off x="225933" y="5087143"/>
            <a:ext cx="5017312" cy="1477328"/>
          </a:xfrm>
          <a:prstGeom prst="rect">
            <a:avLst/>
          </a:prstGeom>
          <a:solidFill>
            <a:schemeClr val="accent1">
              <a:lumMod val="20000"/>
              <a:lumOff val="80000"/>
            </a:schemeClr>
          </a:solidFill>
        </p:spPr>
        <p:txBody>
          <a:bodyPr wrap="square" rtlCol="0">
            <a:spAutoFit/>
          </a:bodyPr>
          <a:lstStyle/>
          <a:p>
            <a:r>
              <a:rPr lang="tr-TR" dirty="0">
                <a:latin typeface="+mj-lt"/>
              </a:rPr>
              <a:t>UNIKA </a:t>
            </a:r>
            <a:r>
              <a:rPr lang="en-US" dirty="0">
                <a:latin typeface="+mj-lt"/>
              </a:rPr>
              <a:t>was ranked 391st in the list of top 500 service exporters in Turkey, where the Turkish Airlines was ranked as the first, announced by the Turkish Exporters Assembly. It is ranked 4th among the universities in Turkey.</a:t>
            </a:r>
            <a:endParaRPr lang="tr-TR" dirty="0">
              <a:latin typeface="+mj-lt"/>
            </a:endParaRPr>
          </a:p>
        </p:txBody>
      </p:sp>
      <p:sp>
        <p:nvSpPr>
          <p:cNvPr id="13" name="Metin kutusu 12">
            <a:extLst>
              <a:ext uri="{FF2B5EF4-FFF2-40B4-BE49-F238E27FC236}">
                <a16:creationId xmlns:a16="http://schemas.microsoft.com/office/drawing/2014/main" id="{04426D98-373E-4DBA-B485-58D0FB4C62B7}"/>
              </a:ext>
            </a:extLst>
          </p:cNvPr>
          <p:cNvSpPr txBox="1"/>
          <p:nvPr/>
        </p:nvSpPr>
        <p:spPr>
          <a:xfrm>
            <a:off x="5441272" y="5082169"/>
            <a:ext cx="6016510" cy="1323439"/>
          </a:xfrm>
          <a:prstGeom prst="rect">
            <a:avLst/>
          </a:prstGeom>
          <a:solidFill>
            <a:schemeClr val="accent1">
              <a:lumMod val="20000"/>
              <a:lumOff val="80000"/>
            </a:schemeClr>
          </a:solidFill>
        </p:spPr>
        <p:txBody>
          <a:bodyPr wrap="square" rtlCol="0">
            <a:spAutoFit/>
          </a:bodyPr>
          <a:lstStyle/>
          <a:p>
            <a:r>
              <a:rPr lang="tr-TR" sz="1600" dirty="0">
                <a:latin typeface="+mj-lt"/>
              </a:rPr>
              <a:t>UNIKA </a:t>
            </a:r>
            <a:r>
              <a:rPr lang="en-US" sz="1600" dirty="0">
                <a:latin typeface="+mj-lt"/>
              </a:rPr>
              <a:t>has received ‘</a:t>
            </a:r>
            <a:r>
              <a:rPr lang="en-US" sz="1600" dirty="0" err="1">
                <a:latin typeface="+mj-lt"/>
              </a:rPr>
              <a:t>Tüsiad</a:t>
            </a:r>
            <a:r>
              <a:rPr lang="en-US" sz="1600" dirty="0">
                <a:latin typeface="+mj-lt"/>
              </a:rPr>
              <a:t> Entrepreneurship Flag’ as the university that sends the most students to the ‘Entrepreneurship Camp’ of ‘</a:t>
            </a:r>
            <a:r>
              <a:rPr lang="en-US" sz="1600" dirty="0" err="1">
                <a:latin typeface="+mj-lt"/>
              </a:rPr>
              <a:t>Tüsiad</a:t>
            </a:r>
            <a:r>
              <a:rPr lang="en-US" sz="1600" dirty="0">
                <a:latin typeface="+mj-lt"/>
              </a:rPr>
              <a:t> Bu </a:t>
            </a:r>
            <a:r>
              <a:rPr lang="en-US" sz="1600" dirty="0" err="1">
                <a:latin typeface="+mj-lt"/>
              </a:rPr>
              <a:t>Gençlikte</a:t>
            </a:r>
            <a:r>
              <a:rPr lang="en-US" sz="1600" dirty="0">
                <a:latin typeface="+mj-lt"/>
              </a:rPr>
              <a:t> </a:t>
            </a:r>
            <a:r>
              <a:rPr lang="en-US" sz="1600" dirty="0" err="1">
                <a:latin typeface="+mj-lt"/>
              </a:rPr>
              <a:t>İş</a:t>
            </a:r>
            <a:r>
              <a:rPr lang="en-US" sz="1600" dirty="0">
                <a:latin typeface="+mj-lt"/>
              </a:rPr>
              <a:t> Var’ competition organized by the Turkish Industrialists' and Businessmen's Association (TÜSİAD) for university students since 2011.</a:t>
            </a:r>
            <a:endParaRPr lang="tr-TR" sz="1600" dirty="0">
              <a:latin typeface="+mj-lt"/>
            </a:endParaRPr>
          </a:p>
        </p:txBody>
      </p:sp>
      <p:pic>
        <p:nvPicPr>
          <p:cNvPr id="11" name="Resim 10" descr="kişi, poz, grup, dik içeren bir resim&#10;&#10;Açıklama otomatik olarak oluşturuldu">
            <a:extLst>
              <a:ext uri="{FF2B5EF4-FFF2-40B4-BE49-F238E27FC236}">
                <a16:creationId xmlns:a16="http://schemas.microsoft.com/office/drawing/2014/main" id="{66C5B0AE-EFCD-4341-980D-9CA733559E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1272" y="1398572"/>
            <a:ext cx="5950113" cy="3400065"/>
          </a:xfrm>
          <a:prstGeom prst="rect">
            <a:avLst/>
          </a:prstGeom>
        </p:spPr>
      </p:pic>
      <p:graphicFrame>
        <p:nvGraphicFramePr>
          <p:cNvPr id="16" name="İçerik Yer Tutucusu 3">
            <a:extLst>
              <a:ext uri="{FF2B5EF4-FFF2-40B4-BE49-F238E27FC236}">
                <a16:creationId xmlns:a16="http://schemas.microsoft.com/office/drawing/2014/main" id="{2A53F687-5362-4060-8BB4-797596EB748F}"/>
              </a:ext>
            </a:extLst>
          </p:cNvPr>
          <p:cNvGraphicFramePr>
            <a:graphicFrameLocks/>
          </p:cNvGraphicFramePr>
          <p:nvPr>
            <p:extLst>
              <p:ext uri="{D42A27DB-BD31-4B8C-83A1-F6EECF244321}">
                <p14:modId xmlns:p14="http://schemas.microsoft.com/office/powerpoint/2010/main" val="3790209948"/>
              </p:ext>
            </p:extLst>
          </p:nvPr>
        </p:nvGraphicFramePr>
        <p:xfrm>
          <a:off x="-893555" y="1398572"/>
          <a:ext cx="7200351" cy="34000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136321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Resim 27" descr="açık hava, bina, yol, ön içeren bir resim&#10;&#10;Açıklama otomatik olarak oluşturuldu">
            <a:extLst>
              <a:ext uri="{FF2B5EF4-FFF2-40B4-BE49-F238E27FC236}">
                <a16:creationId xmlns:a16="http://schemas.microsoft.com/office/drawing/2014/main" id="{A7CEF444-2DED-4C1D-84D3-4151B0EFCD9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97" r="2435"/>
          <a:stretch/>
        </p:blipFill>
        <p:spPr>
          <a:xfrm>
            <a:off x="5273956" y="3836781"/>
            <a:ext cx="3838490" cy="2818371"/>
          </a:xfrm>
          <a:prstGeom prst="rect">
            <a:avLst/>
          </a:prstGeom>
          <a:ln w="88900" cap="sq" cmpd="thickThin">
            <a:solidFill>
              <a:srgbClr val="000000"/>
            </a:solidFill>
            <a:prstDash val="solid"/>
            <a:miter lim="800000"/>
          </a:ln>
          <a:effectLst>
            <a:innerShdw blurRad="76200">
              <a:srgbClr val="000000"/>
            </a:innerShdw>
          </a:effectLst>
        </p:spPr>
      </p:pic>
      <p:pic>
        <p:nvPicPr>
          <p:cNvPr id="29" name="Resim 28" descr="kişi, tavan, iç mekan, grup içeren bir resim&#10;&#10;Açıklama otomatik olarak oluşturuldu">
            <a:extLst>
              <a:ext uri="{FF2B5EF4-FFF2-40B4-BE49-F238E27FC236}">
                <a16:creationId xmlns:a16="http://schemas.microsoft.com/office/drawing/2014/main" id="{4A76B859-7C31-4215-B8F8-F81FB4B350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16020" r="2662" b="21575"/>
          <a:stretch/>
        </p:blipFill>
        <p:spPr>
          <a:xfrm>
            <a:off x="5273956" y="1221817"/>
            <a:ext cx="3836008" cy="2478600"/>
          </a:xfrm>
          <a:prstGeom prst="rect">
            <a:avLst/>
          </a:prstGeom>
          <a:ln w="88900" cap="sq" cmpd="thickThin">
            <a:solidFill>
              <a:srgbClr val="000000"/>
            </a:solidFill>
            <a:prstDash val="solid"/>
            <a:miter lim="800000"/>
          </a:ln>
          <a:effectLst>
            <a:innerShdw blurRad="76200">
              <a:srgbClr val="000000"/>
            </a:innerShdw>
          </a:effectLst>
        </p:spPr>
      </p:pic>
      <p:sp>
        <p:nvSpPr>
          <p:cNvPr id="2" name="Text Placeholder 5"/>
          <p:cNvSpPr txBox="1">
            <a:spLocks/>
          </p:cNvSpPr>
          <p:nvPr/>
        </p:nvSpPr>
        <p:spPr>
          <a:xfrm>
            <a:off x="248793" y="56575"/>
            <a:ext cx="11009271" cy="64293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kumimoji="0" lang="en-US" sz="40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GREAT</a:t>
            </a:r>
            <a:r>
              <a:rPr kumimoji="0" lang="en-US" sz="40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rPr>
              <a:t> </a:t>
            </a:r>
            <a:r>
              <a:rPr lang="tr-TR" sz="4000" dirty="0">
                <a:solidFill>
                  <a:srgbClr val="FE8301"/>
                </a:solidFill>
                <a:latin typeface="Arial" panose="020B0604020202020204" pitchFamily="34" charset="0"/>
                <a:cs typeface="Arial" panose="020B0604020202020204" pitchFamily="34" charset="0"/>
              </a:rPr>
              <a:t>Global</a:t>
            </a:r>
            <a:r>
              <a:rPr lang="tr-TR" sz="2800" dirty="0">
                <a:solidFill>
                  <a:srgbClr val="FE8301"/>
                </a:solidFill>
                <a:latin typeface="Arial" panose="020B0604020202020204" pitchFamily="34" charset="0"/>
                <a:cs typeface="Arial" panose="020B0604020202020204" pitchFamily="34" charset="0"/>
              </a:rPr>
              <a:t> @ </a:t>
            </a:r>
            <a:r>
              <a:rPr lang="tr-TR" sz="4000" dirty="0">
                <a:solidFill>
                  <a:schemeClr val="accent1">
                    <a:lumMod val="50000"/>
                  </a:schemeClr>
                </a:solidFill>
                <a:latin typeface="Arial" panose="020B0604020202020204" pitchFamily="34" charset="0"/>
                <a:cs typeface="Arial" panose="020B0604020202020204" pitchFamily="34" charset="0"/>
              </a:rPr>
              <a:t>UNIKA</a:t>
            </a:r>
            <a:endParaRPr kumimoji="0" lang="en-US" sz="4000" b="0" i="0" u="none" strike="noStrike" kern="1200" cap="none" spc="0" normalizeH="0" baseline="-25000" noProof="0" dirty="0">
              <a:ln>
                <a:noFill/>
              </a:ln>
              <a:solidFill>
                <a:srgbClr val="FE8301"/>
              </a:solidFill>
              <a:effectLst/>
              <a:uLnTx/>
              <a:uFillTx/>
              <a:latin typeface="Arial" panose="020B0604020202020204" pitchFamily="34" charset="0"/>
              <a:ea typeface="+mn-ea"/>
              <a:cs typeface="Arial" panose="020B0604020202020204" pitchFamily="34" charset="0"/>
            </a:endParaRPr>
          </a:p>
        </p:txBody>
      </p:sp>
      <p:sp>
        <p:nvSpPr>
          <p:cNvPr id="3" name="Text Placeholder 6"/>
          <p:cNvSpPr txBox="1">
            <a:spLocks/>
          </p:cNvSpPr>
          <p:nvPr/>
        </p:nvSpPr>
        <p:spPr>
          <a:xfrm>
            <a:off x="531940" y="646461"/>
            <a:ext cx="10984557" cy="305229"/>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grpSp>
        <p:nvGrpSpPr>
          <p:cNvPr id="4" name="Group 3"/>
          <p:cNvGrpSpPr/>
          <p:nvPr/>
        </p:nvGrpSpPr>
        <p:grpSpPr>
          <a:xfrm>
            <a:off x="225933" y="23800"/>
            <a:ext cx="45720" cy="675713"/>
            <a:chOff x="455000" y="491056"/>
            <a:chExt cx="45720" cy="675713"/>
          </a:xfrm>
          <a:solidFill>
            <a:srgbClr val="FE8301"/>
          </a:solidFill>
        </p:grpSpPr>
        <p:sp>
          <p:nvSpPr>
            <p:cNvPr id="5" name="Rectangle 4"/>
            <p:cNvSpPr/>
            <p:nvPr userDrawn="1"/>
          </p:nvSpPr>
          <p:spPr>
            <a:xfrm>
              <a:off x="455001" y="491056"/>
              <a:ext cx="45719" cy="6757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userDrawn="1"/>
          </p:nvSpPr>
          <p:spPr>
            <a:xfrm>
              <a:off x="455000" y="961799"/>
              <a:ext cx="45719" cy="2049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82" name="Resim 81" descr="çizim, gömlek içeren bir resim&#10;&#10;Açıklama otomatik olarak oluşturuldu">
            <a:extLst>
              <a:ext uri="{FF2B5EF4-FFF2-40B4-BE49-F238E27FC236}">
                <a16:creationId xmlns:a16="http://schemas.microsoft.com/office/drawing/2014/main" id="{F06A3FAA-48F6-4245-A838-915C4DBC8F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0891" y="0"/>
            <a:ext cx="1811211" cy="1267894"/>
          </a:xfrm>
          <a:prstGeom prst="rect">
            <a:avLst/>
          </a:prstGeom>
        </p:spPr>
      </p:pic>
      <p:pic>
        <p:nvPicPr>
          <p:cNvPr id="14" name="Resim 13" descr="iç mekan, tablo, kişi, pencere içeren bir resim&#10;&#10;Açıklama otomatik olarak oluşturuldu">
            <a:extLst>
              <a:ext uri="{FF2B5EF4-FFF2-40B4-BE49-F238E27FC236}">
                <a16:creationId xmlns:a16="http://schemas.microsoft.com/office/drawing/2014/main" id="{BF4E2B98-CAC3-4ABA-A2D1-35B1934C98B7}"/>
              </a:ext>
            </a:extLst>
          </p:cNvPr>
          <p:cNvPicPr>
            <a:picLocks noChangeAspect="1"/>
          </p:cNvPicPr>
          <p:nvPr/>
        </p:nvPicPr>
        <p:blipFill rotWithShape="1">
          <a:blip r:embed="rId5">
            <a:extLst>
              <a:ext uri="{28A0092B-C50C-407E-A947-70E740481C1C}">
                <a14:useLocalDpi xmlns:a14="http://schemas.microsoft.com/office/drawing/2010/main" val="0"/>
              </a:ext>
            </a:extLst>
          </a:blip>
          <a:srcRect l="1023" t="9134" r="467" b="10497"/>
          <a:stretch/>
        </p:blipFill>
        <p:spPr>
          <a:xfrm>
            <a:off x="534953" y="3836781"/>
            <a:ext cx="4568551" cy="2818371"/>
          </a:xfrm>
          <a:prstGeom prst="rect">
            <a:avLst/>
          </a:prstGeom>
          <a:ln w="88900" cap="sq" cmpd="thickThin">
            <a:solidFill>
              <a:srgbClr val="000000"/>
            </a:solidFill>
            <a:prstDash val="solid"/>
            <a:miter lim="800000"/>
          </a:ln>
          <a:effectLst>
            <a:innerShdw blurRad="76200">
              <a:srgbClr val="000000"/>
            </a:innerShdw>
          </a:effectLst>
        </p:spPr>
      </p:pic>
      <p:pic>
        <p:nvPicPr>
          <p:cNvPr id="15" name="Resim 14" descr="kişi, iç mekan, dik, grup içeren bir resim&#10;&#10;Açıklama otomatik olarak oluşturuldu">
            <a:extLst>
              <a:ext uri="{FF2B5EF4-FFF2-40B4-BE49-F238E27FC236}">
                <a16:creationId xmlns:a16="http://schemas.microsoft.com/office/drawing/2014/main" id="{E742DA7E-BD07-4166-B4AC-59C0B18EB398}"/>
              </a:ext>
            </a:extLst>
          </p:cNvPr>
          <p:cNvPicPr>
            <a:picLocks noChangeAspect="1"/>
          </p:cNvPicPr>
          <p:nvPr/>
        </p:nvPicPr>
        <p:blipFill rotWithShape="1">
          <a:blip r:embed="rId6">
            <a:extLst>
              <a:ext uri="{28A0092B-C50C-407E-A947-70E740481C1C}">
                <a14:useLocalDpi xmlns:a14="http://schemas.microsoft.com/office/drawing/2010/main" val="0"/>
              </a:ext>
            </a:extLst>
          </a:blip>
          <a:srcRect t="3482"/>
          <a:stretch/>
        </p:blipFill>
        <p:spPr>
          <a:xfrm>
            <a:off x="534817" y="1221817"/>
            <a:ext cx="4568825" cy="2478600"/>
          </a:xfrm>
          <a:prstGeom prst="rect">
            <a:avLst/>
          </a:prstGeom>
          <a:ln w="88900" cap="sq" cmpd="thickThin">
            <a:solidFill>
              <a:srgbClr val="000000"/>
            </a:solidFill>
            <a:prstDash val="solid"/>
            <a:miter lim="800000"/>
          </a:ln>
          <a:effectLst>
            <a:innerShdw blurRad="76200">
              <a:srgbClr val="000000"/>
            </a:innerShdw>
          </a:effectLst>
        </p:spPr>
      </p:pic>
      <p:sp>
        <p:nvSpPr>
          <p:cNvPr id="30" name="Dikdörtgen 6">
            <a:extLst>
              <a:ext uri="{FF2B5EF4-FFF2-40B4-BE49-F238E27FC236}">
                <a16:creationId xmlns:a16="http://schemas.microsoft.com/office/drawing/2014/main" id="{068BE70B-F213-4E48-B0AD-C8097CDFFDEE}"/>
              </a:ext>
            </a:extLst>
          </p:cNvPr>
          <p:cNvSpPr>
            <a:spLocks noChangeArrowheads="1"/>
          </p:cNvSpPr>
          <p:nvPr/>
        </p:nvSpPr>
        <p:spPr bwMode="auto">
          <a:xfrm>
            <a:off x="9280278" y="3224838"/>
            <a:ext cx="3005802" cy="951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07000"/>
              </a:lnSpc>
            </a:pPr>
            <a:r>
              <a:rPr lang="tr-TR" altLang="tr-TR" sz="2667" b="1"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Agreements</a:t>
            </a:r>
            <a:r>
              <a:rPr lang="tr-TR" altLang="tr-TR" sz="2667" b="1"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tr-TR" altLang="tr-TR" sz="2667" b="1"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with</a:t>
            </a:r>
            <a:r>
              <a:rPr lang="tr-TR" altLang="tr-TR" sz="2667" b="1" dirty="0">
                <a:solidFill>
                  <a:schemeClr val="tx1"/>
                </a:solidFill>
                <a:latin typeface="Calibri" panose="020F0502020204030204" pitchFamily="34" charset="0"/>
                <a:ea typeface="Calibri" panose="020F0502020204030204" pitchFamily="34" charset="0"/>
                <a:cs typeface="Times New Roman" panose="02020603050405020304" pitchFamily="18" charset="0"/>
              </a:rPr>
              <a:t> partner </a:t>
            </a:r>
            <a:r>
              <a:rPr lang="tr-TR" altLang="tr-TR" sz="2667" b="1"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universities</a:t>
            </a:r>
            <a:r>
              <a:rPr lang="tr-TR" altLang="tr-TR" sz="2667" b="1"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6840863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2428322" y="3508901"/>
            <a:ext cx="2285615" cy="1130418"/>
            <a:chOff x="3353700" y="3483025"/>
            <a:chExt cx="2336932" cy="1298833"/>
          </a:xfrm>
          <a:effectLst>
            <a:outerShdw blurRad="50800" dist="38100" dir="5400000" algn="t" rotWithShape="0">
              <a:prstClr val="black">
                <a:alpha val="40000"/>
              </a:prstClr>
            </a:outerShdw>
          </a:effectLst>
        </p:grpSpPr>
        <p:sp>
          <p:nvSpPr>
            <p:cNvPr id="7" name="Rectangle 6"/>
            <p:cNvSpPr/>
            <p:nvPr/>
          </p:nvSpPr>
          <p:spPr>
            <a:xfrm>
              <a:off x="3380153" y="3483025"/>
              <a:ext cx="2297723" cy="12988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Calibri" panose="020F0502020204030204"/>
              </a:endParaRPr>
            </a:p>
          </p:txBody>
        </p:sp>
        <p:sp>
          <p:nvSpPr>
            <p:cNvPr id="11" name="Rectangle 10"/>
            <p:cNvSpPr/>
            <p:nvPr/>
          </p:nvSpPr>
          <p:spPr>
            <a:xfrm>
              <a:off x="3353700" y="3620879"/>
              <a:ext cx="2336932" cy="954803"/>
            </a:xfrm>
            <a:prstGeom prst="rect">
              <a:avLst/>
            </a:prstGeom>
          </p:spPr>
          <p:txBody>
            <a:bodyPr wrap="square">
              <a:spAutoFit/>
            </a:bodyPr>
            <a:lstStyle/>
            <a:p>
              <a:pPr defTabSz="914126"/>
              <a:r>
                <a:rPr lang="en-US" sz="2400" b="1" kern="0" dirty="0">
                  <a:solidFill>
                    <a:prstClr val="white"/>
                  </a:solidFill>
                  <a:latin typeface="Broadway" panose="04040905080B02020502" pitchFamily="82" charset="0"/>
                  <a:cs typeface="Arial" pitchFamily="34" charset="0"/>
                </a:rPr>
                <a:t>Great</a:t>
              </a:r>
              <a:r>
                <a:rPr lang="en-US" sz="2400" kern="0" dirty="0">
                  <a:solidFill>
                    <a:prstClr val="white"/>
                  </a:solidFill>
                  <a:latin typeface="Arial" pitchFamily="34" charset="0"/>
                  <a:cs typeface="Arial" pitchFamily="34" charset="0"/>
                </a:rPr>
                <a:t> Team @</a:t>
              </a:r>
              <a:r>
                <a:rPr lang="tr-TR" sz="2400" kern="0" dirty="0">
                  <a:solidFill>
                    <a:prstClr val="white"/>
                  </a:solidFill>
                  <a:latin typeface="Arial" pitchFamily="34" charset="0"/>
                  <a:cs typeface="Arial" pitchFamily="34" charset="0"/>
                </a:rPr>
                <a:t> UNIKA</a:t>
              </a:r>
              <a:endParaRPr lang="en-US" sz="2400" kern="0" dirty="0">
                <a:solidFill>
                  <a:prstClr val="white"/>
                </a:solidFill>
                <a:latin typeface="Arial" pitchFamily="34" charset="0"/>
                <a:cs typeface="Arial" pitchFamily="34" charset="0"/>
              </a:endParaRPr>
            </a:p>
          </p:txBody>
        </p:sp>
      </p:grpSp>
      <p:grpSp>
        <p:nvGrpSpPr>
          <p:cNvPr id="5" name="Group 4"/>
          <p:cNvGrpSpPr/>
          <p:nvPr/>
        </p:nvGrpSpPr>
        <p:grpSpPr>
          <a:xfrm>
            <a:off x="4781803" y="3507980"/>
            <a:ext cx="2457441" cy="1136055"/>
            <a:chOff x="6131169" y="3434861"/>
            <a:chExt cx="2297723" cy="1383323"/>
          </a:xfrm>
          <a:effectLst>
            <a:outerShdw blurRad="50800" dist="38100" dir="5400000" algn="t" rotWithShape="0">
              <a:prstClr val="black">
                <a:alpha val="40000"/>
              </a:prstClr>
            </a:outerShdw>
          </a:effectLst>
        </p:grpSpPr>
        <p:sp>
          <p:nvSpPr>
            <p:cNvPr id="8" name="Rectangle 7"/>
            <p:cNvSpPr/>
            <p:nvPr/>
          </p:nvSpPr>
          <p:spPr>
            <a:xfrm>
              <a:off x="6131169" y="3434861"/>
              <a:ext cx="2297723" cy="13833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panose="020F0502020204030204"/>
              </a:endParaRPr>
            </a:p>
          </p:txBody>
        </p:sp>
        <p:sp>
          <p:nvSpPr>
            <p:cNvPr id="14" name="Rectangle 13"/>
            <p:cNvSpPr/>
            <p:nvPr/>
          </p:nvSpPr>
          <p:spPr>
            <a:xfrm>
              <a:off x="6137352" y="3582077"/>
              <a:ext cx="2249716" cy="1011866"/>
            </a:xfrm>
            <a:prstGeom prst="rect">
              <a:avLst/>
            </a:prstGeom>
          </p:spPr>
          <p:txBody>
            <a:bodyPr wrap="square">
              <a:spAutoFit/>
            </a:bodyPr>
            <a:lstStyle/>
            <a:p>
              <a:pPr defTabSz="914126"/>
              <a:r>
                <a:rPr lang="en-US" sz="2400" b="1" kern="0" dirty="0">
                  <a:solidFill>
                    <a:prstClr val="white"/>
                  </a:solidFill>
                  <a:latin typeface="Broadway" panose="04040905080B02020502" pitchFamily="82" charset="0"/>
                  <a:cs typeface="Arial" pitchFamily="34" charset="0"/>
                </a:rPr>
                <a:t>Great</a:t>
              </a:r>
              <a:r>
                <a:rPr lang="en-US" sz="2400" kern="0" dirty="0">
                  <a:solidFill>
                    <a:prstClr val="white"/>
                  </a:solidFill>
                  <a:latin typeface="Arial" pitchFamily="34" charset="0"/>
                  <a:cs typeface="Arial" pitchFamily="34" charset="0"/>
                </a:rPr>
                <a:t> Learning @ </a:t>
              </a:r>
              <a:r>
                <a:rPr lang="tr-TR" sz="2400" kern="0" dirty="0">
                  <a:solidFill>
                    <a:prstClr val="white"/>
                  </a:solidFill>
                  <a:latin typeface="Arial" pitchFamily="34" charset="0"/>
                  <a:cs typeface="Arial" pitchFamily="34" charset="0"/>
                </a:rPr>
                <a:t>UNIKA</a:t>
              </a:r>
              <a:endParaRPr lang="en-US" sz="2400" kern="0" dirty="0">
                <a:solidFill>
                  <a:prstClr val="white"/>
                </a:solidFill>
                <a:latin typeface="Arial" pitchFamily="34" charset="0"/>
                <a:cs typeface="Arial" pitchFamily="34" charset="0"/>
              </a:endParaRPr>
            </a:p>
          </p:txBody>
        </p:sp>
      </p:grpSp>
      <p:grpSp>
        <p:nvGrpSpPr>
          <p:cNvPr id="6" name="Group 5"/>
          <p:cNvGrpSpPr/>
          <p:nvPr/>
        </p:nvGrpSpPr>
        <p:grpSpPr>
          <a:xfrm>
            <a:off x="7305069" y="3485429"/>
            <a:ext cx="2521918" cy="1200329"/>
            <a:chOff x="7476481" y="3660196"/>
            <a:chExt cx="2522574" cy="1451714"/>
          </a:xfrm>
          <a:effectLst>
            <a:outerShdw blurRad="50800" dist="38100" dir="5400000" algn="t" rotWithShape="0">
              <a:prstClr val="black">
                <a:alpha val="40000"/>
              </a:prstClr>
            </a:outerShdw>
          </a:effectLst>
        </p:grpSpPr>
        <p:sp>
          <p:nvSpPr>
            <p:cNvPr id="9" name="Rectangle 8"/>
            <p:cNvSpPr/>
            <p:nvPr/>
          </p:nvSpPr>
          <p:spPr>
            <a:xfrm>
              <a:off x="7476481" y="3693971"/>
              <a:ext cx="2297723" cy="13833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Calibri" panose="020F0502020204030204"/>
              </a:endParaRPr>
            </a:p>
          </p:txBody>
        </p:sp>
        <p:sp>
          <p:nvSpPr>
            <p:cNvPr id="15" name="Rectangle 14"/>
            <p:cNvSpPr/>
            <p:nvPr/>
          </p:nvSpPr>
          <p:spPr>
            <a:xfrm>
              <a:off x="7538936" y="3660196"/>
              <a:ext cx="2460119" cy="1451714"/>
            </a:xfrm>
            <a:prstGeom prst="rect">
              <a:avLst/>
            </a:prstGeom>
          </p:spPr>
          <p:txBody>
            <a:bodyPr wrap="square">
              <a:spAutoFit/>
            </a:bodyPr>
            <a:lstStyle/>
            <a:p>
              <a:pPr defTabSz="914126"/>
              <a:r>
                <a:rPr lang="en-US" sz="2400" b="1" kern="0" dirty="0">
                  <a:solidFill>
                    <a:prstClr val="white"/>
                  </a:solidFill>
                  <a:latin typeface="Broadway" panose="04040905080B02020502" pitchFamily="82" charset="0"/>
                  <a:cs typeface="Arial" pitchFamily="34" charset="0"/>
                </a:rPr>
                <a:t>Great</a:t>
              </a:r>
              <a:r>
                <a:rPr lang="en-US" sz="2400" kern="0" dirty="0">
                  <a:solidFill>
                    <a:prstClr val="white"/>
                  </a:solidFill>
                  <a:latin typeface="Arial" pitchFamily="34" charset="0"/>
                  <a:cs typeface="Arial" pitchFamily="34" charset="0"/>
                </a:rPr>
                <a:t> Achievements @ </a:t>
              </a:r>
              <a:r>
                <a:rPr lang="tr-TR" sz="2400" kern="0" dirty="0">
                  <a:solidFill>
                    <a:prstClr val="white"/>
                  </a:solidFill>
                  <a:latin typeface="Arial" pitchFamily="34" charset="0"/>
                  <a:cs typeface="Arial" pitchFamily="34" charset="0"/>
                </a:rPr>
                <a:t>UNIKA</a:t>
              </a:r>
              <a:endParaRPr lang="en-US" sz="2400" kern="0" dirty="0">
                <a:solidFill>
                  <a:prstClr val="white"/>
                </a:solidFill>
                <a:latin typeface="Arial" pitchFamily="34" charset="0"/>
                <a:cs typeface="Arial" pitchFamily="34" charset="0"/>
              </a:endParaRPr>
            </a:p>
          </p:txBody>
        </p:sp>
      </p:grpSp>
      <p:sp>
        <p:nvSpPr>
          <p:cNvPr id="17" name="TextBox 16"/>
          <p:cNvSpPr txBox="1"/>
          <p:nvPr/>
        </p:nvSpPr>
        <p:spPr>
          <a:xfrm>
            <a:off x="-82378" y="195900"/>
            <a:ext cx="12192000" cy="1423467"/>
          </a:xfrm>
          <a:prstGeom prst="rect">
            <a:avLst/>
          </a:prstGeom>
          <a:noFill/>
        </p:spPr>
        <p:txBody>
          <a:bodyPr wrap="square" lIns="68580" tIns="34290" rIns="68580" bIns="34290"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8800" b="1" dirty="0">
                <a:ln>
                  <a:solidFill>
                    <a:schemeClr val="tx1"/>
                  </a:solidFill>
                </a:ln>
                <a:solidFill>
                  <a:schemeClr val="accent1"/>
                </a:solidFill>
                <a:effectLst>
                  <a:outerShdw blurRad="50800" dist="38100" dir="5400000" algn="t" rotWithShape="0">
                    <a:prstClr val="black">
                      <a:alpha val="40000"/>
                    </a:prstClr>
                  </a:outerShdw>
                </a:effectLst>
              </a:rPr>
              <a:t>Content of Presentation</a:t>
            </a:r>
          </a:p>
        </p:txBody>
      </p:sp>
      <p:grpSp>
        <p:nvGrpSpPr>
          <p:cNvPr id="25" name="Group 24"/>
          <p:cNvGrpSpPr/>
          <p:nvPr/>
        </p:nvGrpSpPr>
        <p:grpSpPr>
          <a:xfrm>
            <a:off x="1210966" y="1619367"/>
            <a:ext cx="7521973" cy="1710752"/>
            <a:chOff x="1210966" y="1619367"/>
            <a:chExt cx="7521973" cy="1710752"/>
          </a:xfrm>
        </p:grpSpPr>
        <p:cxnSp>
          <p:nvCxnSpPr>
            <p:cNvPr id="13" name="Straight Arrow Connector 12"/>
            <p:cNvCxnSpPr>
              <a:cxnSpLocks/>
              <a:stCxn id="17" idx="2"/>
            </p:cNvCxnSpPr>
            <p:nvPr/>
          </p:nvCxnSpPr>
          <p:spPr>
            <a:xfrm flipH="1">
              <a:off x="1210966" y="1619367"/>
              <a:ext cx="4802656" cy="1633208"/>
            </a:xfrm>
            <a:prstGeom prst="straightConnector1">
              <a:avLst/>
            </a:prstGeom>
            <a:ln w="38100">
              <a:solidFill>
                <a:schemeClr val="accent2"/>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cxnSpLocks/>
            </p:cNvCxnSpPr>
            <p:nvPr/>
          </p:nvCxnSpPr>
          <p:spPr>
            <a:xfrm>
              <a:off x="6178380" y="1633973"/>
              <a:ext cx="2554559" cy="1696146"/>
            </a:xfrm>
            <a:prstGeom prst="straightConnector1">
              <a:avLst/>
            </a:prstGeom>
            <a:ln w="38100">
              <a:solidFill>
                <a:schemeClr val="accent2"/>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cxnSpLocks/>
              <a:stCxn id="17" idx="2"/>
            </p:cNvCxnSpPr>
            <p:nvPr/>
          </p:nvCxnSpPr>
          <p:spPr>
            <a:xfrm flipH="1">
              <a:off x="3612294" y="1619367"/>
              <a:ext cx="2401328" cy="1696972"/>
            </a:xfrm>
            <a:prstGeom prst="straightConnector1">
              <a:avLst/>
            </a:prstGeom>
            <a:ln w="38100">
              <a:solidFill>
                <a:schemeClr val="accent2"/>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p:cNvCxnSpPr>
            <p:nvPr/>
          </p:nvCxnSpPr>
          <p:spPr>
            <a:xfrm>
              <a:off x="6087762" y="1661038"/>
              <a:ext cx="0" cy="1591537"/>
            </a:xfrm>
            <a:prstGeom prst="straightConnector1">
              <a:avLst/>
            </a:prstGeom>
            <a:ln w="38100">
              <a:solidFill>
                <a:schemeClr val="accent2"/>
              </a:solidFill>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90616" y="123568"/>
            <a:ext cx="12019006" cy="6656173"/>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22" name="Resim 21" descr="çizim, gömlek içeren bir resim&#10;&#10;Açıklama otomatik olarak oluşturuldu">
            <a:extLst>
              <a:ext uri="{FF2B5EF4-FFF2-40B4-BE49-F238E27FC236}">
                <a16:creationId xmlns:a16="http://schemas.microsoft.com/office/drawing/2014/main" id="{27AD595E-3499-4F44-A1A2-3EB9B6CF9E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9332" y="4713023"/>
            <a:ext cx="3108881" cy="2176296"/>
          </a:xfrm>
          <a:prstGeom prst="rect">
            <a:avLst/>
          </a:prstGeom>
        </p:spPr>
      </p:pic>
      <p:grpSp>
        <p:nvGrpSpPr>
          <p:cNvPr id="26" name="Group 11">
            <a:extLst>
              <a:ext uri="{FF2B5EF4-FFF2-40B4-BE49-F238E27FC236}">
                <a16:creationId xmlns:a16="http://schemas.microsoft.com/office/drawing/2014/main" id="{DA1C685D-40FD-4D57-90E4-C330FB620B08}"/>
              </a:ext>
            </a:extLst>
          </p:cNvPr>
          <p:cNvGrpSpPr/>
          <p:nvPr/>
        </p:nvGrpSpPr>
        <p:grpSpPr>
          <a:xfrm>
            <a:off x="198082" y="3508635"/>
            <a:ext cx="2165350" cy="1120841"/>
            <a:chOff x="689956" y="3434861"/>
            <a:chExt cx="2307343" cy="1410025"/>
          </a:xfrm>
        </p:grpSpPr>
        <p:sp>
          <p:nvSpPr>
            <p:cNvPr id="27" name="Rectangle 2">
              <a:extLst>
                <a:ext uri="{FF2B5EF4-FFF2-40B4-BE49-F238E27FC236}">
                  <a16:creationId xmlns:a16="http://schemas.microsoft.com/office/drawing/2014/main" id="{02295D85-196D-4B3D-A2EA-9652A47B266F}"/>
                </a:ext>
              </a:extLst>
            </p:cNvPr>
            <p:cNvSpPr/>
            <p:nvPr/>
          </p:nvSpPr>
          <p:spPr>
            <a:xfrm>
              <a:off x="689956" y="3434861"/>
              <a:ext cx="2297127" cy="1410025"/>
            </a:xfrm>
            <a:prstGeom prst="rect">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Calibri" panose="020F0502020204030204"/>
              </a:endParaRPr>
            </a:p>
          </p:txBody>
        </p:sp>
        <p:sp>
          <p:nvSpPr>
            <p:cNvPr id="28" name="Rectangle 9">
              <a:extLst>
                <a:ext uri="{FF2B5EF4-FFF2-40B4-BE49-F238E27FC236}">
                  <a16:creationId xmlns:a16="http://schemas.microsoft.com/office/drawing/2014/main" id="{1AF82565-20FD-44A6-8EFA-0687BFE33CDC}"/>
                </a:ext>
              </a:extLst>
            </p:cNvPr>
            <p:cNvSpPr/>
            <p:nvPr/>
          </p:nvSpPr>
          <p:spPr>
            <a:xfrm>
              <a:off x="700172" y="3586131"/>
              <a:ext cx="2297127" cy="1045399"/>
            </a:xfrm>
            <a:prstGeom prst="rect">
              <a:avLst/>
            </a:prstGeom>
          </p:spPr>
          <p:txBody>
            <a:bodyPr wrap="square">
              <a:spAutoFit/>
            </a:bodyPr>
            <a:lstStyle/>
            <a:p>
              <a:pPr defTabSz="914126"/>
              <a:r>
                <a:rPr lang="en-US" sz="2400" b="1" kern="0" dirty="0">
                  <a:solidFill>
                    <a:prstClr val="white"/>
                  </a:solidFill>
                  <a:latin typeface="Broadway" panose="04040905080B02020502" pitchFamily="82" charset="0"/>
                  <a:cs typeface="Arial" pitchFamily="34" charset="0"/>
                </a:rPr>
                <a:t>Great</a:t>
              </a:r>
              <a:r>
                <a:rPr lang="en-US" sz="2400" kern="0" dirty="0">
                  <a:solidFill>
                    <a:prstClr val="white"/>
                  </a:solidFill>
                  <a:latin typeface="Arial" pitchFamily="34" charset="0"/>
                  <a:cs typeface="Arial" pitchFamily="34" charset="0"/>
                </a:rPr>
                <a:t> History @ </a:t>
              </a:r>
              <a:r>
                <a:rPr lang="tr-TR" sz="2400" kern="0" dirty="0">
                  <a:solidFill>
                    <a:prstClr val="white"/>
                  </a:solidFill>
                  <a:latin typeface="Arial" pitchFamily="34" charset="0"/>
                  <a:cs typeface="Arial" pitchFamily="34" charset="0"/>
                </a:rPr>
                <a:t>UNIKA</a:t>
              </a:r>
              <a:endParaRPr lang="en-US" sz="2400" kern="0" dirty="0">
                <a:solidFill>
                  <a:prstClr val="white"/>
                </a:solidFill>
                <a:latin typeface="Arial" pitchFamily="34" charset="0"/>
                <a:cs typeface="Arial" pitchFamily="34" charset="0"/>
              </a:endParaRPr>
            </a:p>
          </p:txBody>
        </p:sp>
      </p:grpSp>
      <p:grpSp>
        <p:nvGrpSpPr>
          <p:cNvPr id="32" name="Group 4">
            <a:extLst>
              <a:ext uri="{FF2B5EF4-FFF2-40B4-BE49-F238E27FC236}">
                <a16:creationId xmlns:a16="http://schemas.microsoft.com/office/drawing/2014/main" id="{5FE73FB7-617B-49B8-B53D-6120571CD02F}"/>
              </a:ext>
            </a:extLst>
          </p:cNvPr>
          <p:cNvGrpSpPr/>
          <p:nvPr/>
        </p:nvGrpSpPr>
        <p:grpSpPr>
          <a:xfrm>
            <a:off x="9643856" y="3514786"/>
            <a:ext cx="2350064" cy="1136055"/>
            <a:chOff x="6131169" y="3434861"/>
            <a:chExt cx="2297723" cy="1383323"/>
          </a:xfrm>
          <a:effectLst>
            <a:outerShdw blurRad="50800" dist="38100" dir="5400000" algn="t" rotWithShape="0">
              <a:prstClr val="black">
                <a:alpha val="40000"/>
              </a:prstClr>
            </a:outerShdw>
          </a:effectLst>
        </p:grpSpPr>
        <p:sp>
          <p:nvSpPr>
            <p:cNvPr id="33" name="Rectangle 7">
              <a:extLst>
                <a:ext uri="{FF2B5EF4-FFF2-40B4-BE49-F238E27FC236}">
                  <a16:creationId xmlns:a16="http://schemas.microsoft.com/office/drawing/2014/main" id="{E25307A8-5843-4F0E-9E49-2B87063DE62A}"/>
                </a:ext>
              </a:extLst>
            </p:cNvPr>
            <p:cNvSpPr/>
            <p:nvPr/>
          </p:nvSpPr>
          <p:spPr>
            <a:xfrm>
              <a:off x="6131169" y="3434861"/>
              <a:ext cx="2297723" cy="13833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panose="020F0502020204030204"/>
              </a:endParaRPr>
            </a:p>
          </p:txBody>
        </p:sp>
        <p:sp>
          <p:nvSpPr>
            <p:cNvPr id="34" name="Rectangle 13">
              <a:extLst>
                <a:ext uri="{FF2B5EF4-FFF2-40B4-BE49-F238E27FC236}">
                  <a16:creationId xmlns:a16="http://schemas.microsoft.com/office/drawing/2014/main" id="{5296E5F3-A673-4644-9A8A-517F6C3A7BF3}"/>
                </a:ext>
              </a:extLst>
            </p:cNvPr>
            <p:cNvSpPr/>
            <p:nvPr/>
          </p:nvSpPr>
          <p:spPr>
            <a:xfrm>
              <a:off x="6131169" y="3573791"/>
              <a:ext cx="2199148" cy="1011866"/>
            </a:xfrm>
            <a:prstGeom prst="rect">
              <a:avLst/>
            </a:prstGeom>
          </p:spPr>
          <p:txBody>
            <a:bodyPr wrap="square">
              <a:spAutoFit/>
            </a:bodyPr>
            <a:lstStyle/>
            <a:p>
              <a:pPr defTabSz="914126"/>
              <a:r>
                <a:rPr lang="en-US" sz="2400" b="1" kern="0" dirty="0">
                  <a:solidFill>
                    <a:prstClr val="white"/>
                  </a:solidFill>
                  <a:latin typeface="Broadway" panose="04040905080B02020502" pitchFamily="82" charset="0"/>
                  <a:cs typeface="Arial" pitchFamily="34" charset="0"/>
                </a:rPr>
                <a:t>Great</a:t>
              </a:r>
              <a:r>
                <a:rPr lang="en-US" sz="2400" kern="0" dirty="0">
                  <a:solidFill>
                    <a:prstClr val="white"/>
                  </a:solidFill>
                  <a:latin typeface="Arial" pitchFamily="34" charset="0"/>
                  <a:cs typeface="Arial" pitchFamily="34" charset="0"/>
                </a:rPr>
                <a:t> </a:t>
              </a:r>
              <a:r>
                <a:rPr lang="tr-TR" sz="2400" kern="0" dirty="0">
                  <a:solidFill>
                    <a:prstClr val="white"/>
                  </a:solidFill>
                  <a:latin typeface="Arial" pitchFamily="34" charset="0"/>
                  <a:cs typeface="Arial" pitchFamily="34" charset="0"/>
                </a:rPr>
                <a:t>Global</a:t>
              </a:r>
              <a:r>
                <a:rPr lang="en-US" sz="2400" kern="0" dirty="0">
                  <a:solidFill>
                    <a:prstClr val="white"/>
                  </a:solidFill>
                  <a:latin typeface="Arial" pitchFamily="34" charset="0"/>
                  <a:cs typeface="Arial" pitchFamily="34" charset="0"/>
                </a:rPr>
                <a:t> @ </a:t>
              </a:r>
              <a:r>
                <a:rPr lang="tr-TR" sz="2400" kern="0" dirty="0">
                  <a:solidFill>
                    <a:prstClr val="white"/>
                  </a:solidFill>
                  <a:latin typeface="Arial" pitchFamily="34" charset="0"/>
                  <a:cs typeface="Arial" pitchFamily="34" charset="0"/>
                </a:rPr>
                <a:t>UNIKA</a:t>
              </a:r>
              <a:endParaRPr lang="en-US" sz="2400" kern="0" dirty="0">
                <a:solidFill>
                  <a:prstClr val="white"/>
                </a:solidFill>
                <a:latin typeface="Arial" pitchFamily="34" charset="0"/>
                <a:cs typeface="Arial" pitchFamily="34" charset="0"/>
              </a:endParaRPr>
            </a:p>
          </p:txBody>
        </p:sp>
      </p:grpSp>
      <p:cxnSp>
        <p:nvCxnSpPr>
          <p:cNvPr id="35" name="Straight Arrow Connector 18">
            <a:extLst>
              <a:ext uri="{FF2B5EF4-FFF2-40B4-BE49-F238E27FC236}">
                <a16:creationId xmlns:a16="http://schemas.microsoft.com/office/drawing/2014/main" id="{22F92590-2C30-4F1F-9194-D77F887E0E79}"/>
              </a:ext>
            </a:extLst>
          </p:cNvPr>
          <p:cNvCxnSpPr>
            <a:cxnSpLocks/>
          </p:cNvCxnSpPr>
          <p:nvPr/>
        </p:nvCxnSpPr>
        <p:spPr>
          <a:xfrm>
            <a:off x="6260757" y="1619367"/>
            <a:ext cx="4507721" cy="1809633"/>
          </a:xfrm>
          <a:prstGeom prst="straightConnector1">
            <a:avLst/>
          </a:prstGeom>
          <a:ln w="38100">
            <a:solidFill>
              <a:schemeClr val="accent2"/>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12837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Resim 33" descr="iç mekan, kişi, grup, insanlar içeren bir resim&#10;&#10;Açıklama otomatik olarak oluşturuldu">
            <a:extLst>
              <a:ext uri="{FF2B5EF4-FFF2-40B4-BE49-F238E27FC236}">
                <a16:creationId xmlns:a16="http://schemas.microsoft.com/office/drawing/2014/main" id="{5495C9D2-BB6E-4CB1-B987-9217B82325E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578" r="-3" b="8251"/>
          <a:stretch/>
        </p:blipFill>
        <p:spPr>
          <a:xfrm>
            <a:off x="233236" y="3882150"/>
            <a:ext cx="3367656" cy="1999570"/>
          </a:xfrm>
          <a:prstGeom prst="rect">
            <a:avLst/>
          </a:prstGeom>
          <a:ln w="88900" cap="sq" cmpd="thickThin">
            <a:solidFill>
              <a:srgbClr val="000000"/>
            </a:solidFill>
            <a:prstDash val="solid"/>
            <a:miter lim="800000"/>
          </a:ln>
          <a:effectLst>
            <a:innerShdw blurRad="76200">
              <a:srgbClr val="000000"/>
            </a:innerShdw>
          </a:effectLst>
        </p:spPr>
      </p:pic>
      <p:pic>
        <p:nvPicPr>
          <p:cNvPr id="22" name="Resim 21" descr="kişi, iç mekan, oturma, tablo içeren bir resim&#10;&#10;Açıklama otomatik olarak oluşturuldu">
            <a:extLst>
              <a:ext uri="{FF2B5EF4-FFF2-40B4-BE49-F238E27FC236}">
                <a16:creationId xmlns:a16="http://schemas.microsoft.com/office/drawing/2014/main" id="{5D67C32E-C261-40C1-BB68-B8C8CDAACA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 b="19652"/>
          <a:stretch/>
        </p:blipFill>
        <p:spPr>
          <a:xfrm>
            <a:off x="248792" y="1606954"/>
            <a:ext cx="3336544" cy="2010550"/>
          </a:xfrm>
          <a:prstGeom prst="rect">
            <a:avLst/>
          </a:prstGeom>
          <a:ln w="88900" cap="sq" cmpd="thickThin">
            <a:solidFill>
              <a:srgbClr val="000000"/>
            </a:solidFill>
            <a:prstDash val="solid"/>
            <a:miter lim="800000"/>
          </a:ln>
          <a:effectLst>
            <a:innerShdw blurRad="76200">
              <a:srgbClr val="000000"/>
            </a:innerShdw>
          </a:effectLst>
        </p:spPr>
      </p:pic>
      <p:pic>
        <p:nvPicPr>
          <p:cNvPr id="10" name="Resim 9" descr="iç mekan, tablo, kişi, ofis içeren bir resim&#10;&#10;Açıklama otomatik olarak oluşturuldu">
            <a:extLst>
              <a:ext uri="{FF2B5EF4-FFF2-40B4-BE49-F238E27FC236}">
                <a16:creationId xmlns:a16="http://schemas.microsoft.com/office/drawing/2014/main" id="{2FC8274D-8E79-44DB-ACC4-FC29C8089D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9916"/>
          <a:stretch/>
        </p:blipFill>
        <p:spPr>
          <a:xfrm>
            <a:off x="3868963" y="1606954"/>
            <a:ext cx="3353855" cy="2014428"/>
          </a:xfrm>
          <a:prstGeom prst="rect">
            <a:avLst/>
          </a:prstGeom>
          <a:ln w="88900" cap="sq" cmpd="thickThin">
            <a:solidFill>
              <a:srgbClr val="000000"/>
            </a:solidFill>
            <a:prstDash val="solid"/>
            <a:miter lim="800000"/>
          </a:ln>
          <a:effectLst>
            <a:innerShdw blurRad="76200">
              <a:srgbClr val="000000"/>
            </a:innerShdw>
          </a:effectLst>
        </p:spPr>
      </p:pic>
      <p:pic>
        <p:nvPicPr>
          <p:cNvPr id="11" name="Resim 10" descr="tavan, iç mekan, kişi, dik içeren bir resim&#10;&#10;Açıklama otomatik olarak oluşturuldu">
            <a:extLst>
              <a:ext uri="{FF2B5EF4-FFF2-40B4-BE49-F238E27FC236}">
                <a16:creationId xmlns:a16="http://schemas.microsoft.com/office/drawing/2014/main" id="{D56EF9A0-D777-43E1-B00D-AA4A70DF0477}"/>
              </a:ext>
            </a:extLst>
          </p:cNvPr>
          <p:cNvPicPr>
            <a:picLocks noChangeAspect="1"/>
          </p:cNvPicPr>
          <p:nvPr/>
        </p:nvPicPr>
        <p:blipFill rotWithShape="1">
          <a:blip r:embed="rId5">
            <a:extLst>
              <a:ext uri="{28A0092B-C50C-407E-A947-70E740481C1C}">
                <a14:useLocalDpi xmlns:a14="http://schemas.microsoft.com/office/drawing/2010/main" val="0"/>
              </a:ext>
            </a:extLst>
          </a:blip>
          <a:srcRect l="19743" t="38280" r="2298" b="2"/>
          <a:stretch/>
        </p:blipFill>
        <p:spPr>
          <a:xfrm>
            <a:off x="3868964" y="3867292"/>
            <a:ext cx="3353854" cy="2014428"/>
          </a:xfrm>
          <a:prstGeom prst="rect">
            <a:avLst/>
          </a:prstGeom>
          <a:ln w="88900" cap="sq" cmpd="thickThin">
            <a:solidFill>
              <a:srgbClr val="000000"/>
            </a:solidFill>
            <a:prstDash val="solid"/>
            <a:miter lim="800000"/>
          </a:ln>
          <a:effectLst>
            <a:innerShdw blurRad="76200">
              <a:srgbClr val="000000"/>
            </a:innerShdw>
          </a:effectLst>
        </p:spPr>
      </p:pic>
      <p:pic>
        <p:nvPicPr>
          <p:cNvPr id="13" name="Resim 12" descr="dik, oda, tablo, adam içeren bir resim&#10;&#10;Açıklama otomatik olarak oluşturuldu">
            <a:extLst>
              <a:ext uri="{FF2B5EF4-FFF2-40B4-BE49-F238E27FC236}">
                <a16:creationId xmlns:a16="http://schemas.microsoft.com/office/drawing/2014/main" id="{43040377-0E9B-49CC-974B-4817BF0A8C0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4323" r="11193" b="14324"/>
          <a:stretch/>
        </p:blipFill>
        <p:spPr>
          <a:xfrm>
            <a:off x="7506445" y="1606943"/>
            <a:ext cx="3336544" cy="2010561"/>
          </a:xfrm>
          <a:prstGeom prst="rect">
            <a:avLst/>
          </a:prstGeom>
          <a:ln w="88900" cap="sq" cmpd="thickThin">
            <a:solidFill>
              <a:srgbClr val="000000"/>
            </a:solidFill>
            <a:prstDash val="solid"/>
            <a:miter lim="800000"/>
          </a:ln>
          <a:effectLst>
            <a:innerShdw blurRad="76200">
              <a:srgbClr val="000000"/>
            </a:innerShdw>
          </a:effectLst>
        </p:spPr>
      </p:pic>
      <p:sp>
        <p:nvSpPr>
          <p:cNvPr id="14" name="Text Placeholder 5">
            <a:extLst>
              <a:ext uri="{FF2B5EF4-FFF2-40B4-BE49-F238E27FC236}">
                <a16:creationId xmlns:a16="http://schemas.microsoft.com/office/drawing/2014/main" id="{25374B69-38D1-41DC-A6B7-2645333573C2}"/>
              </a:ext>
            </a:extLst>
          </p:cNvPr>
          <p:cNvSpPr txBox="1">
            <a:spLocks/>
          </p:cNvSpPr>
          <p:nvPr/>
        </p:nvSpPr>
        <p:spPr>
          <a:xfrm>
            <a:off x="248793" y="56575"/>
            <a:ext cx="11009271" cy="64293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kumimoji="0" lang="en-US" sz="40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GREAT</a:t>
            </a:r>
            <a:r>
              <a:rPr kumimoji="0" lang="en-US" sz="40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rPr>
              <a:t> </a:t>
            </a:r>
            <a:r>
              <a:rPr lang="tr-TR" sz="4000" dirty="0">
                <a:solidFill>
                  <a:srgbClr val="FE8301"/>
                </a:solidFill>
                <a:latin typeface="Arial" panose="020B0604020202020204" pitchFamily="34" charset="0"/>
                <a:cs typeface="Arial" panose="020B0604020202020204" pitchFamily="34" charset="0"/>
              </a:rPr>
              <a:t>Global</a:t>
            </a:r>
            <a:r>
              <a:rPr lang="tr-TR" sz="2800" dirty="0">
                <a:solidFill>
                  <a:srgbClr val="FE8301"/>
                </a:solidFill>
                <a:latin typeface="Arial" panose="020B0604020202020204" pitchFamily="34" charset="0"/>
                <a:cs typeface="Arial" panose="020B0604020202020204" pitchFamily="34" charset="0"/>
              </a:rPr>
              <a:t> @ </a:t>
            </a:r>
            <a:r>
              <a:rPr lang="tr-TR" sz="4000" dirty="0">
                <a:solidFill>
                  <a:schemeClr val="accent1">
                    <a:lumMod val="50000"/>
                  </a:schemeClr>
                </a:solidFill>
                <a:latin typeface="Arial" panose="020B0604020202020204" pitchFamily="34" charset="0"/>
                <a:cs typeface="Arial" panose="020B0604020202020204" pitchFamily="34" charset="0"/>
              </a:rPr>
              <a:t>UNIKA</a:t>
            </a:r>
            <a:endParaRPr kumimoji="0" lang="en-US" sz="4000" b="0" i="0" u="none" strike="noStrike" kern="1200" cap="none" spc="0" normalizeH="0" baseline="-25000" noProof="0" dirty="0">
              <a:ln>
                <a:noFill/>
              </a:ln>
              <a:solidFill>
                <a:srgbClr val="FE8301"/>
              </a:solidFill>
              <a:effectLst/>
              <a:uLnTx/>
              <a:uFillTx/>
              <a:latin typeface="Arial" panose="020B0604020202020204" pitchFamily="34" charset="0"/>
              <a:ea typeface="+mn-ea"/>
              <a:cs typeface="Arial" panose="020B0604020202020204" pitchFamily="34" charset="0"/>
            </a:endParaRPr>
          </a:p>
        </p:txBody>
      </p:sp>
      <p:grpSp>
        <p:nvGrpSpPr>
          <p:cNvPr id="15" name="Group 3">
            <a:extLst>
              <a:ext uri="{FF2B5EF4-FFF2-40B4-BE49-F238E27FC236}">
                <a16:creationId xmlns:a16="http://schemas.microsoft.com/office/drawing/2014/main" id="{B9B261EA-8299-417C-B94E-39CCFA6667D9}"/>
              </a:ext>
            </a:extLst>
          </p:cNvPr>
          <p:cNvGrpSpPr/>
          <p:nvPr/>
        </p:nvGrpSpPr>
        <p:grpSpPr>
          <a:xfrm>
            <a:off x="225933" y="23800"/>
            <a:ext cx="45720" cy="675713"/>
            <a:chOff x="455000" y="491056"/>
            <a:chExt cx="45720" cy="675713"/>
          </a:xfrm>
          <a:solidFill>
            <a:srgbClr val="FE8301"/>
          </a:solidFill>
        </p:grpSpPr>
        <p:sp>
          <p:nvSpPr>
            <p:cNvPr id="16" name="Rectangle 4">
              <a:extLst>
                <a:ext uri="{FF2B5EF4-FFF2-40B4-BE49-F238E27FC236}">
                  <a16:creationId xmlns:a16="http://schemas.microsoft.com/office/drawing/2014/main" id="{5407B502-5DC2-4C9F-AD2B-8C6087C1D354}"/>
                </a:ext>
              </a:extLst>
            </p:cNvPr>
            <p:cNvSpPr/>
            <p:nvPr userDrawn="1"/>
          </p:nvSpPr>
          <p:spPr>
            <a:xfrm>
              <a:off x="455001" y="491056"/>
              <a:ext cx="45719" cy="6757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5">
              <a:extLst>
                <a:ext uri="{FF2B5EF4-FFF2-40B4-BE49-F238E27FC236}">
                  <a16:creationId xmlns:a16="http://schemas.microsoft.com/office/drawing/2014/main" id="{3343ED82-2E0A-4860-9D74-FFF9601D575A}"/>
                </a:ext>
              </a:extLst>
            </p:cNvPr>
            <p:cNvSpPr/>
            <p:nvPr userDrawn="1"/>
          </p:nvSpPr>
          <p:spPr>
            <a:xfrm>
              <a:off x="455000" y="961799"/>
              <a:ext cx="45719" cy="2049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8" name="Resim 17" descr="çizim, gömlek içeren bir resim&#10;&#10;Açıklama otomatik olarak oluşturuldu">
            <a:extLst>
              <a:ext uri="{FF2B5EF4-FFF2-40B4-BE49-F238E27FC236}">
                <a16:creationId xmlns:a16="http://schemas.microsoft.com/office/drawing/2014/main" id="{8093DAA8-BA58-46D6-ABD8-1DEA4946B2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0891" y="0"/>
            <a:ext cx="1811211" cy="1267894"/>
          </a:xfrm>
          <a:prstGeom prst="rect">
            <a:avLst/>
          </a:prstGeom>
        </p:spPr>
      </p:pic>
      <p:sp>
        <p:nvSpPr>
          <p:cNvPr id="19" name="Dikdörtgen 6">
            <a:extLst>
              <a:ext uri="{FF2B5EF4-FFF2-40B4-BE49-F238E27FC236}">
                <a16:creationId xmlns:a16="http://schemas.microsoft.com/office/drawing/2014/main" id="{7622935E-2F42-49E7-BFB0-2D5BE9912E90}"/>
              </a:ext>
            </a:extLst>
          </p:cNvPr>
          <p:cNvSpPr>
            <a:spLocks noChangeArrowheads="1"/>
          </p:cNvSpPr>
          <p:nvPr/>
        </p:nvSpPr>
        <p:spPr bwMode="auto">
          <a:xfrm>
            <a:off x="7671816" y="4406356"/>
            <a:ext cx="3005802" cy="951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07000"/>
              </a:lnSpc>
            </a:pPr>
            <a:r>
              <a:rPr lang="tr-TR" altLang="tr-TR" sz="2667" b="1"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Agreements</a:t>
            </a:r>
            <a:r>
              <a:rPr lang="tr-TR" altLang="tr-TR" sz="2667" b="1"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tr-TR" altLang="tr-TR" sz="2667" b="1"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with</a:t>
            </a:r>
            <a:r>
              <a:rPr lang="tr-TR" altLang="tr-TR" sz="2667" b="1" dirty="0">
                <a:solidFill>
                  <a:schemeClr val="tx1"/>
                </a:solidFill>
                <a:latin typeface="Calibri" panose="020F0502020204030204" pitchFamily="34" charset="0"/>
                <a:ea typeface="Calibri" panose="020F0502020204030204" pitchFamily="34" charset="0"/>
                <a:cs typeface="Times New Roman" panose="02020603050405020304" pitchFamily="18" charset="0"/>
              </a:rPr>
              <a:t> partner </a:t>
            </a:r>
            <a:r>
              <a:rPr lang="tr-TR" altLang="tr-TR" sz="2667" b="1"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universities</a:t>
            </a:r>
            <a:r>
              <a:rPr lang="tr-TR" altLang="tr-TR" sz="2667" b="1"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6813216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5">
            <a:extLst>
              <a:ext uri="{FF2B5EF4-FFF2-40B4-BE49-F238E27FC236}">
                <a16:creationId xmlns:a16="http://schemas.microsoft.com/office/drawing/2014/main" id="{25374B69-38D1-41DC-A6B7-2645333573C2}"/>
              </a:ext>
            </a:extLst>
          </p:cNvPr>
          <p:cNvSpPr txBox="1">
            <a:spLocks/>
          </p:cNvSpPr>
          <p:nvPr/>
        </p:nvSpPr>
        <p:spPr>
          <a:xfrm>
            <a:off x="248793" y="56575"/>
            <a:ext cx="11009271" cy="64293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kumimoji="0" lang="en-US" sz="40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GREAT</a:t>
            </a:r>
            <a:r>
              <a:rPr kumimoji="0" lang="en-US" sz="40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rPr>
              <a:t> </a:t>
            </a:r>
            <a:r>
              <a:rPr lang="tr-TR" sz="4000" dirty="0">
                <a:solidFill>
                  <a:srgbClr val="FE8301"/>
                </a:solidFill>
                <a:latin typeface="Arial" panose="020B0604020202020204" pitchFamily="34" charset="0"/>
                <a:cs typeface="Arial" panose="020B0604020202020204" pitchFamily="34" charset="0"/>
              </a:rPr>
              <a:t>Global</a:t>
            </a:r>
            <a:r>
              <a:rPr lang="tr-TR" sz="2800" dirty="0">
                <a:solidFill>
                  <a:srgbClr val="FE8301"/>
                </a:solidFill>
                <a:latin typeface="Arial" panose="020B0604020202020204" pitchFamily="34" charset="0"/>
                <a:cs typeface="Arial" panose="020B0604020202020204" pitchFamily="34" charset="0"/>
              </a:rPr>
              <a:t> @ </a:t>
            </a:r>
            <a:r>
              <a:rPr lang="tr-TR" sz="4000" dirty="0">
                <a:solidFill>
                  <a:schemeClr val="accent1">
                    <a:lumMod val="50000"/>
                  </a:schemeClr>
                </a:solidFill>
                <a:latin typeface="Arial" panose="020B0604020202020204" pitchFamily="34" charset="0"/>
                <a:cs typeface="Arial" panose="020B0604020202020204" pitchFamily="34" charset="0"/>
              </a:rPr>
              <a:t>UNIKA</a:t>
            </a:r>
            <a:endParaRPr kumimoji="0" lang="en-US" sz="4000" b="0" i="0" u="none" strike="noStrike" kern="1200" cap="none" spc="0" normalizeH="0" baseline="-25000" noProof="0" dirty="0">
              <a:ln>
                <a:noFill/>
              </a:ln>
              <a:solidFill>
                <a:srgbClr val="FE8301"/>
              </a:solidFill>
              <a:effectLst/>
              <a:uLnTx/>
              <a:uFillTx/>
              <a:latin typeface="Arial" panose="020B0604020202020204" pitchFamily="34" charset="0"/>
              <a:ea typeface="+mn-ea"/>
              <a:cs typeface="Arial" panose="020B0604020202020204" pitchFamily="34" charset="0"/>
            </a:endParaRPr>
          </a:p>
        </p:txBody>
      </p:sp>
      <p:grpSp>
        <p:nvGrpSpPr>
          <p:cNvPr id="15" name="Group 3">
            <a:extLst>
              <a:ext uri="{FF2B5EF4-FFF2-40B4-BE49-F238E27FC236}">
                <a16:creationId xmlns:a16="http://schemas.microsoft.com/office/drawing/2014/main" id="{B9B261EA-8299-417C-B94E-39CCFA6667D9}"/>
              </a:ext>
            </a:extLst>
          </p:cNvPr>
          <p:cNvGrpSpPr/>
          <p:nvPr/>
        </p:nvGrpSpPr>
        <p:grpSpPr>
          <a:xfrm>
            <a:off x="225933" y="23800"/>
            <a:ext cx="45720" cy="675713"/>
            <a:chOff x="455000" y="491056"/>
            <a:chExt cx="45720" cy="675713"/>
          </a:xfrm>
          <a:solidFill>
            <a:srgbClr val="FE8301"/>
          </a:solidFill>
        </p:grpSpPr>
        <p:sp>
          <p:nvSpPr>
            <p:cNvPr id="16" name="Rectangle 4">
              <a:extLst>
                <a:ext uri="{FF2B5EF4-FFF2-40B4-BE49-F238E27FC236}">
                  <a16:creationId xmlns:a16="http://schemas.microsoft.com/office/drawing/2014/main" id="{5407B502-5DC2-4C9F-AD2B-8C6087C1D354}"/>
                </a:ext>
              </a:extLst>
            </p:cNvPr>
            <p:cNvSpPr/>
            <p:nvPr userDrawn="1"/>
          </p:nvSpPr>
          <p:spPr>
            <a:xfrm>
              <a:off x="455001" y="491056"/>
              <a:ext cx="45719" cy="6757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5">
              <a:extLst>
                <a:ext uri="{FF2B5EF4-FFF2-40B4-BE49-F238E27FC236}">
                  <a16:creationId xmlns:a16="http://schemas.microsoft.com/office/drawing/2014/main" id="{3343ED82-2E0A-4860-9D74-FFF9601D575A}"/>
                </a:ext>
              </a:extLst>
            </p:cNvPr>
            <p:cNvSpPr/>
            <p:nvPr userDrawn="1"/>
          </p:nvSpPr>
          <p:spPr>
            <a:xfrm>
              <a:off x="455000" y="961799"/>
              <a:ext cx="45719" cy="2049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8" name="Resim 17" descr="çizim, gömlek içeren bir resim&#10;&#10;Açıklama otomatik olarak oluşturuldu">
            <a:extLst>
              <a:ext uri="{FF2B5EF4-FFF2-40B4-BE49-F238E27FC236}">
                <a16:creationId xmlns:a16="http://schemas.microsoft.com/office/drawing/2014/main" id="{8093DAA8-BA58-46D6-ABD8-1DEA4946B2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59264" y="0"/>
            <a:ext cx="1811211" cy="1267894"/>
          </a:xfrm>
          <a:prstGeom prst="rect">
            <a:avLst/>
          </a:prstGeom>
        </p:spPr>
      </p:pic>
      <p:pic>
        <p:nvPicPr>
          <p:cNvPr id="12" name="Resim 2" descr="kişi, iç mekan, tablo, duvar içeren bir resim&#10;&#10;Açıklama otomatik olarak oluşturuldu">
            <a:extLst>
              <a:ext uri="{FF2B5EF4-FFF2-40B4-BE49-F238E27FC236}">
                <a16:creationId xmlns:a16="http://schemas.microsoft.com/office/drawing/2014/main" id="{29FB834E-A0A8-4400-8A76-888C0BAA73A5}"/>
              </a:ext>
            </a:extLst>
          </p:cNvPr>
          <p:cNvPicPr>
            <a:picLocks noChangeAspect="1"/>
          </p:cNvPicPr>
          <p:nvPr/>
        </p:nvPicPr>
        <p:blipFill rotWithShape="1">
          <a:blip r:embed="rId3">
            <a:extLst>
              <a:ext uri="{28A0092B-C50C-407E-A947-70E740481C1C}">
                <a14:useLocalDpi xmlns:a14="http://schemas.microsoft.com/office/drawing/2010/main" val="0"/>
              </a:ext>
            </a:extLst>
          </a:blip>
          <a:srcRect l="-2" t="4264" r="2963" b="17883"/>
          <a:stretch/>
        </p:blipFill>
        <p:spPr bwMode="auto">
          <a:xfrm>
            <a:off x="257035" y="1267894"/>
            <a:ext cx="4436533" cy="266962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3" name="Resim 6" descr="tablo, kişi, iç mekan, duvar içeren bir resim&#10;&#10;Açıklama otomatik olarak oluşturuldu">
            <a:extLst>
              <a:ext uri="{FF2B5EF4-FFF2-40B4-BE49-F238E27FC236}">
                <a16:creationId xmlns:a16="http://schemas.microsoft.com/office/drawing/2014/main" id="{BD842C67-7C1E-4566-9BF8-911D4CF3DB8A}"/>
              </a:ext>
            </a:extLst>
          </p:cNvPr>
          <p:cNvPicPr>
            <a:picLocks noChangeAspect="1"/>
          </p:cNvPicPr>
          <p:nvPr/>
        </p:nvPicPr>
        <p:blipFill>
          <a:blip r:embed="rId4">
            <a:extLst>
              <a:ext uri="{28A0092B-C50C-407E-A947-70E740481C1C}">
                <a14:useLocalDpi xmlns:a14="http://schemas.microsoft.com/office/drawing/2010/main" val="0"/>
              </a:ext>
            </a:extLst>
          </a:blip>
          <a:srcRect l="2" r="37717" b="29797"/>
          <a:stretch>
            <a:fillRect/>
          </a:stretch>
        </p:blipFill>
        <p:spPr bwMode="auto">
          <a:xfrm>
            <a:off x="6573196" y="4101949"/>
            <a:ext cx="3504718" cy="263475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 name="Resim 12" descr="iç mekan, yer, tavan, duvar içeren bir resim&#10;&#10;Açıklama otomatik olarak oluşturuldu">
            <a:extLst>
              <a:ext uri="{FF2B5EF4-FFF2-40B4-BE49-F238E27FC236}">
                <a16:creationId xmlns:a16="http://schemas.microsoft.com/office/drawing/2014/main" id="{13C5F298-C3CD-4993-AC3E-CB96D0B28A72}"/>
              </a:ext>
            </a:extLst>
          </p:cNvPr>
          <p:cNvPicPr>
            <a:picLocks noChangeAspect="1"/>
          </p:cNvPicPr>
          <p:nvPr/>
        </p:nvPicPr>
        <p:blipFill rotWithShape="1">
          <a:blip r:embed="rId5">
            <a:extLst>
              <a:ext uri="{28A0092B-C50C-407E-A947-70E740481C1C}">
                <a14:useLocalDpi xmlns:a14="http://schemas.microsoft.com/office/drawing/2010/main" val="0"/>
              </a:ext>
            </a:extLst>
          </a:blip>
          <a:srcRect t="16496" r="9029" b="33011"/>
          <a:stretch/>
        </p:blipFill>
        <p:spPr bwMode="auto">
          <a:xfrm>
            <a:off x="4854522" y="1267894"/>
            <a:ext cx="7215716" cy="266962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5" name="Resim 9" descr="bina, açık hava, kişi, yol içeren bir resim&#10;&#10;Açıklama otomatik olarak oluşturuldu">
            <a:extLst>
              <a:ext uri="{FF2B5EF4-FFF2-40B4-BE49-F238E27FC236}">
                <a16:creationId xmlns:a16="http://schemas.microsoft.com/office/drawing/2014/main" id="{0452DB6D-16F9-40DE-B7B2-34DB1EB91F20}"/>
              </a:ext>
            </a:extLst>
          </p:cNvPr>
          <p:cNvPicPr>
            <a:picLocks noChangeAspect="1"/>
          </p:cNvPicPr>
          <p:nvPr/>
        </p:nvPicPr>
        <p:blipFill rotWithShape="1">
          <a:blip r:embed="rId6">
            <a:extLst>
              <a:ext uri="{28A0092B-C50C-407E-A947-70E740481C1C}">
                <a14:useLocalDpi xmlns:a14="http://schemas.microsoft.com/office/drawing/2010/main" val="0"/>
              </a:ext>
            </a:extLst>
          </a:blip>
          <a:srcRect l="12804" t="41546" r="8463" b="13485"/>
          <a:stretch/>
        </p:blipFill>
        <p:spPr bwMode="auto">
          <a:xfrm>
            <a:off x="262730" y="4101949"/>
            <a:ext cx="6152008" cy="263475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7" name="Dikdörtgen 6">
            <a:extLst>
              <a:ext uri="{FF2B5EF4-FFF2-40B4-BE49-F238E27FC236}">
                <a16:creationId xmlns:a16="http://schemas.microsoft.com/office/drawing/2014/main" id="{8422A7BB-3E61-4BA6-8EF9-EAC60123536A}"/>
              </a:ext>
            </a:extLst>
          </p:cNvPr>
          <p:cNvSpPr>
            <a:spLocks noChangeArrowheads="1"/>
          </p:cNvSpPr>
          <p:nvPr/>
        </p:nvSpPr>
        <p:spPr bwMode="auto">
          <a:xfrm>
            <a:off x="10202854" y="4845672"/>
            <a:ext cx="2296654" cy="1390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07000"/>
              </a:lnSpc>
            </a:pPr>
            <a:r>
              <a:rPr lang="tr-TR" altLang="tr-TR" sz="2667" b="1"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Agreements</a:t>
            </a:r>
            <a:r>
              <a:rPr lang="tr-TR" altLang="tr-TR" sz="2667" b="1"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tr-TR" altLang="tr-TR" sz="2667" b="1"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with</a:t>
            </a:r>
            <a:r>
              <a:rPr lang="tr-TR" altLang="tr-TR" sz="2667" b="1" dirty="0">
                <a:solidFill>
                  <a:schemeClr val="tx1"/>
                </a:solidFill>
                <a:latin typeface="Calibri" panose="020F0502020204030204" pitchFamily="34" charset="0"/>
                <a:ea typeface="Calibri" panose="020F0502020204030204" pitchFamily="34" charset="0"/>
                <a:cs typeface="Times New Roman" panose="02020603050405020304" pitchFamily="18" charset="0"/>
              </a:rPr>
              <a:t> partner </a:t>
            </a:r>
            <a:r>
              <a:rPr lang="tr-TR" altLang="tr-TR" sz="2667" b="1"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universities</a:t>
            </a:r>
            <a:r>
              <a:rPr lang="tr-TR" altLang="tr-TR" sz="2667" b="1"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4079564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5">
            <a:extLst>
              <a:ext uri="{FF2B5EF4-FFF2-40B4-BE49-F238E27FC236}">
                <a16:creationId xmlns:a16="http://schemas.microsoft.com/office/drawing/2014/main" id="{25374B69-38D1-41DC-A6B7-2645333573C2}"/>
              </a:ext>
            </a:extLst>
          </p:cNvPr>
          <p:cNvSpPr txBox="1">
            <a:spLocks/>
          </p:cNvSpPr>
          <p:nvPr/>
        </p:nvSpPr>
        <p:spPr>
          <a:xfrm>
            <a:off x="248793" y="56575"/>
            <a:ext cx="11009271" cy="64293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kumimoji="0" lang="en-US" sz="40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GREAT</a:t>
            </a:r>
            <a:r>
              <a:rPr kumimoji="0" lang="en-US" sz="40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rPr>
              <a:t> </a:t>
            </a:r>
            <a:r>
              <a:rPr lang="tr-TR" sz="4000" dirty="0">
                <a:solidFill>
                  <a:srgbClr val="FE8301"/>
                </a:solidFill>
                <a:latin typeface="Arial" panose="020B0604020202020204" pitchFamily="34" charset="0"/>
                <a:cs typeface="Arial" panose="020B0604020202020204" pitchFamily="34" charset="0"/>
              </a:rPr>
              <a:t>Global</a:t>
            </a:r>
            <a:r>
              <a:rPr lang="tr-TR" sz="2800" dirty="0">
                <a:solidFill>
                  <a:srgbClr val="FE8301"/>
                </a:solidFill>
                <a:latin typeface="Arial" panose="020B0604020202020204" pitchFamily="34" charset="0"/>
                <a:cs typeface="Arial" panose="020B0604020202020204" pitchFamily="34" charset="0"/>
              </a:rPr>
              <a:t> @ </a:t>
            </a:r>
            <a:r>
              <a:rPr lang="tr-TR" sz="4000" dirty="0">
                <a:solidFill>
                  <a:schemeClr val="accent1">
                    <a:lumMod val="50000"/>
                  </a:schemeClr>
                </a:solidFill>
                <a:latin typeface="Arial" panose="020B0604020202020204" pitchFamily="34" charset="0"/>
                <a:cs typeface="Arial" panose="020B0604020202020204" pitchFamily="34" charset="0"/>
              </a:rPr>
              <a:t>UNIKA</a:t>
            </a:r>
            <a:endParaRPr kumimoji="0" lang="en-US" sz="4000" b="0" i="0" u="none" strike="noStrike" kern="1200" cap="none" spc="0" normalizeH="0" baseline="-25000" noProof="0" dirty="0">
              <a:ln>
                <a:noFill/>
              </a:ln>
              <a:solidFill>
                <a:srgbClr val="FE8301"/>
              </a:solidFill>
              <a:effectLst/>
              <a:uLnTx/>
              <a:uFillTx/>
              <a:latin typeface="Arial" panose="020B0604020202020204" pitchFamily="34" charset="0"/>
              <a:ea typeface="+mn-ea"/>
              <a:cs typeface="Arial" panose="020B0604020202020204" pitchFamily="34" charset="0"/>
            </a:endParaRPr>
          </a:p>
        </p:txBody>
      </p:sp>
      <p:grpSp>
        <p:nvGrpSpPr>
          <p:cNvPr id="15" name="Group 3">
            <a:extLst>
              <a:ext uri="{FF2B5EF4-FFF2-40B4-BE49-F238E27FC236}">
                <a16:creationId xmlns:a16="http://schemas.microsoft.com/office/drawing/2014/main" id="{B9B261EA-8299-417C-B94E-39CCFA6667D9}"/>
              </a:ext>
            </a:extLst>
          </p:cNvPr>
          <p:cNvGrpSpPr/>
          <p:nvPr/>
        </p:nvGrpSpPr>
        <p:grpSpPr>
          <a:xfrm>
            <a:off x="225933" y="23800"/>
            <a:ext cx="45720" cy="675713"/>
            <a:chOff x="455000" y="491056"/>
            <a:chExt cx="45720" cy="675713"/>
          </a:xfrm>
          <a:solidFill>
            <a:srgbClr val="FE8301"/>
          </a:solidFill>
        </p:grpSpPr>
        <p:sp>
          <p:nvSpPr>
            <p:cNvPr id="16" name="Rectangle 4">
              <a:extLst>
                <a:ext uri="{FF2B5EF4-FFF2-40B4-BE49-F238E27FC236}">
                  <a16:creationId xmlns:a16="http://schemas.microsoft.com/office/drawing/2014/main" id="{5407B502-5DC2-4C9F-AD2B-8C6087C1D354}"/>
                </a:ext>
              </a:extLst>
            </p:cNvPr>
            <p:cNvSpPr/>
            <p:nvPr userDrawn="1"/>
          </p:nvSpPr>
          <p:spPr>
            <a:xfrm>
              <a:off x="455001" y="491056"/>
              <a:ext cx="45719" cy="6757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5">
              <a:extLst>
                <a:ext uri="{FF2B5EF4-FFF2-40B4-BE49-F238E27FC236}">
                  <a16:creationId xmlns:a16="http://schemas.microsoft.com/office/drawing/2014/main" id="{3343ED82-2E0A-4860-9D74-FFF9601D575A}"/>
                </a:ext>
              </a:extLst>
            </p:cNvPr>
            <p:cNvSpPr/>
            <p:nvPr userDrawn="1"/>
          </p:nvSpPr>
          <p:spPr>
            <a:xfrm>
              <a:off x="455000" y="961799"/>
              <a:ext cx="45719" cy="2049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8" name="Resim 17" descr="çizim, gömlek içeren bir resim&#10;&#10;Açıklama otomatik olarak oluşturuldu">
            <a:extLst>
              <a:ext uri="{FF2B5EF4-FFF2-40B4-BE49-F238E27FC236}">
                <a16:creationId xmlns:a16="http://schemas.microsoft.com/office/drawing/2014/main" id="{8093DAA8-BA58-46D6-ABD8-1DEA4946B2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59264" y="0"/>
            <a:ext cx="1811211" cy="1267894"/>
          </a:xfrm>
          <a:prstGeom prst="rect">
            <a:avLst/>
          </a:prstGeom>
        </p:spPr>
      </p:pic>
      <p:sp>
        <p:nvSpPr>
          <p:cNvPr id="27" name="Dikdörtgen 6">
            <a:extLst>
              <a:ext uri="{FF2B5EF4-FFF2-40B4-BE49-F238E27FC236}">
                <a16:creationId xmlns:a16="http://schemas.microsoft.com/office/drawing/2014/main" id="{8422A7BB-3E61-4BA6-8EF9-EAC60123536A}"/>
              </a:ext>
            </a:extLst>
          </p:cNvPr>
          <p:cNvSpPr>
            <a:spLocks noChangeArrowheads="1"/>
          </p:cNvSpPr>
          <p:nvPr/>
        </p:nvSpPr>
        <p:spPr bwMode="auto">
          <a:xfrm>
            <a:off x="10156201" y="1721587"/>
            <a:ext cx="1970485" cy="1390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07000"/>
              </a:lnSpc>
            </a:pPr>
            <a:r>
              <a:rPr lang="tr-TR" altLang="tr-TR" sz="2667" b="1"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Agreements</a:t>
            </a:r>
            <a:r>
              <a:rPr lang="tr-TR" altLang="tr-TR" sz="2667" b="1"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tr-TR" altLang="tr-TR" sz="2667" b="1"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with</a:t>
            </a:r>
            <a:r>
              <a:rPr lang="tr-TR" altLang="tr-TR" sz="2667" b="1" dirty="0">
                <a:solidFill>
                  <a:schemeClr val="tx1"/>
                </a:solidFill>
                <a:latin typeface="Calibri" panose="020F0502020204030204" pitchFamily="34" charset="0"/>
                <a:ea typeface="Calibri" panose="020F0502020204030204" pitchFamily="34" charset="0"/>
                <a:cs typeface="Times New Roman" panose="02020603050405020304" pitchFamily="18" charset="0"/>
              </a:rPr>
              <a:t> partner </a:t>
            </a:r>
            <a:r>
              <a:rPr lang="tr-TR" altLang="tr-TR" sz="2667" b="1"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universities</a:t>
            </a:r>
            <a:r>
              <a:rPr lang="tr-TR" altLang="tr-TR" sz="2667" b="1"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p>
        </p:txBody>
      </p:sp>
      <p:pic>
        <p:nvPicPr>
          <p:cNvPr id="21" name="Resim 3">
            <a:extLst>
              <a:ext uri="{FF2B5EF4-FFF2-40B4-BE49-F238E27FC236}">
                <a16:creationId xmlns:a16="http://schemas.microsoft.com/office/drawing/2014/main" id="{A9764514-9C0C-444E-951B-53D0D03285E3}"/>
              </a:ext>
            </a:extLst>
          </p:cNvPr>
          <p:cNvPicPr>
            <a:picLocks noChangeAspect="1"/>
          </p:cNvPicPr>
          <p:nvPr/>
        </p:nvPicPr>
        <p:blipFill>
          <a:blip r:embed="rId3">
            <a:extLst>
              <a:ext uri="{28A0092B-C50C-407E-A947-70E740481C1C}">
                <a14:useLocalDpi xmlns:a14="http://schemas.microsoft.com/office/drawing/2010/main" val="0"/>
              </a:ext>
            </a:extLst>
          </a:blip>
          <a:srcRect t="6882" r="4588" b="10252"/>
          <a:stretch>
            <a:fillRect/>
          </a:stretch>
        </p:blipFill>
        <p:spPr bwMode="auto">
          <a:xfrm>
            <a:off x="271653" y="1137481"/>
            <a:ext cx="6222454" cy="33133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3" name="Resim 5">
            <a:extLst>
              <a:ext uri="{FF2B5EF4-FFF2-40B4-BE49-F238E27FC236}">
                <a16:creationId xmlns:a16="http://schemas.microsoft.com/office/drawing/2014/main" id="{6901A798-ACD7-4400-82DC-1B80D984659B}"/>
              </a:ext>
            </a:extLst>
          </p:cNvPr>
          <p:cNvPicPr>
            <a:picLocks noChangeAspect="1"/>
          </p:cNvPicPr>
          <p:nvPr/>
        </p:nvPicPr>
        <p:blipFill>
          <a:blip r:embed="rId4">
            <a:extLst>
              <a:ext uri="{28A0092B-C50C-407E-A947-70E740481C1C}">
                <a14:useLocalDpi xmlns:a14="http://schemas.microsoft.com/office/drawing/2010/main" val="0"/>
              </a:ext>
            </a:extLst>
          </a:blip>
          <a:srcRect t="11691" b="12672"/>
          <a:stretch>
            <a:fillRect/>
          </a:stretch>
        </p:blipFill>
        <p:spPr bwMode="auto">
          <a:xfrm>
            <a:off x="6642072" y="1137481"/>
            <a:ext cx="3366163" cy="330363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9" name="Resim 2">
            <a:extLst>
              <a:ext uri="{FF2B5EF4-FFF2-40B4-BE49-F238E27FC236}">
                <a16:creationId xmlns:a16="http://schemas.microsoft.com/office/drawing/2014/main" id="{5C8848CC-C1AC-4F7C-B6E8-2164833C66AC}"/>
              </a:ext>
            </a:extLst>
          </p:cNvPr>
          <p:cNvPicPr>
            <a:picLocks noChangeAspect="1"/>
          </p:cNvPicPr>
          <p:nvPr/>
        </p:nvPicPr>
        <p:blipFill>
          <a:blip r:embed="rId5">
            <a:extLst>
              <a:ext uri="{28A0092B-C50C-407E-A947-70E740481C1C}">
                <a14:useLocalDpi xmlns:a14="http://schemas.microsoft.com/office/drawing/2010/main" val="0"/>
              </a:ext>
            </a:extLst>
          </a:blip>
          <a:srcRect l="1953" t="24033" b="23869"/>
          <a:stretch>
            <a:fillRect/>
          </a:stretch>
        </p:blipFill>
        <p:spPr bwMode="auto">
          <a:xfrm>
            <a:off x="271652" y="4121279"/>
            <a:ext cx="6468533" cy="25781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2" name="Resim 4">
            <a:extLst>
              <a:ext uri="{FF2B5EF4-FFF2-40B4-BE49-F238E27FC236}">
                <a16:creationId xmlns:a16="http://schemas.microsoft.com/office/drawing/2014/main" id="{B1E1F481-F20F-432A-BD3D-074F26FFA775}"/>
              </a:ext>
            </a:extLst>
          </p:cNvPr>
          <p:cNvPicPr>
            <a:picLocks noChangeAspect="1"/>
          </p:cNvPicPr>
          <p:nvPr/>
        </p:nvPicPr>
        <p:blipFill>
          <a:blip r:embed="rId6">
            <a:extLst>
              <a:ext uri="{28A0092B-C50C-407E-A947-70E740481C1C}">
                <a14:useLocalDpi xmlns:a14="http://schemas.microsoft.com/office/drawing/2010/main" val="0"/>
              </a:ext>
            </a:extLst>
          </a:blip>
          <a:srcRect l="8070" t="16383" r="2036" b="19147"/>
          <a:stretch>
            <a:fillRect/>
          </a:stretch>
        </p:blipFill>
        <p:spPr bwMode="auto">
          <a:xfrm>
            <a:off x="6717325" y="4133979"/>
            <a:ext cx="5168900" cy="25654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8569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5">
            <a:extLst>
              <a:ext uri="{FF2B5EF4-FFF2-40B4-BE49-F238E27FC236}">
                <a16:creationId xmlns:a16="http://schemas.microsoft.com/office/drawing/2014/main" id="{25374B69-38D1-41DC-A6B7-2645333573C2}"/>
              </a:ext>
            </a:extLst>
          </p:cNvPr>
          <p:cNvSpPr txBox="1">
            <a:spLocks/>
          </p:cNvSpPr>
          <p:nvPr/>
        </p:nvSpPr>
        <p:spPr>
          <a:xfrm>
            <a:off x="248793" y="56575"/>
            <a:ext cx="11009271" cy="64293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kumimoji="0" lang="en-US" sz="40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GREAT</a:t>
            </a:r>
            <a:r>
              <a:rPr kumimoji="0" lang="en-US" sz="40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rPr>
              <a:t> </a:t>
            </a:r>
            <a:r>
              <a:rPr lang="tr-TR" sz="4000" dirty="0">
                <a:solidFill>
                  <a:srgbClr val="FE8301"/>
                </a:solidFill>
                <a:latin typeface="Arial" panose="020B0604020202020204" pitchFamily="34" charset="0"/>
                <a:cs typeface="Arial" panose="020B0604020202020204" pitchFamily="34" charset="0"/>
              </a:rPr>
              <a:t>Global</a:t>
            </a:r>
            <a:r>
              <a:rPr lang="tr-TR" sz="2800" dirty="0">
                <a:solidFill>
                  <a:srgbClr val="FE8301"/>
                </a:solidFill>
                <a:latin typeface="Arial" panose="020B0604020202020204" pitchFamily="34" charset="0"/>
                <a:cs typeface="Arial" panose="020B0604020202020204" pitchFamily="34" charset="0"/>
              </a:rPr>
              <a:t> @ </a:t>
            </a:r>
            <a:r>
              <a:rPr lang="tr-TR" sz="4000" dirty="0">
                <a:solidFill>
                  <a:schemeClr val="accent1">
                    <a:lumMod val="50000"/>
                  </a:schemeClr>
                </a:solidFill>
                <a:latin typeface="Arial" panose="020B0604020202020204" pitchFamily="34" charset="0"/>
                <a:cs typeface="Arial" panose="020B0604020202020204" pitchFamily="34" charset="0"/>
              </a:rPr>
              <a:t>UNIKA</a:t>
            </a:r>
            <a:endParaRPr kumimoji="0" lang="en-US" sz="4000" b="0" i="0" u="none" strike="noStrike" kern="1200" cap="none" spc="0" normalizeH="0" baseline="-25000" noProof="0" dirty="0">
              <a:ln>
                <a:noFill/>
              </a:ln>
              <a:solidFill>
                <a:srgbClr val="FE8301"/>
              </a:solidFill>
              <a:effectLst/>
              <a:uLnTx/>
              <a:uFillTx/>
              <a:latin typeface="Arial" panose="020B0604020202020204" pitchFamily="34" charset="0"/>
              <a:ea typeface="+mn-ea"/>
              <a:cs typeface="Arial" panose="020B0604020202020204" pitchFamily="34" charset="0"/>
            </a:endParaRPr>
          </a:p>
        </p:txBody>
      </p:sp>
      <p:grpSp>
        <p:nvGrpSpPr>
          <p:cNvPr id="15" name="Group 3">
            <a:extLst>
              <a:ext uri="{FF2B5EF4-FFF2-40B4-BE49-F238E27FC236}">
                <a16:creationId xmlns:a16="http://schemas.microsoft.com/office/drawing/2014/main" id="{B9B261EA-8299-417C-B94E-39CCFA6667D9}"/>
              </a:ext>
            </a:extLst>
          </p:cNvPr>
          <p:cNvGrpSpPr/>
          <p:nvPr/>
        </p:nvGrpSpPr>
        <p:grpSpPr>
          <a:xfrm>
            <a:off x="225933" y="23800"/>
            <a:ext cx="45720" cy="675713"/>
            <a:chOff x="455000" y="491056"/>
            <a:chExt cx="45720" cy="675713"/>
          </a:xfrm>
          <a:solidFill>
            <a:srgbClr val="FE8301"/>
          </a:solidFill>
        </p:grpSpPr>
        <p:sp>
          <p:nvSpPr>
            <p:cNvPr id="16" name="Rectangle 4">
              <a:extLst>
                <a:ext uri="{FF2B5EF4-FFF2-40B4-BE49-F238E27FC236}">
                  <a16:creationId xmlns:a16="http://schemas.microsoft.com/office/drawing/2014/main" id="{5407B502-5DC2-4C9F-AD2B-8C6087C1D354}"/>
                </a:ext>
              </a:extLst>
            </p:cNvPr>
            <p:cNvSpPr/>
            <p:nvPr userDrawn="1"/>
          </p:nvSpPr>
          <p:spPr>
            <a:xfrm>
              <a:off x="455001" y="491056"/>
              <a:ext cx="45719" cy="6757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5">
              <a:extLst>
                <a:ext uri="{FF2B5EF4-FFF2-40B4-BE49-F238E27FC236}">
                  <a16:creationId xmlns:a16="http://schemas.microsoft.com/office/drawing/2014/main" id="{3343ED82-2E0A-4860-9D74-FFF9601D575A}"/>
                </a:ext>
              </a:extLst>
            </p:cNvPr>
            <p:cNvSpPr/>
            <p:nvPr userDrawn="1"/>
          </p:nvSpPr>
          <p:spPr>
            <a:xfrm>
              <a:off x="455000" y="961799"/>
              <a:ext cx="45719" cy="2049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8" name="Resim 17" descr="çizim, gömlek içeren bir resim&#10;&#10;Açıklama otomatik olarak oluşturuldu">
            <a:extLst>
              <a:ext uri="{FF2B5EF4-FFF2-40B4-BE49-F238E27FC236}">
                <a16:creationId xmlns:a16="http://schemas.microsoft.com/office/drawing/2014/main" id="{8093DAA8-BA58-46D6-ABD8-1DEA4946B2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59264" y="0"/>
            <a:ext cx="1811211" cy="1267894"/>
          </a:xfrm>
          <a:prstGeom prst="rect">
            <a:avLst/>
          </a:prstGeom>
        </p:spPr>
      </p:pic>
      <p:sp>
        <p:nvSpPr>
          <p:cNvPr id="27" name="Dikdörtgen 6">
            <a:extLst>
              <a:ext uri="{FF2B5EF4-FFF2-40B4-BE49-F238E27FC236}">
                <a16:creationId xmlns:a16="http://schemas.microsoft.com/office/drawing/2014/main" id="{8422A7BB-3E61-4BA6-8EF9-EAC60123536A}"/>
              </a:ext>
            </a:extLst>
          </p:cNvPr>
          <p:cNvSpPr>
            <a:spLocks noChangeArrowheads="1"/>
          </p:cNvSpPr>
          <p:nvPr/>
        </p:nvSpPr>
        <p:spPr bwMode="auto">
          <a:xfrm>
            <a:off x="8271262" y="5212165"/>
            <a:ext cx="3061292" cy="951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07000"/>
              </a:lnSpc>
            </a:pPr>
            <a:r>
              <a:rPr lang="tr-TR" altLang="tr-TR" sz="2667" b="1"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Agreements</a:t>
            </a:r>
            <a:r>
              <a:rPr lang="tr-TR" altLang="tr-TR" sz="2667" b="1"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tr-TR" altLang="tr-TR" sz="2667" b="1"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with</a:t>
            </a:r>
            <a:r>
              <a:rPr lang="tr-TR" altLang="tr-TR" sz="2667" b="1" dirty="0">
                <a:solidFill>
                  <a:schemeClr val="tx1"/>
                </a:solidFill>
                <a:latin typeface="Calibri" panose="020F0502020204030204" pitchFamily="34" charset="0"/>
                <a:ea typeface="Calibri" panose="020F0502020204030204" pitchFamily="34" charset="0"/>
                <a:cs typeface="Times New Roman" panose="02020603050405020304" pitchFamily="18" charset="0"/>
              </a:rPr>
              <a:t> partner </a:t>
            </a:r>
            <a:r>
              <a:rPr lang="tr-TR" altLang="tr-TR" sz="2667" b="1"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universities</a:t>
            </a:r>
            <a:r>
              <a:rPr lang="tr-TR" altLang="tr-TR" sz="2667" b="1"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p>
        </p:txBody>
      </p:sp>
      <p:pic>
        <p:nvPicPr>
          <p:cNvPr id="19" name="Resim 1">
            <a:extLst>
              <a:ext uri="{FF2B5EF4-FFF2-40B4-BE49-F238E27FC236}">
                <a16:creationId xmlns:a16="http://schemas.microsoft.com/office/drawing/2014/main" id="{A76F0BBA-EB08-4780-96C7-1D9F2BC97BAA}"/>
              </a:ext>
            </a:extLst>
          </p:cNvPr>
          <p:cNvPicPr>
            <a:picLocks noChangeAspect="1"/>
          </p:cNvPicPr>
          <p:nvPr/>
        </p:nvPicPr>
        <p:blipFill rotWithShape="1">
          <a:blip r:embed="rId3">
            <a:extLst>
              <a:ext uri="{28A0092B-C50C-407E-A947-70E740481C1C}">
                <a14:useLocalDpi xmlns:a14="http://schemas.microsoft.com/office/drawing/2010/main" val="0"/>
              </a:ext>
            </a:extLst>
          </a:blip>
          <a:srcRect l="7586" t="7710" r="6382" b="35029"/>
          <a:stretch/>
        </p:blipFill>
        <p:spPr bwMode="auto">
          <a:xfrm>
            <a:off x="271652" y="1170256"/>
            <a:ext cx="6515100" cy="325245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3" name="Resim 4">
            <a:extLst>
              <a:ext uri="{FF2B5EF4-FFF2-40B4-BE49-F238E27FC236}">
                <a16:creationId xmlns:a16="http://schemas.microsoft.com/office/drawing/2014/main" id="{0987DE93-7A69-4A01-81BF-C805241D5E91}"/>
              </a:ext>
            </a:extLst>
          </p:cNvPr>
          <p:cNvPicPr>
            <a:picLocks noChangeAspect="1"/>
          </p:cNvPicPr>
          <p:nvPr/>
        </p:nvPicPr>
        <p:blipFill>
          <a:blip r:embed="rId4">
            <a:extLst>
              <a:ext uri="{28A0092B-C50C-407E-A947-70E740481C1C}">
                <a14:useLocalDpi xmlns:a14="http://schemas.microsoft.com/office/drawing/2010/main" val="0"/>
              </a:ext>
            </a:extLst>
          </a:blip>
          <a:srcRect t="19901" b="26878"/>
          <a:stretch>
            <a:fillRect/>
          </a:stretch>
        </p:blipFill>
        <p:spPr bwMode="auto">
          <a:xfrm>
            <a:off x="271652" y="3815111"/>
            <a:ext cx="7323667" cy="29210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1" name="Resim 2">
            <a:extLst>
              <a:ext uri="{FF2B5EF4-FFF2-40B4-BE49-F238E27FC236}">
                <a16:creationId xmlns:a16="http://schemas.microsoft.com/office/drawing/2014/main" id="{86DD18CB-22C5-48C3-9E79-AFA975978088}"/>
              </a:ext>
            </a:extLst>
          </p:cNvPr>
          <p:cNvPicPr>
            <a:picLocks noChangeAspect="1"/>
          </p:cNvPicPr>
          <p:nvPr/>
        </p:nvPicPr>
        <p:blipFill>
          <a:blip r:embed="rId5">
            <a:extLst>
              <a:ext uri="{28A0092B-C50C-407E-A947-70E740481C1C}">
                <a14:useLocalDpi xmlns:a14="http://schemas.microsoft.com/office/drawing/2010/main" val="0"/>
              </a:ext>
            </a:extLst>
          </a:blip>
          <a:srcRect l="18657" b="26402"/>
          <a:stretch>
            <a:fillRect/>
          </a:stretch>
        </p:blipFill>
        <p:spPr bwMode="auto">
          <a:xfrm>
            <a:off x="6983759" y="1170256"/>
            <a:ext cx="5024739" cy="340911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132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5">
            <a:extLst>
              <a:ext uri="{FF2B5EF4-FFF2-40B4-BE49-F238E27FC236}">
                <a16:creationId xmlns:a16="http://schemas.microsoft.com/office/drawing/2014/main" id="{25374B69-38D1-41DC-A6B7-2645333573C2}"/>
              </a:ext>
            </a:extLst>
          </p:cNvPr>
          <p:cNvSpPr txBox="1">
            <a:spLocks/>
          </p:cNvSpPr>
          <p:nvPr/>
        </p:nvSpPr>
        <p:spPr>
          <a:xfrm>
            <a:off x="248793" y="56575"/>
            <a:ext cx="11009271" cy="64293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kumimoji="0" lang="en-US" sz="40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GREAT</a:t>
            </a:r>
            <a:r>
              <a:rPr kumimoji="0" lang="en-US" sz="40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rPr>
              <a:t> </a:t>
            </a:r>
            <a:r>
              <a:rPr lang="tr-TR" sz="4000" dirty="0">
                <a:solidFill>
                  <a:srgbClr val="FE8301"/>
                </a:solidFill>
                <a:latin typeface="Arial" panose="020B0604020202020204" pitchFamily="34" charset="0"/>
                <a:cs typeface="Arial" panose="020B0604020202020204" pitchFamily="34" charset="0"/>
              </a:rPr>
              <a:t>Global</a:t>
            </a:r>
            <a:r>
              <a:rPr lang="tr-TR" sz="2800" dirty="0">
                <a:solidFill>
                  <a:srgbClr val="FE8301"/>
                </a:solidFill>
                <a:latin typeface="Arial" panose="020B0604020202020204" pitchFamily="34" charset="0"/>
                <a:cs typeface="Arial" panose="020B0604020202020204" pitchFamily="34" charset="0"/>
              </a:rPr>
              <a:t> @ </a:t>
            </a:r>
            <a:r>
              <a:rPr lang="tr-TR" sz="4000" dirty="0">
                <a:solidFill>
                  <a:schemeClr val="accent1">
                    <a:lumMod val="50000"/>
                  </a:schemeClr>
                </a:solidFill>
                <a:latin typeface="Arial" panose="020B0604020202020204" pitchFamily="34" charset="0"/>
                <a:cs typeface="Arial" panose="020B0604020202020204" pitchFamily="34" charset="0"/>
              </a:rPr>
              <a:t>UNIKA</a:t>
            </a:r>
            <a:endParaRPr kumimoji="0" lang="en-US" sz="4000" b="0" i="0" u="none" strike="noStrike" kern="1200" cap="none" spc="0" normalizeH="0" baseline="-25000" noProof="0" dirty="0">
              <a:ln>
                <a:noFill/>
              </a:ln>
              <a:solidFill>
                <a:srgbClr val="FE8301"/>
              </a:solidFill>
              <a:effectLst/>
              <a:uLnTx/>
              <a:uFillTx/>
              <a:latin typeface="Arial" panose="020B0604020202020204" pitchFamily="34" charset="0"/>
              <a:ea typeface="+mn-ea"/>
              <a:cs typeface="Arial" panose="020B0604020202020204" pitchFamily="34" charset="0"/>
            </a:endParaRPr>
          </a:p>
        </p:txBody>
      </p:sp>
      <p:grpSp>
        <p:nvGrpSpPr>
          <p:cNvPr id="15" name="Group 3">
            <a:extLst>
              <a:ext uri="{FF2B5EF4-FFF2-40B4-BE49-F238E27FC236}">
                <a16:creationId xmlns:a16="http://schemas.microsoft.com/office/drawing/2014/main" id="{B9B261EA-8299-417C-B94E-39CCFA6667D9}"/>
              </a:ext>
            </a:extLst>
          </p:cNvPr>
          <p:cNvGrpSpPr/>
          <p:nvPr/>
        </p:nvGrpSpPr>
        <p:grpSpPr>
          <a:xfrm>
            <a:off x="225933" y="23800"/>
            <a:ext cx="45720" cy="675713"/>
            <a:chOff x="455000" y="491056"/>
            <a:chExt cx="45720" cy="675713"/>
          </a:xfrm>
          <a:solidFill>
            <a:srgbClr val="FE8301"/>
          </a:solidFill>
        </p:grpSpPr>
        <p:sp>
          <p:nvSpPr>
            <p:cNvPr id="16" name="Rectangle 4">
              <a:extLst>
                <a:ext uri="{FF2B5EF4-FFF2-40B4-BE49-F238E27FC236}">
                  <a16:creationId xmlns:a16="http://schemas.microsoft.com/office/drawing/2014/main" id="{5407B502-5DC2-4C9F-AD2B-8C6087C1D354}"/>
                </a:ext>
              </a:extLst>
            </p:cNvPr>
            <p:cNvSpPr/>
            <p:nvPr userDrawn="1"/>
          </p:nvSpPr>
          <p:spPr>
            <a:xfrm>
              <a:off x="455001" y="491056"/>
              <a:ext cx="45719" cy="6757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5">
              <a:extLst>
                <a:ext uri="{FF2B5EF4-FFF2-40B4-BE49-F238E27FC236}">
                  <a16:creationId xmlns:a16="http://schemas.microsoft.com/office/drawing/2014/main" id="{3343ED82-2E0A-4860-9D74-FFF9601D575A}"/>
                </a:ext>
              </a:extLst>
            </p:cNvPr>
            <p:cNvSpPr/>
            <p:nvPr userDrawn="1"/>
          </p:nvSpPr>
          <p:spPr>
            <a:xfrm>
              <a:off x="455000" y="961799"/>
              <a:ext cx="45719" cy="2049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8" name="Resim 17" descr="çizim, gömlek içeren bir resim&#10;&#10;Açıklama otomatik olarak oluşturuldu">
            <a:extLst>
              <a:ext uri="{FF2B5EF4-FFF2-40B4-BE49-F238E27FC236}">
                <a16:creationId xmlns:a16="http://schemas.microsoft.com/office/drawing/2014/main" id="{8093DAA8-BA58-46D6-ABD8-1DEA4946B2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59264" y="0"/>
            <a:ext cx="1811211" cy="1267894"/>
          </a:xfrm>
          <a:prstGeom prst="rect">
            <a:avLst/>
          </a:prstGeom>
        </p:spPr>
      </p:pic>
      <p:sp>
        <p:nvSpPr>
          <p:cNvPr id="27" name="Dikdörtgen 6">
            <a:extLst>
              <a:ext uri="{FF2B5EF4-FFF2-40B4-BE49-F238E27FC236}">
                <a16:creationId xmlns:a16="http://schemas.microsoft.com/office/drawing/2014/main" id="{8422A7BB-3E61-4BA6-8EF9-EAC60123536A}"/>
              </a:ext>
            </a:extLst>
          </p:cNvPr>
          <p:cNvSpPr>
            <a:spLocks noChangeArrowheads="1"/>
          </p:cNvSpPr>
          <p:nvPr/>
        </p:nvSpPr>
        <p:spPr bwMode="auto">
          <a:xfrm>
            <a:off x="7694222" y="4769362"/>
            <a:ext cx="3061292" cy="951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07000"/>
              </a:lnSpc>
            </a:pPr>
            <a:r>
              <a:rPr lang="tr-TR" altLang="tr-TR" sz="2667" b="1"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Agreements</a:t>
            </a:r>
            <a:r>
              <a:rPr lang="tr-TR" altLang="tr-TR" sz="2667" b="1"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tr-TR" altLang="tr-TR" sz="2667" b="1"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with</a:t>
            </a:r>
            <a:r>
              <a:rPr lang="tr-TR" altLang="tr-TR" sz="2667" b="1" dirty="0">
                <a:solidFill>
                  <a:schemeClr val="tx1"/>
                </a:solidFill>
                <a:latin typeface="Calibri" panose="020F0502020204030204" pitchFamily="34" charset="0"/>
                <a:ea typeface="Calibri" panose="020F0502020204030204" pitchFamily="34" charset="0"/>
                <a:cs typeface="Times New Roman" panose="02020603050405020304" pitchFamily="18" charset="0"/>
              </a:rPr>
              <a:t> partner </a:t>
            </a:r>
            <a:r>
              <a:rPr lang="tr-TR" altLang="tr-TR" sz="2667" b="1"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universities</a:t>
            </a:r>
            <a:r>
              <a:rPr lang="tr-TR" altLang="tr-TR" sz="2667" b="1"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p>
        </p:txBody>
      </p:sp>
      <p:pic>
        <p:nvPicPr>
          <p:cNvPr id="11" name="Resim 7">
            <a:extLst>
              <a:ext uri="{FF2B5EF4-FFF2-40B4-BE49-F238E27FC236}">
                <a16:creationId xmlns:a16="http://schemas.microsoft.com/office/drawing/2014/main" id="{E6105FCA-50B1-4005-BA93-CCB23881160B}"/>
              </a:ext>
            </a:extLst>
          </p:cNvPr>
          <p:cNvPicPr>
            <a:picLocks noChangeAspect="1"/>
          </p:cNvPicPr>
          <p:nvPr/>
        </p:nvPicPr>
        <p:blipFill>
          <a:blip r:embed="rId3">
            <a:extLst>
              <a:ext uri="{28A0092B-C50C-407E-A947-70E740481C1C}">
                <a14:useLocalDpi xmlns:a14="http://schemas.microsoft.com/office/drawing/2010/main" val="0"/>
              </a:ext>
            </a:extLst>
          </a:blip>
          <a:srcRect r="11810" b="29379"/>
          <a:stretch>
            <a:fillRect/>
          </a:stretch>
        </p:blipFill>
        <p:spPr bwMode="auto">
          <a:xfrm>
            <a:off x="214396" y="1137481"/>
            <a:ext cx="4815417" cy="289136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 name="Resim 12">
            <a:extLst>
              <a:ext uri="{FF2B5EF4-FFF2-40B4-BE49-F238E27FC236}">
                <a16:creationId xmlns:a16="http://schemas.microsoft.com/office/drawing/2014/main" id="{7168EAA9-A3C4-40A0-8336-BFDE4FA8C0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64" t="9945" r="5232" b="16570"/>
          <a:stretch/>
        </p:blipFill>
        <p:spPr bwMode="auto">
          <a:xfrm>
            <a:off x="5225847" y="1137480"/>
            <a:ext cx="5529667" cy="289136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2" name="Resim 5">
            <a:extLst>
              <a:ext uri="{FF2B5EF4-FFF2-40B4-BE49-F238E27FC236}">
                <a16:creationId xmlns:a16="http://schemas.microsoft.com/office/drawing/2014/main" id="{1276A514-F1AB-4F06-A22E-F9570294ABA5}"/>
              </a:ext>
            </a:extLst>
          </p:cNvPr>
          <p:cNvPicPr>
            <a:picLocks noChangeAspect="1"/>
          </p:cNvPicPr>
          <p:nvPr/>
        </p:nvPicPr>
        <p:blipFill rotWithShape="1">
          <a:blip r:embed="rId5">
            <a:extLst>
              <a:ext uri="{28A0092B-C50C-407E-A947-70E740481C1C}">
                <a14:useLocalDpi xmlns:a14="http://schemas.microsoft.com/office/drawing/2010/main" val="0"/>
              </a:ext>
            </a:extLst>
          </a:blip>
          <a:srcRect l="124" t="15318" r="-124" b="35606"/>
          <a:stretch/>
        </p:blipFill>
        <p:spPr bwMode="auto">
          <a:xfrm>
            <a:off x="214396" y="4166125"/>
            <a:ext cx="6813549" cy="250526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28653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5">
            <a:extLst>
              <a:ext uri="{FF2B5EF4-FFF2-40B4-BE49-F238E27FC236}">
                <a16:creationId xmlns:a16="http://schemas.microsoft.com/office/drawing/2014/main" id="{25374B69-38D1-41DC-A6B7-2645333573C2}"/>
              </a:ext>
            </a:extLst>
          </p:cNvPr>
          <p:cNvSpPr txBox="1">
            <a:spLocks/>
          </p:cNvSpPr>
          <p:nvPr/>
        </p:nvSpPr>
        <p:spPr>
          <a:xfrm>
            <a:off x="248793" y="56575"/>
            <a:ext cx="11009271" cy="64293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kumimoji="0" lang="en-US" sz="40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GREAT</a:t>
            </a:r>
            <a:r>
              <a:rPr kumimoji="0" lang="en-US" sz="40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rPr>
              <a:t> </a:t>
            </a:r>
            <a:r>
              <a:rPr lang="tr-TR" sz="4000" dirty="0">
                <a:solidFill>
                  <a:srgbClr val="FE8301"/>
                </a:solidFill>
                <a:latin typeface="Arial" panose="020B0604020202020204" pitchFamily="34" charset="0"/>
                <a:cs typeface="Arial" panose="020B0604020202020204" pitchFamily="34" charset="0"/>
              </a:rPr>
              <a:t>Global</a:t>
            </a:r>
            <a:r>
              <a:rPr lang="tr-TR" sz="2800" dirty="0">
                <a:solidFill>
                  <a:srgbClr val="FE8301"/>
                </a:solidFill>
                <a:latin typeface="Arial" panose="020B0604020202020204" pitchFamily="34" charset="0"/>
                <a:cs typeface="Arial" panose="020B0604020202020204" pitchFamily="34" charset="0"/>
              </a:rPr>
              <a:t> @ </a:t>
            </a:r>
            <a:r>
              <a:rPr lang="tr-TR" sz="4000" dirty="0">
                <a:solidFill>
                  <a:schemeClr val="accent1">
                    <a:lumMod val="50000"/>
                  </a:schemeClr>
                </a:solidFill>
                <a:latin typeface="Arial" panose="020B0604020202020204" pitchFamily="34" charset="0"/>
                <a:cs typeface="Arial" panose="020B0604020202020204" pitchFamily="34" charset="0"/>
              </a:rPr>
              <a:t>UNIKA</a:t>
            </a:r>
            <a:endParaRPr kumimoji="0" lang="en-US" sz="4000" b="0" i="0" u="none" strike="noStrike" kern="1200" cap="none" spc="0" normalizeH="0" baseline="-25000" noProof="0" dirty="0">
              <a:ln>
                <a:noFill/>
              </a:ln>
              <a:solidFill>
                <a:srgbClr val="FE8301"/>
              </a:solidFill>
              <a:effectLst/>
              <a:uLnTx/>
              <a:uFillTx/>
              <a:latin typeface="Arial" panose="020B0604020202020204" pitchFamily="34" charset="0"/>
              <a:ea typeface="+mn-ea"/>
              <a:cs typeface="Arial" panose="020B0604020202020204" pitchFamily="34" charset="0"/>
            </a:endParaRPr>
          </a:p>
        </p:txBody>
      </p:sp>
      <p:grpSp>
        <p:nvGrpSpPr>
          <p:cNvPr id="15" name="Group 3">
            <a:extLst>
              <a:ext uri="{FF2B5EF4-FFF2-40B4-BE49-F238E27FC236}">
                <a16:creationId xmlns:a16="http://schemas.microsoft.com/office/drawing/2014/main" id="{B9B261EA-8299-417C-B94E-39CCFA6667D9}"/>
              </a:ext>
            </a:extLst>
          </p:cNvPr>
          <p:cNvGrpSpPr/>
          <p:nvPr/>
        </p:nvGrpSpPr>
        <p:grpSpPr>
          <a:xfrm>
            <a:off x="225933" y="23800"/>
            <a:ext cx="45720" cy="675713"/>
            <a:chOff x="455000" y="491056"/>
            <a:chExt cx="45720" cy="675713"/>
          </a:xfrm>
          <a:solidFill>
            <a:srgbClr val="FE8301"/>
          </a:solidFill>
        </p:grpSpPr>
        <p:sp>
          <p:nvSpPr>
            <p:cNvPr id="16" name="Rectangle 4">
              <a:extLst>
                <a:ext uri="{FF2B5EF4-FFF2-40B4-BE49-F238E27FC236}">
                  <a16:creationId xmlns:a16="http://schemas.microsoft.com/office/drawing/2014/main" id="{5407B502-5DC2-4C9F-AD2B-8C6087C1D354}"/>
                </a:ext>
              </a:extLst>
            </p:cNvPr>
            <p:cNvSpPr/>
            <p:nvPr userDrawn="1"/>
          </p:nvSpPr>
          <p:spPr>
            <a:xfrm>
              <a:off x="455001" y="491056"/>
              <a:ext cx="45719" cy="6757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5">
              <a:extLst>
                <a:ext uri="{FF2B5EF4-FFF2-40B4-BE49-F238E27FC236}">
                  <a16:creationId xmlns:a16="http://schemas.microsoft.com/office/drawing/2014/main" id="{3343ED82-2E0A-4860-9D74-FFF9601D575A}"/>
                </a:ext>
              </a:extLst>
            </p:cNvPr>
            <p:cNvSpPr/>
            <p:nvPr userDrawn="1"/>
          </p:nvSpPr>
          <p:spPr>
            <a:xfrm>
              <a:off x="455000" y="961799"/>
              <a:ext cx="45719" cy="2049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8" name="Resim 17" descr="çizim, gömlek içeren bir resim&#10;&#10;Açıklama otomatik olarak oluşturuldu">
            <a:extLst>
              <a:ext uri="{FF2B5EF4-FFF2-40B4-BE49-F238E27FC236}">
                <a16:creationId xmlns:a16="http://schemas.microsoft.com/office/drawing/2014/main" id="{8093DAA8-BA58-46D6-ABD8-1DEA4946B2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59264" y="0"/>
            <a:ext cx="1811211" cy="1267894"/>
          </a:xfrm>
          <a:prstGeom prst="rect">
            <a:avLst/>
          </a:prstGeom>
        </p:spPr>
      </p:pic>
      <p:pic>
        <p:nvPicPr>
          <p:cNvPr id="19" name="Resim Yer Tutucusu 8">
            <a:extLst>
              <a:ext uri="{FF2B5EF4-FFF2-40B4-BE49-F238E27FC236}">
                <a16:creationId xmlns:a16="http://schemas.microsoft.com/office/drawing/2014/main" id="{9D15999B-EA42-40E6-A802-2BCB76E438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094" t="5060" r="1651" b="18186"/>
          <a:stretch/>
        </p:blipFill>
        <p:spPr bwMode="auto">
          <a:xfrm>
            <a:off x="156864" y="1383643"/>
            <a:ext cx="4381500" cy="534372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 name="Resim Yer Tutucusu 12">
            <a:extLst>
              <a:ext uri="{FF2B5EF4-FFF2-40B4-BE49-F238E27FC236}">
                <a16:creationId xmlns:a16="http://schemas.microsoft.com/office/drawing/2014/main" id="{90B4B766-10B9-40FE-B008-7E7AFD5F641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569" t="5605" r="2439" b="112"/>
          <a:stretch/>
        </p:blipFill>
        <p:spPr bwMode="auto">
          <a:xfrm>
            <a:off x="4735850" y="1383643"/>
            <a:ext cx="3642783" cy="286178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1" name="Resim Yer Tutucusu 13">
            <a:extLst>
              <a:ext uri="{FF2B5EF4-FFF2-40B4-BE49-F238E27FC236}">
                <a16:creationId xmlns:a16="http://schemas.microsoft.com/office/drawing/2014/main" id="{88BBF93A-1042-4F97-8B8D-B7A2E2232B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576" t="4227" r="14552" b="9386"/>
          <a:stretch>
            <a:fillRect/>
          </a:stretch>
        </p:blipFill>
        <p:spPr bwMode="auto">
          <a:xfrm>
            <a:off x="8588815" y="1383643"/>
            <a:ext cx="3464983" cy="371898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8" name="Dikdörtgen 6">
            <a:extLst>
              <a:ext uri="{FF2B5EF4-FFF2-40B4-BE49-F238E27FC236}">
                <a16:creationId xmlns:a16="http://schemas.microsoft.com/office/drawing/2014/main" id="{4040F292-5599-4DFB-975F-557C0EE046E8}"/>
              </a:ext>
            </a:extLst>
          </p:cNvPr>
          <p:cNvSpPr>
            <a:spLocks noChangeArrowheads="1"/>
          </p:cNvSpPr>
          <p:nvPr/>
        </p:nvSpPr>
        <p:spPr bwMode="auto">
          <a:xfrm>
            <a:off x="8886087" y="5496497"/>
            <a:ext cx="3905289" cy="951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07000"/>
              </a:lnSpc>
            </a:pPr>
            <a:r>
              <a:rPr lang="tr-TR" altLang="tr-TR" sz="2667" b="1"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Participated</a:t>
            </a:r>
            <a:r>
              <a:rPr lang="tr-TR" altLang="tr-TR" sz="2667" b="1" dirty="0">
                <a:solidFill>
                  <a:schemeClr val="tx1"/>
                </a:solidFill>
                <a:latin typeface="Calibri" panose="020F0502020204030204" pitchFamily="34" charset="0"/>
                <a:ea typeface="Calibri" panose="020F0502020204030204" pitchFamily="34" charset="0"/>
                <a:cs typeface="Times New Roman" panose="02020603050405020304" pitchFamily="18" charset="0"/>
              </a:rPr>
              <a:t> in International </a:t>
            </a:r>
            <a:r>
              <a:rPr lang="tr-TR" altLang="tr-TR" sz="2667" b="1"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Fairs</a:t>
            </a:r>
            <a:r>
              <a:rPr lang="tr-TR" altLang="tr-TR" sz="2667" b="1"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p>
        </p:txBody>
      </p:sp>
      <p:pic>
        <p:nvPicPr>
          <p:cNvPr id="29" name="Resim 8">
            <a:extLst>
              <a:ext uri="{FF2B5EF4-FFF2-40B4-BE49-F238E27FC236}">
                <a16:creationId xmlns:a16="http://schemas.microsoft.com/office/drawing/2014/main" id="{BA59911F-47D5-4FA9-8A30-3FEE1ED14E9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2099" r="9035" b="26222"/>
          <a:stretch/>
        </p:blipFill>
        <p:spPr bwMode="auto">
          <a:xfrm>
            <a:off x="4739215" y="4417164"/>
            <a:ext cx="3639418" cy="231020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0643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5">
            <a:extLst>
              <a:ext uri="{FF2B5EF4-FFF2-40B4-BE49-F238E27FC236}">
                <a16:creationId xmlns:a16="http://schemas.microsoft.com/office/drawing/2014/main" id="{25374B69-38D1-41DC-A6B7-2645333573C2}"/>
              </a:ext>
            </a:extLst>
          </p:cNvPr>
          <p:cNvSpPr txBox="1">
            <a:spLocks/>
          </p:cNvSpPr>
          <p:nvPr/>
        </p:nvSpPr>
        <p:spPr>
          <a:xfrm>
            <a:off x="248793" y="56575"/>
            <a:ext cx="11009271" cy="64293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kumimoji="0" lang="en-US" sz="40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GREAT</a:t>
            </a:r>
            <a:r>
              <a:rPr kumimoji="0" lang="en-US" sz="40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rPr>
              <a:t> </a:t>
            </a:r>
            <a:r>
              <a:rPr lang="tr-TR" sz="4000" dirty="0">
                <a:solidFill>
                  <a:srgbClr val="FE8301"/>
                </a:solidFill>
                <a:latin typeface="Arial" panose="020B0604020202020204" pitchFamily="34" charset="0"/>
                <a:cs typeface="Arial" panose="020B0604020202020204" pitchFamily="34" charset="0"/>
              </a:rPr>
              <a:t>Global</a:t>
            </a:r>
            <a:r>
              <a:rPr lang="tr-TR" sz="2800" dirty="0">
                <a:solidFill>
                  <a:srgbClr val="FE8301"/>
                </a:solidFill>
                <a:latin typeface="Arial" panose="020B0604020202020204" pitchFamily="34" charset="0"/>
                <a:cs typeface="Arial" panose="020B0604020202020204" pitchFamily="34" charset="0"/>
              </a:rPr>
              <a:t> @ </a:t>
            </a:r>
            <a:r>
              <a:rPr lang="tr-TR" sz="4000" dirty="0">
                <a:solidFill>
                  <a:schemeClr val="accent1">
                    <a:lumMod val="50000"/>
                  </a:schemeClr>
                </a:solidFill>
                <a:latin typeface="Arial" panose="020B0604020202020204" pitchFamily="34" charset="0"/>
                <a:cs typeface="Arial" panose="020B0604020202020204" pitchFamily="34" charset="0"/>
              </a:rPr>
              <a:t>UNIKA</a:t>
            </a:r>
            <a:endParaRPr kumimoji="0" lang="en-US" sz="4000" b="0" i="0" u="none" strike="noStrike" kern="1200" cap="none" spc="0" normalizeH="0" baseline="-25000" noProof="0" dirty="0">
              <a:ln>
                <a:noFill/>
              </a:ln>
              <a:solidFill>
                <a:srgbClr val="FE8301"/>
              </a:solidFill>
              <a:effectLst/>
              <a:uLnTx/>
              <a:uFillTx/>
              <a:latin typeface="Arial" panose="020B0604020202020204" pitchFamily="34" charset="0"/>
              <a:ea typeface="+mn-ea"/>
              <a:cs typeface="Arial" panose="020B0604020202020204" pitchFamily="34" charset="0"/>
            </a:endParaRPr>
          </a:p>
        </p:txBody>
      </p:sp>
      <p:grpSp>
        <p:nvGrpSpPr>
          <p:cNvPr id="15" name="Group 3">
            <a:extLst>
              <a:ext uri="{FF2B5EF4-FFF2-40B4-BE49-F238E27FC236}">
                <a16:creationId xmlns:a16="http://schemas.microsoft.com/office/drawing/2014/main" id="{B9B261EA-8299-417C-B94E-39CCFA6667D9}"/>
              </a:ext>
            </a:extLst>
          </p:cNvPr>
          <p:cNvGrpSpPr/>
          <p:nvPr/>
        </p:nvGrpSpPr>
        <p:grpSpPr>
          <a:xfrm>
            <a:off x="225933" y="23800"/>
            <a:ext cx="45720" cy="675713"/>
            <a:chOff x="455000" y="491056"/>
            <a:chExt cx="45720" cy="675713"/>
          </a:xfrm>
          <a:solidFill>
            <a:srgbClr val="FE8301"/>
          </a:solidFill>
        </p:grpSpPr>
        <p:sp>
          <p:nvSpPr>
            <p:cNvPr id="16" name="Rectangle 4">
              <a:extLst>
                <a:ext uri="{FF2B5EF4-FFF2-40B4-BE49-F238E27FC236}">
                  <a16:creationId xmlns:a16="http://schemas.microsoft.com/office/drawing/2014/main" id="{5407B502-5DC2-4C9F-AD2B-8C6087C1D354}"/>
                </a:ext>
              </a:extLst>
            </p:cNvPr>
            <p:cNvSpPr/>
            <p:nvPr userDrawn="1"/>
          </p:nvSpPr>
          <p:spPr>
            <a:xfrm>
              <a:off x="455001" y="491056"/>
              <a:ext cx="45719" cy="6757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5">
              <a:extLst>
                <a:ext uri="{FF2B5EF4-FFF2-40B4-BE49-F238E27FC236}">
                  <a16:creationId xmlns:a16="http://schemas.microsoft.com/office/drawing/2014/main" id="{3343ED82-2E0A-4860-9D74-FFF9601D575A}"/>
                </a:ext>
              </a:extLst>
            </p:cNvPr>
            <p:cNvSpPr/>
            <p:nvPr userDrawn="1"/>
          </p:nvSpPr>
          <p:spPr>
            <a:xfrm>
              <a:off x="455000" y="961799"/>
              <a:ext cx="45719" cy="2049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8" name="Resim 17" descr="çizim, gömlek içeren bir resim&#10;&#10;Açıklama otomatik olarak oluşturuldu">
            <a:extLst>
              <a:ext uri="{FF2B5EF4-FFF2-40B4-BE49-F238E27FC236}">
                <a16:creationId xmlns:a16="http://schemas.microsoft.com/office/drawing/2014/main" id="{8093DAA8-BA58-46D6-ABD8-1DEA4946B2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59264" y="0"/>
            <a:ext cx="1811211" cy="1267894"/>
          </a:xfrm>
          <a:prstGeom prst="rect">
            <a:avLst/>
          </a:prstGeom>
        </p:spPr>
      </p:pic>
      <p:sp>
        <p:nvSpPr>
          <p:cNvPr id="28" name="Dikdörtgen 6">
            <a:extLst>
              <a:ext uri="{FF2B5EF4-FFF2-40B4-BE49-F238E27FC236}">
                <a16:creationId xmlns:a16="http://schemas.microsoft.com/office/drawing/2014/main" id="{4040F292-5599-4DFB-975F-557C0EE046E8}"/>
              </a:ext>
            </a:extLst>
          </p:cNvPr>
          <p:cNvSpPr>
            <a:spLocks noChangeArrowheads="1"/>
          </p:cNvSpPr>
          <p:nvPr/>
        </p:nvSpPr>
        <p:spPr bwMode="auto">
          <a:xfrm>
            <a:off x="8141303" y="5266970"/>
            <a:ext cx="3905289" cy="951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07000"/>
              </a:lnSpc>
            </a:pPr>
            <a:r>
              <a:rPr lang="tr-TR" altLang="tr-TR" sz="2667" b="1"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Participated</a:t>
            </a:r>
            <a:r>
              <a:rPr lang="tr-TR" altLang="tr-TR" sz="2667" b="1" dirty="0">
                <a:solidFill>
                  <a:schemeClr val="tx1"/>
                </a:solidFill>
                <a:latin typeface="Calibri" panose="020F0502020204030204" pitchFamily="34" charset="0"/>
                <a:ea typeface="Calibri" panose="020F0502020204030204" pitchFamily="34" charset="0"/>
                <a:cs typeface="Times New Roman" panose="02020603050405020304" pitchFamily="18" charset="0"/>
              </a:rPr>
              <a:t> in International </a:t>
            </a:r>
            <a:r>
              <a:rPr lang="tr-TR" altLang="tr-TR" sz="2667" b="1"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Fairs</a:t>
            </a:r>
            <a:r>
              <a:rPr lang="tr-TR" altLang="tr-TR" sz="2667" b="1"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p>
        </p:txBody>
      </p:sp>
      <p:pic>
        <p:nvPicPr>
          <p:cNvPr id="23" name="Resim 6">
            <a:extLst>
              <a:ext uri="{FF2B5EF4-FFF2-40B4-BE49-F238E27FC236}">
                <a16:creationId xmlns:a16="http://schemas.microsoft.com/office/drawing/2014/main" id="{A8C9CD5E-0AB7-4420-979F-D17A155A87A2}"/>
              </a:ext>
            </a:extLst>
          </p:cNvPr>
          <p:cNvPicPr>
            <a:picLocks noChangeAspect="1"/>
          </p:cNvPicPr>
          <p:nvPr/>
        </p:nvPicPr>
        <p:blipFill rotWithShape="1">
          <a:blip r:embed="rId3">
            <a:extLst>
              <a:ext uri="{28A0092B-C50C-407E-A947-70E740481C1C}">
                <a14:useLocalDpi xmlns:a14="http://schemas.microsoft.com/office/drawing/2010/main" val="0"/>
              </a:ext>
            </a:extLst>
          </a:blip>
          <a:srcRect t="14368" b="18904"/>
          <a:stretch/>
        </p:blipFill>
        <p:spPr bwMode="auto">
          <a:xfrm>
            <a:off x="142043" y="1187034"/>
            <a:ext cx="3786717" cy="336848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5" name="Resim 9">
            <a:extLst>
              <a:ext uri="{FF2B5EF4-FFF2-40B4-BE49-F238E27FC236}">
                <a16:creationId xmlns:a16="http://schemas.microsoft.com/office/drawing/2014/main" id="{96364A6B-910D-48E3-8722-5653D2B9B0AD}"/>
              </a:ext>
            </a:extLst>
          </p:cNvPr>
          <p:cNvPicPr>
            <a:picLocks noChangeAspect="1"/>
          </p:cNvPicPr>
          <p:nvPr/>
        </p:nvPicPr>
        <p:blipFill>
          <a:blip r:embed="rId4" cstate="print">
            <a:extLst>
              <a:ext uri="{28A0092B-C50C-407E-A947-70E740481C1C}">
                <a14:useLocalDpi xmlns:a14="http://schemas.microsoft.com/office/drawing/2010/main" val="0"/>
              </a:ext>
            </a:extLst>
          </a:blip>
          <a:srcRect l="4834" t="11465" r="10599" b="10715"/>
          <a:stretch>
            <a:fillRect/>
          </a:stretch>
        </p:blipFill>
        <p:spPr bwMode="auto">
          <a:xfrm>
            <a:off x="3629668" y="4710705"/>
            <a:ext cx="3100261" cy="198763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6" name="Resim 10">
            <a:extLst>
              <a:ext uri="{FF2B5EF4-FFF2-40B4-BE49-F238E27FC236}">
                <a16:creationId xmlns:a16="http://schemas.microsoft.com/office/drawing/2014/main" id="{C40FEA27-5A96-490F-8447-4186ABE41122}"/>
              </a:ext>
            </a:extLst>
          </p:cNvPr>
          <p:cNvPicPr>
            <a:picLocks noChangeAspect="1"/>
          </p:cNvPicPr>
          <p:nvPr/>
        </p:nvPicPr>
        <p:blipFill rotWithShape="1">
          <a:blip r:embed="rId5">
            <a:extLst>
              <a:ext uri="{28A0092B-C50C-407E-A947-70E740481C1C}">
                <a14:useLocalDpi xmlns:a14="http://schemas.microsoft.com/office/drawing/2010/main" val="0"/>
              </a:ext>
            </a:extLst>
          </a:blip>
          <a:srcRect l="3629" t="4100" r="5428" b="16823"/>
          <a:stretch/>
        </p:blipFill>
        <p:spPr bwMode="auto">
          <a:xfrm>
            <a:off x="4056137" y="1187034"/>
            <a:ext cx="4214284" cy="336848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7" name="Resim 11">
            <a:extLst>
              <a:ext uri="{FF2B5EF4-FFF2-40B4-BE49-F238E27FC236}">
                <a16:creationId xmlns:a16="http://schemas.microsoft.com/office/drawing/2014/main" id="{8B98EA01-782C-4E05-9EA7-FAFA3CAF455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196" b="9990"/>
          <a:stretch/>
        </p:blipFill>
        <p:spPr bwMode="auto">
          <a:xfrm>
            <a:off x="142043" y="4710704"/>
            <a:ext cx="3360248" cy="198763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0" name="Resim 2" descr="kişi, grup, dik, poz içeren bir resim&#10;&#10;Açıklama otomatik olarak oluşturuldu">
            <a:extLst>
              <a:ext uri="{FF2B5EF4-FFF2-40B4-BE49-F238E27FC236}">
                <a16:creationId xmlns:a16="http://schemas.microsoft.com/office/drawing/2014/main" id="{07A13945-E403-47D9-B45B-CDACBB31F2D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506" r="6358" b="2786"/>
          <a:stretch/>
        </p:blipFill>
        <p:spPr bwMode="auto">
          <a:xfrm>
            <a:off x="8434544" y="1187033"/>
            <a:ext cx="3612048" cy="336848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4705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5">
            <a:extLst>
              <a:ext uri="{FF2B5EF4-FFF2-40B4-BE49-F238E27FC236}">
                <a16:creationId xmlns:a16="http://schemas.microsoft.com/office/drawing/2014/main" id="{25374B69-38D1-41DC-A6B7-2645333573C2}"/>
              </a:ext>
            </a:extLst>
          </p:cNvPr>
          <p:cNvSpPr txBox="1">
            <a:spLocks/>
          </p:cNvSpPr>
          <p:nvPr/>
        </p:nvSpPr>
        <p:spPr>
          <a:xfrm>
            <a:off x="248793" y="56575"/>
            <a:ext cx="11009271" cy="64293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kumimoji="0" lang="en-US" sz="40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GREAT</a:t>
            </a:r>
            <a:r>
              <a:rPr kumimoji="0" lang="en-US" sz="40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rPr>
              <a:t> </a:t>
            </a:r>
            <a:r>
              <a:rPr lang="tr-TR" sz="4000" dirty="0">
                <a:solidFill>
                  <a:srgbClr val="FE8301"/>
                </a:solidFill>
                <a:latin typeface="Arial" panose="020B0604020202020204" pitchFamily="34" charset="0"/>
                <a:cs typeface="Arial" panose="020B0604020202020204" pitchFamily="34" charset="0"/>
              </a:rPr>
              <a:t>Global</a:t>
            </a:r>
            <a:r>
              <a:rPr lang="tr-TR" sz="2800" dirty="0">
                <a:solidFill>
                  <a:srgbClr val="FE8301"/>
                </a:solidFill>
                <a:latin typeface="Arial" panose="020B0604020202020204" pitchFamily="34" charset="0"/>
                <a:cs typeface="Arial" panose="020B0604020202020204" pitchFamily="34" charset="0"/>
              </a:rPr>
              <a:t> @ </a:t>
            </a:r>
            <a:r>
              <a:rPr lang="tr-TR" sz="4000" dirty="0">
                <a:solidFill>
                  <a:schemeClr val="accent1">
                    <a:lumMod val="50000"/>
                  </a:schemeClr>
                </a:solidFill>
                <a:latin typeface="Arial" panose="020B0604020202020204" pitchFamily="34" charset="0"/>
                <a:cs typeface="Arial" panose="020B0604020202020204" pitchFamily="34" charset="0"/>
              </a:rPr>
              <a:t>UNIKA</a:t>
            </a:r>
            <a:endParaRPr kumimoji="0" lang="en-US" sz="4000" b="0" i="0" u="none" strike="noStrike" kern="1200" cap="none" spc="0" normalizeH="0" baseline="-25000" noProof="0" dirty="0">
              <a:ln>
                <a:noFill/>
              </a:ln>
              <a:solidFill>
                <a:srgbClr val="FE8301"/>
              </a:solidFill>
              <a:effectLst/>
              <a:uLnTx/>
              <a:uFillTx/>
              <a:latin typeface="Arial" panose="020B0604020202020204" pitchFamily="34" charset="0"/>
              <a:ea typeface="+mn-ea"/>
              <a:cs typeface="Arial" panose="020B0604020202020204" pitchFamily="34" charset="0"/>
            </a:endParaRPr>
          </a:p>
        </p:txBody>
      </p:sp>
      <p:grpSp>
        <p:nvGrpSpPr>
          <p:cNvPr id="15" name="Group 3">
            <a:extLst>
              <a:ext uri="{FF2B5EF4-FFF2-40B4-BE49-F238E27FC236}">
                <a16:creationId xmlns:a16="http://schemas.microsoft.com/office/drawing/2014/main" id="{B9B261EA-8299-417C-B94E-39CCFA6667D9}"/>
              </a:ext>
            </a:extLst>
          </p:cNvPr>
          <p:cNvGrpSpPr/>
          <p:nvPr/>
        </p:nvGrpSpPr>
        <p:grpSpPr>
          <a:xfrm>
            <a:off x="225933" y="23800"/>
            <a:ext cx="45720" cy="675713"/>
            <a:chOff x="455000" y="491056"/>
            <a:chExt cx="45720" cy="675713"/>
          </a:xfrm>
          <a:solidFill>
            <a:srgbClr val="FE8301"/>
          </a:solidFill>
        </p:grpSpPr>
        <p:sp>
          <p:nvSpPr>
            <p:cNvPr id="16" name="Rectangle 4">
              <a:extLst>
                <a:ext uri="{FF2B5EF4-FFF2-40B4-BE49-F238E27FC236}">
                  <a16:creationId xmlns:a16="http://schemas.microsoft.com/office/drawing/2014/main" id="{5407B502-5DC2-4C9F-AD2B-8C6087C1D354}"/>
                </a:ext>
              </a:extLst>
            </p:cNvPr>
            <p:cNvSpPr/>
            <p:nvPr userDrawn="1"/>
          </p:nvSpPr>
          <p:spPr>
            <a:xfrm>
              <a:off x="455001" y="491056"/>
              <a:ext cx="45719" cy="6757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5">
              <a:extLst>
                <a:ext uri="{FF2B5EF4-FFF2-40B4-BE49-F238E27FC236}">
                  <a16:creationId xmlns:a16="http://schemas.microsoft.com/office/drawing/2014/main" id="{3343ED82-2E0A-4860-9D74-FFF9601D575A}"/>
                </a:ext>
              </a:extLst>
            </p:cNvPr>
            <p:cNvSpPr/>
            <p:nvPr userDrawn="1"/>
          </p:nvSpPr>
          <p:spPr>
            <a:xfrm>
              <a:off x="455000" y="961799"/>
              <a:ext cx="45719" cy="2049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8" name="Resim 17" descr="çizim, gömlek içeren bir resim&#10;&#10;Açıklama otomatik olarak oluşturuldu">
            <a:extLst>
              <a:ext uri="{FF2B5EF4-FFF2-40B4-BE49-F238E27FC236}">
                <a16:creationId xmlns:a16="http://schemas.microsoft.com/office/drawing/2014/main" id="{8093DAA8-BA58-46D6-ABD8-1DEA4946B2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59264" y="0"/>
            <a:ext cx="1811211" cy="1267894"/>
          </a:xfrm>
          <a:prstGeom prst="rect">
            <a:avLst/>
          </a:prstGeom>
        </p:spPr>
      </p:pic>
      <p:sp>
        <p:nvSpPr>
          <p:cNvPr id="28" name="Dikdörtgen 6">
            <a:extLst>
              <a:ext uri="{FF2B5EF4-FFF2-40B4-BE49-F238E27FC236}">
                <a16:creationId xmlns:a16="http://schemas.microsoft.com/office/drawing/2014/main" id="{4040F292-5599-4DFB-975F-557C0EE046E8}"/>
              </a:ext>
            </a:extLst>
          </p:cNvPr>
          <p:cNvSpPr>
            <a:spLocks noChangeArrowheads="1"/>
          </p:cNvSpPr>
          <p:nvPr/>
        </p:nvSpPr>
        <p:spPr bwMode="auto">
          <a:xfrm>
            <a:off x="9927552" y="3455708"/>
            <a:ext cx="2081183" cy="126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07000"/>
              </a:lnSpc>
            </a:pPr>
            <a:r>
              <a:rPr lang="tr-TR" altLang="tr-TR" sz="2400" b="1"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Participated</a:t>
            </a:r>
            <a:r>
              <a:rPr lang="tr-TR" altLang="tr-TR" sz="24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 in International </a:t>
            </a:r>
            <a:r>
              <a:rPr lang="tr-TR" altLang="tr-TR" sz="2400" b="1"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Fairs</a:t>
            </a:r>
            <a:r>
              <a:rPr lang="tr-TR" altLang="tr-TR" sz="24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p>
        </p:txBody>
      </p:sp>
      <p:pic>
        <p:nvPicPr>
          <p:cNvPr id="13" name="Resim 6">
            <a:extLst>
              <a:ext uri="{FF2B5EF4-FFF2-40B4-BE49-F238E27FC236}">
                <a16:creationId xmlns:a16="http://schemas.microsoft.com/office/drawing/2014/main" id="{9FAF9C0C-E4EC-40E5-A904-47F044CC3E6E}"/>
              </a:ext>
            </a:extLst>
          </p:cNvPr>
          <p:cNvPicPr>
            <a:picLocks noChangeAspect="1"/>
          </p:cNvPicPr>
          <p:nvPr/>
        </p:nvPicPr>
        <p:blipFill rotWithShape="1">
          <a:blip r:embed="rId3">
            <a:extLst>
              <a:ext uri="{28A0092B-C50C-407E-A947-70E740481C1C}">
                <a14:useLocalDpi xmlns:a14="http://schemas.microsoft.com/office/drawing/2010/main" val="0"/>
              </a:ext>
            </a:extLst>
          </a:blip>
          <a:srcRect l="26057" t="24012" r="21549" b="23199"/>
          <a:stretch/>
        </p:blipFill>
        <p:spPr bwMode="auto">
          <a:xfrm>
            <a:off x="225933" y="1387403"/>
            <a:ext cx="3974841" cy="533996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9" name="Resim 7">
            <a:extLst>
              <a:ext uri="{FF2B5EF4-FFF2-40B4-BE49-F238E27FC236}">
                <a16:creationId xmlns:a16="http://schemas.microsoft.com/office/drawing/2014/main" id="{F7E986B9-8A82-44A9-B18B-C550CD9D5873}"/>
              </a:ext>
            </a:extLst>
          </p:cNvPr>
          <p:cNvPicPr>
            <a:picLocks noChangeAspect="1"/>
          </p:cNvPicPr>
          <p:nvPr/>
        </p:nvPicPr>
        <p:blipFill rotWithShape="1">
          <a:blip r:embed="rId4">
            <a:extLst>
              <a:ext uri="{28A0092B-C50C-407E-A947-70E740481C1C}">
                <a14:useLocalDpi xmlns:a14="http://schemas.microsoft.com/office/drawing/2010/main" val="0"/>
              </a:ext>
            </a:extLst>
          </a:blip>
          <a:srcRect l="-62" t="23327" r="2310" b="24622"/>
          <a:stretch/>
        </p:blipFill>
        <p:spPr bwMode="auto">
          <a:xfrm>
            <a:off x="4358167" y="4534678"/>
            <a:ext cx="5486400" cy="219269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 name="Resim 8">
            <a:extLst>
              <a:ext uri="{FF2B5EF4-FFF2-40B4-BE49-F238E27FC236}">
                <a16:creationId xmlns:a16="http://schemas.microsoft.com/office/drawing/2014/main" id="{CA862A5F-40EA-4C8A-B6CC-6CC5C99033BD}"/>
              </a:ext>
            </a:extLst>
          </p:cNvPr>
          <p:cNvPicPr>
            <a:picLocks noChangeAspect="1"/>
          </p:cNvPicPr>
          <p:nvPr/>
        </p:nvPicPr>
        <p:blipFill rotWithShape="1">
          <a:blip r:embed="rId5">
            <a:extLst>
              <a:ext uri="{28A0092B-C50C-407E-A947-70E740481C1C}">
                <a14:useLocalDpi xmlns:a14="http://schemas.microsoft.com/office/drawing/2010/main" val="0"/>
              </a:ext>
            </a:extLst>
          </a:blip>
          <a:srcRect l="7674" t="1009" r="2110" b="33743"/>
          <a:stretch/>
        </p:blipFill>
        <p:spPr bwMode="auto">
          <a:xfrm>
            <a:off x="4358167" y="1387404"/>
            <a:ext cx="5486400" cy="297605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2062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5">
            <a:extLst>
              <a:ext uri="{FF2B5EF4-FFF2-40B4-BE49-F238E27FC236}">
                <a16:creationId xmlns:a16="http://schemas.microsoft.com/office/drawing/2014/main" id="{25374B69-38D1-41DC-A6B7-2645333573C2}"/>
              </a:ext>
            </a:extLst>
          </p:cNvPr>
          <p:cNvSpPr txBox="1">
            <a:spLocks/>
          </p:cNvSpPr>
          <p:nvPr/>
        </p:nvSpPr>
        <p:spPr>
          <a:xfrm>
            <a:off x="248793" y="56575"/>
            <a:ext cx="11009271" cy="64293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kumimoji="0" lang="en-US" sz="40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GREAT</a:t>
            </a:r>
            <a:r>
              <a:rPr kumimoji="0" lang="en-US" sz="40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rPr>
              <a:t> </a:t>
            </a:r>
            <a:r>
              <a:rPr lang="tr-TR" sz="4000" dirty="0">
                <a:solidFill>
                  <a:srgbClr val="FE8301"/>
                </a:solidFill>
                <a:latin typeface="Arial" panose="020B0604020202020204" pitchFamily="34" charset="0"/>
                <a:cs typeface="Arial" panose="020B0604020202020204" pitchFamily="34" charset="0"/>
              </a:rPr>
              <a:t>Global</a:t>
            </a:r>
            <a:r>
              <a:rPr lang="tr-TR" sz="2800" dirty="0">
                <a:solidFill>
                  <a:srgbClr val="FE8301"/>
                </a:solidFill>
                <a:latin typeface="Arial" panose="020B0604020202020204" pitchFamily="34" charset="0"/>
                <a:cs typeface="Arial" panose="020B0604020202020204" pitchFamily="34" charset="0"/>
              </a:rPr>
              <a:t> @ </a:t>
            </a:r>
            <a:r>
              <a:rPr lang="tr-TR" sz="4000" dirty="0">
                <a:solidFill>
                  <a:schemeClr val="accent1">
                    <a:lumMod val="50000"/>
                  </a:schemeClr>
                </a:solidFill>
                <a:latin typeface="Arial" panose="020B0604020202020204" pitchFamily="34" charset="0"/>
                <a:cs typeface="Arial" panose="020B0604020202020204" pitchFamily="34" charset="0"/>
              </a:rPr>
              <a:t>UNIKA</a:t>
            </a:r>
            <a:endParaRPr kumimoji="0" lang="en-US" sz="4000" b="0" i="0" u="none" strike="noStrike" kern="1200" cap="none" spc="0" normalizeH="0" baseline="-25000" noProof="0" dirty="0">
              <a:ln>
                <a:noFill/>
              </a:ln>
              <a:solidFill>
                <a:srgbClr val="FE8301"/>
              </a:solidFill>
              <a:effectLst/>
              <a:uLnTx/>
              <a:uFillTx/>
              <a:latin typeface="Arial" panose="020B0604020202020204" pitchFamily="34" charset="0"/>
              <a:ea typeface="+mn-ea"/>
              <a:cs typeface="Arial" panose="020B0604020202020204" pitchFamily="34" charset="0"/>
            </a:endParaRPr>
          </a:p>
        </p:txBody>
      </p:sp>
      <p:grpSp>
        <p:nvGrpSpPr>
          <p:cNvPr id="15" name="Group 3">
            <a:extLst>
              <a:ext uri="{FF2B5EF4-FFF2-40B4-BE49-F238E27FC236}">
                <a16:creationId xmlns:a16="http://schemas.microsoft.com/office/drawing/2014/main" id="{B9B261EA-8299-417C-B94E-39CCFA6667D9}"/>
              </a:ext>
            </a:extLst>
          </p:cNvPr>
          <p:cNvGrpSpPr/>
          <p:nvPr/>
        </p:nvGrpSpPr>
        <p:grpSpPr>
          <a:xfrm>
            <a:off x="225933" y="23800"/>
            <a:ext cx="45720" cy="675713"/>
            <a:chOff x="455000" y="491056"/>
            <a:chExt cx="45720" cy="675713"/>
          </a:xfrm>
          <a:solidFill>
            <a:srgbClr val="FE8301"/>
          </a:solidFill>
        </p:grpSpPr>
        <p:sp>
          <p:nvSpPr>
            <p:cNvPr id="16" name="Rectangle 4">
              <a:extLst>
                <a:ext uri="{FF2B5EF4-FFF2-40B4-BE49-F238E27FC236}">
                  <a16:creationId xmlns:a16="http://schemas.microsoft.com/office/drawing/2014/main" id="{5407B502-5DC2-4C9F-AD2B-8C6087C1D354}"/>
                </a:ext>
              </a:extLst>
            </p:cNvPr>
            <p:cNvSpPr/>
            <p:nvPr userDrawn="1"/>
          </p:nvSpPr>
          <p:spPr>
            <a:xfrm>
              <a:off x="455001" y="491056"/>
              <a:ext cx="45719" cy="6757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5">
              <a:extLst>
                <a:ext uri="{FF2B5EF4-FFF2-40B4-BE49-F238E27FC236}">
                  <a16:creationId xmlns:a16="http://schemas.microsoft.com/office/drawing/2014/main" id="{3343ED82-2E0A-4860-9D74-FFF9601D575A}"/>
                </a:ext>
              </a:extLst>
            </p:cNvPr>
            <p:cNvSpPr/>
            <p:nvPr userDrawn="1"/>
          </p:nvSpPr>
          <p:spPr>
            <a:xfrm>
              <a:off x="455000" y="961799"/>
              <a:ext cx="45719" cy="2049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8" name="Resim 17" descr="çizim, gömlek içeren bir resim&#10;&#10;Açıklama otomatik olarak oluşturuldu">
            <a:extLst>
              <a:ext uri="{FF2B5EF4-FFF2-40B4-BE49-F238E27FC236}">
                <a16:creationId xmlns:a16="http://schemas.microsoft.com/office/drawing/2014/main" id="{8093DAA8-BA58-46D6-ABD8-1DEA4946B2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59264" y="0"/>
            <a:ext cx="1811211" cy="1267894"/>
          </a:xfrm>
          <a:prstGeom prst="rect">
            <a:avLst/>
          </a:prstGeom>
        </p:spPr>
      </p:pic>
      <p:pic>
        <p:nvPicPr>
          <p:cNvPr id="11" name="Resim 6" descr="gök, açık hava, zemin, bina içeren bir resim&#10;&#10;Açıklama otomatik olarak oluşturuldu">
            <a:extLst>
              <a:ext uri="{FF2B5EF4-FFF2-40B4-BE49-F238E27FC236}">
                <a16:creationId xmlns:a16="http://schemas.microsoft.com/office/drawing/2014/main" id="{E4326DCB-075D-483A-8553-2138F20591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42" r="21566"/>
          <a:stretch/>
        </p:blipFill>
        <p:spPr bwMode="auto">
          <a:xfrm>
            <a:off x="159295" y="993403"/>
            <a:ext cx="2854493" cy="552660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1" name="Resim 1">
            <a:extLst>
              <a:ext uri="{FF2B5EF4-FFF2-40B4-BE49-F238E27FC236}">
                <a16:creationId xmlns:a16="http://schemas.microsoft.com/office/drawing/2014/main" id="{C4A3FAC8-5F19-42F1-A10C-AED49EB0471D}"/>
              </a:ext>
            </a:extLst>
          </p:cNvPr>
          <p:cNvPicPr>
            <a:picLocks noChangeAspect="1"/>
          </p:cNvPicPr>
          <p:nvPr/>
        </p:nvPicPr>
        <p:blipFill rotWithShape="1">
          <a:blip r:embed="rId4">
            <a:extLst>
              <a:ext uri="{28A0092B-C50C-407E-A947-70E740481C1C}">
                <a14:useLocalDpi xmlns:a14="http://schemas.microsoft.com/office/drawing/2010/main" val="0"/>
              </a:ext>
            </a:extLst>
          </a:blip>
          <a:srcRect l="1437" t="12067" r="1240" b="29900"/>
          <a:stretch/>
        </p:blipFill>
        <p:spPr bwMode="auto">
          <a:xfrm>
            <a:off x="3158415" y="993403"/>
            <a:ext cx="5746628" cy="256963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2" name="Resim 10" descr="kişi, oturma, iç mekan, yer içeren bir resim&#10;&#10;Açıklama otomatik olarak oluşturuldu">
            <a:extLst>
              <a:ext uri="{FF2B5EF4-FFF2-40B4-BE49-F238E27FC236}">
                <a16:creationId xmlns:a16="http://schemas.microsoft.com/office/drawing/2014/main" id="{47A4AF72-601C-4571-B596-8094DA14A88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218" b="19556"/>
          <a:stretch/>
        </p:blipFill>
        <p:spPr bwMode="auto">
          <a:xfrm>
            <a:off x="3183588" y="3721030"/>
            <a:ext cx="5721455" cy="279897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3" name="Resim 2">
            <a:extLst>
              <a:ext uri="{FF2B5EF4-FFF2-40B4-BE49-F238E27FC236}">
                <a16:creationId xmlns:a16="http://schemas.microsoft.com/office/drawing/2014/main" id="{928D510E-EA2E-4E65-8342-53686F492F18}"/>
              </a:ext>
            </a:extLst>
          </p:cNvPr>
          <p:cNvPicPr>
            <a:picLocks noChangeAspect="1"/>
          </p:cNvPicPr>
          <p:nvPr/>
        </p:nvPicPr>
        <p:blipFill rotWithShape="1">
          <a:blip r:embed="rId6">
            <a:extLst>
              <a:ext uri="{28A0092B-C50C-407E-A947-70E740481C1C}">
                <a14:useLocalDpi xmlns:a14="http://schemas.microsoft.com/office/drawing/2010/main" val="0"/>
              </a:ext>
            </a:extLst>
          </a:blip>
          <a:srcRect l="6900" t="5531" r="4537" b="6310"/>
          <a:stretch/>
        </p:blipFill>
        <p:spPr bwMode="auto">
          <a:xfrm>
            <a:off x="8116493" y="1705862"/>
            <a:ext cx="3853836" cy="287797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4" name="Dikdörtgen 6">
            <a:extLst>
              <a:ext uri="{FF2B5EF4-FFF2-40B4-BE49-F238E27FC236}">
                <a16:creationId xmlns:a16="http://schemas.microsoft.com/office/drawing/2014/main" id="{6A4DC610-41E9-4838-96CF-5A7B69368DF1}"/>
              </a:ext>
            </a:extLst>
          </p:cNvPr>
          <p:cNvSpPr>
            <a:spLocks noChangeArrowheads="1"/>
          </p:cNvSpPr>
          <p:nvPr/>
        </p:nvSpPr>
        <p:spPr bwMode="auto">
          <a:xfrm>
            <a:off x="9341110" y="5156078"/>
            <a:ext cx="2081183" cy="126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07000"/>
              </a:lnSpc>
            </a:pPr>
            <a:r>
              <a:rPr lang="tr-TR" altLang="tr-TR" sz="2400" b="1"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Participated</a:t>
            </a:r>
            <a:r>
              <a:rPr lang="tr-TR" altLang="tr-TR" sz="24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 in International </a:t>
            </a:r>
            <a:r>
              <a:rPr lang="tr-TR" altLang="tr-TR" sz="2400" b="1"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Fairs</a:t>
            </a:r>
            <a:r>
              <a:rPr lang="tr-TR" altLang="tr-TR" sz="24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4145633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517140" y="4602609"/>
            <a:ext cx="859979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8800" b="1" i="0" u="none" strike="noStrike" kern="1200" cap="none" spc="0" normalizeH="0" baseline="0" noProof="0" dirty="0">
                <a:ln>
                  <a:noFill/>
                </a:ln>
                <a:solidFill>
                  <a:srgbClr val="C00000"/>
                </a:solidFill>
                <a:effectLst/>
                <a:uLnTx/>
                <a:uFillTx/>
                <a:latin typeface="Adobe Gothic Std B" pitchFamily="34" charset="-128"/>
                <a:ea typeface="Adobe Gothic Std B" pitchFamily="34" charset="-128"/>
                <a:cs typeface="+mn-cs"/>
              </a:rPr>
              <a:t>THANK YOU</a:t>
            </a:r>
          </a:p>
        </p:txBody>
      </p:sp>
      <p:sp>
        <p:nvSpPr>
          <p:cNvPr id="15" name="Spotlight"/>
          <p:cNvSpPr/>
          <p:nvPr/>
        </p:nvSpPr>
        <p:spPr>
          <a:xfrm>
            <a:off x="2800699" y="3058988"/>
            <a:ext cx="1587212" cy="1380953"/>
          </a:xfrm>
          <a:prstGeom prst="ellipse">
            <a:avLst/>
          </a:prstGeom>
          <a:gradFill flip="none" rotWithShape="1">
            <a:gsLst>
              <a:gs pos="0">
                <a:srgbClr val="FFFFFF"/>
              </a:gs>
              <a:gs pos="78000">
                <a:srgbClr val="FFFFFF">
                  <a:alpha val="25000"/>
                </a:srgbClr>
              </a:gs>
              <a:gs pos="100000">
                <a:srgbClr val="FFFFFF">
                  <a:alpha val="0"/>
                </a:srgbClr>
              </a:gs>
            </a:gsLst>
            <a:path path="circle">
              <a:fillToRect l="50000" t="50000" r="50000" b="50000"/>
            </a:path>
            <a:tileRect/>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059" y="6278944"/>
            <a:ext cx="470422" cy="465855"/>
          </a:xfrm>
          <a:prstGeom prst="rect">
            <a:avLst/>
          </a:prstGeom>
        </p:spPr>
      </p:pic>
      <p:pic>
        <p:nvPicPr>
          <p:cNvPr id="3" name="Picture 2">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09667" y="6295722"/>
            <a:ext cx="417279" cy="416992"/>
          </a:xfrm>
          <a:prstGeom prst="rect">
            <a:avLst/>
          </a:prstGeom>
        </p:spPr>
      </p:pic>
      <p:sp>
        <p:nvSpPr>
          <p:cNvPr id="17" name="TextBox 16"/>
          <p:cNvSpPr txBox="1"/>
          <p:nvPr/>
        </p:nvSpPr>
        <p:spPr>
          <a:xfrm>
            <a:off x="698648" y="6383856"/>
            <a:ext cx="1975743" cy="369332"/>
          </a:xfrm>
          <a:prstGeom prst="rect">
            <a:avLst/>
          </a:prstGeom>
          <a:noFill/>
        </p:spPr>
        <p:txBody>
          <a:bodyPr wrap="square" rtlCol="0">
            <a:spAutoFit/>
          </a:bodyPr>
          <a:lstStyle/>
          <a:p>
            <a:pPr lvl="0" algn="ctr">
              <a:defRPr/>
            </a:pPr>
            <a:r>
              <a:rPr lang="en-MY" dirty="0">
                <a:effectLst>
                  <a:outerShdw blurRad="38100" dist="38100" dir="2700000" algn="tl">
                    <a:srgbClr val="000000">
                      <a:alpha val="43137"/>
                    </a:srgbClr>
                  </a:outerShdw>
                </a:effectLst>
                <a:ea typeface="Adobe Gothic Std B" pitchFamily="34" charset="-128"/>
              </a:rPr>
              <a:t>/</a:t>
            </a:r>
            <a:r>
              <a:rPr lang="en-MY" dirty="0" err="1">
                <a:effectLst>
                  <a:outerShdw blurRad="38100" dist="38100" dir="2700000" algn="tl">
                    <a:srgbClr val="000000">
                      <a:alpha val="43137"/>
                    </a:srgbClr>
                  </a:outerShdw>
                </a:effectLst>
                <a:ea typeface="Adobe Gothic Std B" pitchFamily="34" charset="-128"/>
              </a:rPr>
              <a:t>krbkuni</a:t>
            </a:r>
            <a:endParaRPr kumimoji="0" lang="en-MY" sz="8800" i="0" u="none" strike="noStrike" kern="1200" cap="none" spc="0" normalizeH="0" baseline="0" noProof="0" dirty="0">
              <a:ln>
                <a:noFill/>
              </a:ln>
              <a:effectLst>
                <a:outerShdw blurRad="38100" dist="38100" dir="2700000" algn="tl">
                  <a:srgbClr val="000000">
                    <a:alpha val="43137"/>
                  </a:srgbClr>
                </a:outerShdw>
              </a:effectLst>
              <a:uLnTx/>
              <a:uFillTx/>
              <a:ea typeface="Adobe Gothic Std B" pitchFamily="34" charset="-128"/>
            </a:endParaRPr>
          </a:p>
        </p:txBody>
      </p:sp>
      <p:pic>
        <p:nvPicPr>
          <p:cNvPr id="12" name="Resim 11" descr="çizim, gömlek içeren bir resim&#10;&#10;Açıklama otomatik olarak oluşturuldu">
            <a:extLst>
              <a:ext uri="{FF2B5EF4-FFF2-40B4-BE49-F238E27FC236}">
                <a16:creationId xmlns:a16="http://schemas.microsoft.com/office/drawing/2014/main" id="{0653C33A-62D6-4B8F-89F0-9178ED649A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00699" y="469043"/>
            <a:ext cx="6478321" cy="4534989"/>
          </a:xfrm>
          <a:prstGeom prst="rect">
            <a:avLst/>
          </a:prstGeom>
        </p:spPr>
      </p:pic>
      <p:sp>
        <p:nvSpPr>
          <p:cNvPr id="16" name="TextBox 16">
            <a:extLst>
              <a:ext uri="{FF2B5EF4-FFF2-40B4-BE49-F238E27FC236}">
                <a16:creationId xmlns:a16="http://schemas.microsoft.com/office/drawing/2014/main" id="{38D4B8C3-42F1-4A89-935F-DA703F5B86C5}"/>
              </a:ext>
            </a:extLst>
          </p:cNvPr>
          <p:cNvSpPr txBox="1"/>
          <p:nvPr/>
        </p:nvSpPr>
        <p:spPr>
          <a:xfrm>
            <a:off x="4488248" y="6327205"/>
            <a:ext cx="1975743" cy="369332"/>
          </a:xfrm>
          <a:prstGeom prst="rect">
            <a:avLst/>
          </a:prstGeom>
          <a:noFill/>
        </p:spPr>
        <p:txBody>
          <a:bodyPr wrap="square" rtlCol="0">
            <a:spAutoFit/>
          </a:bodyPr>
          <a:lstStyle/>
          <a:p>
            <a:pPr lvl="0" algn="ctr">
              <a:defRPr/>
            </a:pPr>
            <a:r>
              <a:rPr lang="en-MY" dirty="0">
                <a:effectLst>
                  <a:outerShdw blurRad="38100" dist="38100" dir="2700000" algn="tl">
                    <a:srgbClr val="000000">
                      <a:alpha val="43137"/>
                    </a:srgbClr>
                  </a:outerShdw>
                </a:effectLst>
                <a:ea typeface="Adobe Gothic Std B" pitchFamily="34" charset="-128"/>
              </a:rPr>
              <a:t>/kbu3nisantv</a:t>
            </a:r>
            <a:endParaRPr kumimoji="0" lang="en-MY" sz="8800" i="0" u="none" strike="noStrike" kern="1200" cap="none" spc="0" normalizeH="0" baseline="0" noProof="0" dirty="0">
              <a:ln>
                <a:noFill/>
              </a:ln>
              <a:effectLst>
                <a:outerShdw blurRad="38100" dist="38100" dir="2700000" algn="tl">
                  <a:srgbClr val="000000">
                    <a:alpha val="43137"/>
                  </a:srgbClr>
                </a:outerShdw>
              </a:effectLst>
              <a:uLnTx/>
              <a:uFillTx/>
              <a:ea typeface="Adobe Gothic Std B" pitchFamily="34" charset="-128"/>
            </a:endParaRPr>
          </a:p>
        </p:txBody>
      </p:sp>
      <p:pic>
        <p:nvPicPr>
          <p:cNvPr id="18" name="Resim 17">
            <a:extLst>
              <a:ext uri="{FF2B5EF4-FFF2-40B4-BE49-F238E27FC236}">
                <a16:creationId xmlns:a16="http://schemas.microsoft.com/office/drawing/2014/main" id="{5DD5A630-3822-4AB0-9DA6-D5D5747864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3481" y="6174313"/>
            <a:ext cx="654809" cy="654809"/>
          </a:xfrm>
          <a:prstGeom prst="rect">
            <a:avLst/>
          </a:prstGeom>
        </p:spPr>
      </p:pic>
      <p:sp>
        <p:nvSpPr>
          <p:cNvPr id="19" name="TextBox 16">
            <a:extLst>
              <a:ext uri="{FF2B5EF4-FFF2-40B4-BE49-F238E27FC236}">
                <a16:creationId xmlns:a16="http://schemas.microsoft.com/office/drawing/2014/main" id="{BA8890EC-6022-4E32-9F71-C2FAC2213CEF}"/>
              </a:ext>
            </a:extLst>
          </p:cNvPr>
          <p:cNvSpPr txBox="1"/>
          <p:nvPr/>
        </p:nvSpPr>
        <p:spPr>
          <a:xfrm>
            <a:off x="2438304" y="6358523"/>
            <a:ext cx="1975743" cy="369332"/>
          </a:xfrm>
          <a:prstGeom prst="rect">
            <a:avLst/>
          </a:prstGeom>
          <a:noFill/>
        </p:spPr>
        <p:txBody>
          <a:bodyPr wrap="square" rtlCol="0">
            <a:spAutoFit/>
          </a:bodyPr>
          <a:lstStyle/>
          <a:p>
            <a:pPr lvl="0" algn="ctr">
              <a:defRPr/>
            </a:pPr>
            <a:r>
              <a:rPr lang="en-MY" dirty="0">
                <a:effectLst>
                  <a:outerShdw blurRad="38100" dist="38100" dir="2700000" algn="tl">
                    <a:srgbClr val="000000">
                      <a:alpha val="43137"/>
                    </a:srgbClr>
                  </a:outerShdw>
                </a:effectLst>
                <a:ea typeface="Adobe Gothic Std B" pitchFamily="34" charset="-128"/>
              </a:rPr>
              <a:t>/</a:t>
            </a:r>
            <a:r>
              <a:rPr lang="en-MY" dirty="0" err="1">
                <a:effectLst>
                  <a:outerShdw blurRad="38100" dist="38100" dir="2700000" algn="tl">
                    <a:srgbClr val="000000">
                      <a:alpha val="43137"/>
                    </a:srgbClr>
                  </a:outerShdw>
                </a:effectLst>
                <a:ea typeface="Adobe Gothic Std B" pitchFamily="34" charset="-128"/>
              </a:rPr>
              <a:t>karabukuniv</a:t>
            </a:r>
            <a:endParaRPr kumimoji="0" lang="en-MY" sz="8800" i="0" u="none" strike="noStrike" kern="1200" cap="none" spc="0" normalizeH="0" baseline="0" noProof="0" dirty="0">
              <a:ln>
                <a:noFill/>
              </a:ln>
              <a:effectLst>
                <a:outerShdw blurRad="38100" dist="38100" dir="2700000" algn="tl">
                  <a:srgbClr val="000000">
                    <a:alpha val="43137"/>
                  </a:srgbClr>
                </a:outerShdw>
              </a:effectLst>
              <a:uLnTx/>
              <a:uFillTx/>
              <a:ea typeface="Adobe Gothic Std B" pitchFamily="34" charset="-128"/>
            </a:endParaRPr>
          </a:p>
        </p:txBody>
      </p:sp>
      <p:pic>
        <p:nvPicPr>
          <p:cNvPr id="21" name="Resim 20" descr="saat, işaret içeren bir resim&#10;&#10;Açıklama otomatik olarak oluşturuldu">
            <a:extLst>
              <a:ext uri="{FF2B5EF4-FFF2-40B4-BE49-F238E27FC236}">
                <a16:creationId xmlns:a16="http://schemas.microsoft.com/office/drawing/2014/main" id="{DB3907DB-16EB-4EFC-BCA1-AEAF4B5AE5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79601" y="6151142"/>
            <a:ext cx="617294" cy="617294"/>
          </a:xfrm>
          <a:prstGeom prst="rect">
            <a:avLst/>
          </a:prstGeom>
        </p:spPr>
      </p:pic>
    </p:spTree>
    <p:extLst>
      <p:ext uri="{BB962C8B-B14F-4D97-AF65-F5344CB8AC3E}">
        <p14:creationId xmlns:p14="http://schemas.microsoft.com/office/powerpoint/2010/main" val="21654095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par>
                                <p:cTn id="8" presetID="10" presetClass="exit" presetSubtype="0" repeatCount="indefinite" fill="hold" grpId="2" nodeType="withEffect">
                                  <p:stCondLst>
                                    <p:cond delay="4000"/>
                                  </p:stCondLst>
                                  <p:endCondLst>
                                    <p:cond evt="onNext" delay="0">
                                      <p:tgtEl>
                                        <p:sldTgt/>
                                      </p:tgtEl>
                                    </p:cond>
                                  </p:endCondLst>
                                  <p:childTnLst>
                                    <p:animEffect transition="out" filter="fade">
                                      <p:cBhvr>
                                        <p:cTn id="9" dur="1000"/>
                                        <p:tgtEl>
                                          <p:spTgt spid="15"/>
                                        </p:tgtEl>
                                      </p:cBhvr>
                                    </p:animEffect>
                                    <p:set>
                                      <p:cBhvr>
                                        <p:cTn id="10" dur="1" fill="hold">
                                          <p:stCondLst>
                                            <p:cond delay="999"/>
                                          </p:stCondLst>
                                        </p:cTn>
                                        <p:tgtEl>
                                          <p:spTgt spid="15"/>
                                        </p:tgtEl>
                                        <p:attrNameLst>
                                          <p:attrName>style.visibility</p:attrName>
                                        </p:attrNameLst>
                                      </p:cBhvr>
                                      <p:to>
                                        <p:strVal val="hidden"/>
                                      </p:to>
                                    </p:set>
                                  </p:childTnLst>
                                </p:cTn>
                              </p:par>
                              <p:par>
                                <p:cTn id="11" presetID="10" presetClass="entr" presetSubtype="0" repeatCount="indefinite" fill="hold" grpId="3" nodeType="withEffect">
                                  <p:stCondLst>
                                    <p:cond delay="5000"/>
                                  </p:stCondLst>
                                  <p:endCondLst>
                                    <p:cond evt="onNext" delay="0">
                                      <p:tgtEl>
                                        <p:sldTgt/>
                                      </p:tgtEl>
                                    </p:cond>
                                  </p:end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childTnLst>
                                </p:cTn>
                              </p:par>
                              <p:par>
                                <p:cTn id="14" presetID="10" presetClass="exit" presetSubtype="0" repeatCount="indefinite" fill="hold" grpId="4" nodeType="withEffect">
                                  <p:stCondLst>
                                    <p:cond delay="7000"/>
                                  </p:stCondLst>
                                  <p:endCondLst>
                                    <p:cond evt="onNext" delay="0">
                                      <p:tgtEl>
                                        <p:sldTgt/>
                                      </p:tgtEl>
                                    </p:cond>
                                  </p:endCondLst>
                                  <p:childTnLst>
                                    <p:animEffect transition="out" filter="fade">
                                      <p:cBhvr>
                                        <p:cTn id="15" dur="1000"/>
                                        <p:tgtEl>
                                          <p:spTgt spid="15"/>
                                        </p:tgtEl>
                                      </p:cBhvr>
                                    </p:animEffect>
                                    <p:set>
                                      <p:cBhvr>
                                        <p:cTn id="16" dur="1" fill="hold">
                                          <p:stCondLst>
                                            <p:cond delay="999"/>
                                          </p:stCondLst>
                                        </p:cTn>
                                        <p:tgtEl>
                                          <p:spTgt spid="15"/>
                                        </p:tgtEl>
                                        <p:attrNameLst>
                                          <p:attrName>style.visibility</p:attrName>
                                        </p:attrNameLst>
                                      </p:cBhvr>
                                      <p:to>
                                        <p:strVal val="hidden"/>
                                      </p:to>
                                    </p:set>
                                  </p:childTnLst>
                                </p:cTn>
                              </p:par>
                              <p:par>
                                <p:cTn id="17" presetID="63" presetClass="path" presetSubtype="0" repeatCount="indefinite" accel="50000" decel="50000" autoRev="1" fill="hold" grpId="1" nodeType="withEffect">
                                  <p:stCondLst>
                                    <p:cond delay="0"/>
                                  </p:stCondLst>
                                  <p:endCondLst>
                                    <p:cond evt="onNext" delay="0">
                                      <p:tgtEl>
                                        <p:sldTgt/>
                                      </p:tgtEl>
                                    </p:cond>
                                  </p:endCondLst>
                                  <p:childTnLst>
                                    <p:animMotion origin="layout" path="M -0.0207 0.00393 L 0.37813 0.00393 " pathEditMode="relative" rAng="0" ptsTypes="AA">
                                      <p:cBhvr>
                                        <p:cTn id="18" dur="2000" fill="hold"/>
                                        <p:tgtEl>
                                          <p:spTgt spid="15"/>
                                        </p:tgtEl>
                                        <p:attrNameLst>
                                          <p:attrName>ppt_x</p:attrName>
                                          <p:attrName>ppt_y</p:attrName>
                                        </p:attrNameLst>
                                      </p:cBhvr>
                                      <p:rCtr x="1993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P spid="15" grpId="3" animBg="1"/>
      <p:bldP spid="15" grpId="4"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E96796D5-FA82-4E09-9CEB-2CC1A6529629}"/>
              </a:ext>
            </a:extLst>
          </p:cNvPr>
          <p:cNvGrpSpPr/>
          <p:nvPr/>
        </p:nvGrpSpPr>
        <p:grpSpPr>
          <a:xfrm rot="13500000">
            <a:off x="3306203" y="1625970"/>
            <a:ext cx="904301" cy="906319"/>
            <a:chOff x="4572000" y="2390775"/>
            <a:chExt cx="2079747" cy="2084388"/>
          </a:xfrm>
        </p:grpSpPr>
        <p:sp>
          <p:nvSpPr>
            <p:cNvPr id="15" name="Freeform 5">
              <a:extLst>
                <a:ext uri="{FF2B5EF4-FFF2-40B4-BE49-F238E27FC236}">
                  <a16:creationId xmlns:a16="http://schemas.microsoft.com/office/drawing/2014/main" id="{E9DF2D1F-7756-4812-98A2-1CD42211871C}"/>
                </a:ext>
              </a:extLst>
            </p:cNvPr>
            <p:cNvSpPr>
              <a:spLocks/>
            </p:cNvSpPr>
            <p:nvPr/>
          </p:nvSpPr>
          <p:spPr bwMode="auto">
            <a:xfrm>
              <a:off x="4572000" y="2390775"/>
              <a:ext cx="706438" cy="2084388"/>
            </a:xfrm>
            <a:custGeom>
              <a:avLst/>
              <a:gdLst>
                <a:gd name="T0" fmla="*/ 174 w 194"/>
                <a:gd name="T1" fmla="*/ 567 h 567"/>
                <a:gd name="T2" fmla="*/ 20 w 194"/>
                <a:gd name="T3" fmla="*/ 567 h 567"/>
                <a:gd name="T4" fmla="*/ 0 w 194"/>
                <a:gd name="T5" fmla="*/ 548 h 567"/>
                <a:gd name="T6" fmla="*/ 0 w 194"/>
                <a:gd name="T7" fmla="*/ 20 h 567"/>
                <a:gd name="T8" fmla="*/ 20 w 194"/>
                <a:gd name="T9" fmla="*/ 0 h 567"/>
                <a:gd name="T10" fmla="*/ 174 w 194"/>
                <a:gd name="T11" fmla="*/ 0 h 567"/>
                <a:gd name="T12" fmla="*/ 194 w 194"/>
                <a:gd name="T13" fmla="*/ 20 h 567"/>
                <a:gd name="T14" fmla="*/ 194 w 194"/>
                <a:gd name="T15" fmla="*/ 548 h 567"/>
                <a:gd name="T16" fmla="*/ 174 w 194"/>
                <a:gd name="T17" fmla="*/ 567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567">
                  <a:moveTo>
                    <a:pt x="174" y="567"/>
                  </a:moveTo>
                  <a:cubicBezTo>
                    <a:pt x="20" y="567"/>
                    <a:pt x="20" y="567"/>
                    <a:pt x="20" y="567"/>
                  </a:cubicBezTo>
                  <a:cubicBezTo>
                    <a:pt x="9" y="567"/>
                    <a:pt x="0" y="559"/>
                    <a:pt x="0" y="548"/>
                  </a:cubicBezTo>
                  <a:cubicBezTo>
                    <a:pt x="0" y="20"/>
                    <a:pt x="0" y="20"/>
                    <a:pt x="0" y="20"/>
                  </a:cubicBezTo>
                  <a:cubicBezTo>
                    <a:pt x="0" y="9"/>
                    <a:pt x="9" y="0"/>
                    <a:pt x="20" y="0"/>
                  </a:cubicBezTo>
                  <a:cubicBezTo>
                    <a:pt x="174" y="0"/>
                    <a:pt x="174" y="0"/>
                    <a:pt x="174" y="0"/>
                  </a:cubicBezTo>
                  <a:cubicBezTo>
                    <a:pt x="185" y="0"/>
                    <a:pt x="194" y="9"/>
                    <a:pt x="194" y="20"/>
                  </a:cubicBezTo>
                  <a:cubicBezTo>
                    <a:pt x="194" y="548"/>
                    <a:pt x="194" y="548"/>
                    <a:pt x="194" y="548"/>
                  </a:cubicBezTo>
                  <a:cubicBezTo>
                    <a:pt x="194" y="559"/>
                    <a:pt x="185" y="567"/>
                    <a:pt x="174" y="567"/>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Calibri"/>
                <a:ea typeface="+mn-ea"/>
                <a:cs typeface="+mn-cs"/>
              </a:endParaRPr>
            </a:p>
          </p:txBody>
        </p:sp>
        <p:sp>
          <p:nvSpPr>
            <p:cNvPr id="16" name="Freeform 8">
              <a:extLst>
                <a:ext uri="{FF2B5EF4-FFF2-40B4-BE49-F238E27FC236}">
                  <a16:creationId xmlns:a16="http://schemas.microsoft.com/office/drawing/2014/main" id="{4A84A43A-C2EB-46AC-B201-5818316D3650}"/>
                </a:ext>
              </a:extLst>
            </p:cNvPr>
            <p:cNvSpPr>
              <a:spLocks/>
            </p:cNvSpPr>
            <p:nvPr/>
          </p:nvSpPr>
          <p:spPr bwMode="auto">
            <a:xfrm>
              <a:off x="4584822" y="3762375"/>
              <a:ext cx="2066925" cy="712788"/>
            </a:xfrm>
            <a:custGeom>
              <a:avLst/>
              <a:gdLst>
                <a:gd name="T0" fmla="*/ 567 w 567"/>
                <a:gd name="T1" fmla="*/ 20 h 194"/>
                <a:gd name="T2" fmla="*/ 567 w 567"/>
                <a:gd name="T3" fmla="*/ 175 h 194"/>
                <a:gd name="T4" fmla="*/ 547 w 567"/>
                <a:gd name="T5" fmla="*/ 194 h 194"/>
                <a:gd name="T6" fmla="*/ 20 w 567"/>
                <a:gd name="T7" fmla="*/ 194 h 194"/>
                <a:gd name="T8" fmla="*/ 0 w 567"/>
                <a:gd name="T9" fmla="*/ 175 h 194"/>
                <a:gd name="T10" fmla="*/ 0 w 567"/>
                <a:gd name="T11" fmla="*/ 20 h 194"/>
                <a:gd name="T12" fmla="*/ 20 w 567"/>
                <a:gd name="T13" fmla="*/ 0 h 194"/>
                <a:gd name="T14" fmla="*/ 547 w 567"/>
                <a:gd name="T15" fmla="*/ 0 h 194"/>
                <a:gd name="T16" fmla="*/ 567 w 567"/>
                <a:gd name="T17" fmla="*/ 2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7" h="194">
                  <a:moveTo>
                    <a:pt x="567" y="20"/>
                  </a:moveTo>
                  <a:cubicBezTo>
                    <a:pt x="567" y="175"/>
                    <a:pt x="567" y="175"/>
                    <a:pt x="567" y="175"/>
                  </a:cubicBezTo>
                  <a:cubicBezTo>
                    <a:pt x="567" y="186"/>
                    <a:pt x="558" y="194"/>
                    <a:pt x="547" y="194"/>
                  </a:cubicBezTo>
                  <a:cubicBezTo>
                    <a:pt x="20" y="194"/>
                    <a:pt x="20" y="194"/>
                    <a:pt x="20" y="194"/>
                  </a:cubicBezTo>
                  <a:cubicBezTo>
                    <a:pt x="9" y="194"/>
                    <a:pt x="0" y="186"/>
                    <a:pt x="0" y="175"/>
                  </a:cubicBezTo>
                  <a:cubicBezTo>
                    <a:pt x="0" y="20"/>
                    <a:pt x="0" y="20"/>
                    <a:pt x="0" y="20"/>
                  </a:cubicBezTo>
                  <a:cubicBezTo>
                    <a:pt x="0" y="9"/>
                    <a:pt x="9" y="0"/>
                    <a:pt x="20" y="0"/>
                  </a:cubicBezTo>
                  <a:cubicBezTo>
                    <a:pt x="547" y="0"/>
                    <a:pt x="547" y="0"/>
                    <a:pt x="547" y="0"/>
                  </a:cubicBezTo>
                  <a:cubicBezTo>
                    <a:pt x="558" y="0"/>
                    <a:pt x="567" y="9"/>
                    <a:pt x="567" y="2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Calibri"/>
                <a:ea typeface="+mn-ea"/>
                <a:cs typeface="+mn-cs"/>
              </a:endParaRPr>
            </a:p>
          </p:txBody>
        </p:sp>
      </p:grpSp>
      <p:grpSp>
        <p:nvGrpSpPr>
          <p:cNvPr id="17" name="Group 16">
            <a:extLst>
              <a:ext uri="{FF2B5EF4-FFF2-40B4-BE49-F238E27FC236}">
                <a16:creationId xmlns:a16="http://schemas.microsoft.com/office/drawing/2014/main" id="{8C47FB26-D7E5-4FBE-B0FA-4CFADDDE8AC8}"/>
              </a:ext>
            </a:extLst>
          </p:cNvPr>
          <p:cNvGrpSpPr/>
          <p:nvPr/>
        </p:nvGrpSpPr>
        <p:grpSpPr>
          <a:xfrm rot="13500000">
            <a:off x="6524168" y="1577552"/>
            <a:ext cx="904301" cy="906319"/>
            <a:chOff x="4572000" y="2390775"/>
            <a:chExt cx="2079747" cy="2084388"/>
          </a:xfrm>
        </p:grpSpPr>
        <p:sp>
          <p:nvSpPr>
            <p:cNvPr id="18" name="Freeform 5">
              <a:extLst>
                <a:ext uri="{FF2B5EF4-FFF2-40B4-BE49-F238E27FC236}">
                  <a16:creationId xmlns:a16="http://schemas.microsoft.com/office/drawing/2014/main" id="{1B83187A-EE8F-41F7-814B-F149E75474F8}"/>
                </a:ext>
              </a:extLst>
            </p:cNvPr>
            <p:cNvSpPr>
              <a:spLocks/>
            </p:cNvSpPr>
            <p:nvPr/>
          </p:nvSpPr>
          <p:spPr bwMode="auto">
            <a:xfrm>
              <a:off x="4572000" y="2390775"/>
              <a:ext cx="706438" cy="2084388"/>
            </a:xfrm>
            <a:custGeom>
              <a:avLst/>
              <a:gdLst>
                <a:gd name="T0" fmla="*/ 174 w 194"/>
                <a:gd name="T1" fmla="*/ 567 h 567"/>
                <a:gd name="T2" fmla="*/ 20 w 194"/>
                <a:gd name="T3" fmla="*/ 567 h 567"/>
                <a:gd name="T4" fmla="*/ 0 w 194"/>
                <a:gd name="T5" fmla="*/ 548 h 567"/>
                <a:gd name="T6" fmla="*/ 0 w 194"/>
                <a:gd name="T7" fmla="*/ 20 h 567"/>
                <a:gd name="T8" fmla="*/ 20 w 194"/>
                <a:gd name="T9" fmla="*/ 0 h 567"/>
                <a:gd name="T10" fmla="*/ 174 w 194"/>
                <a:gd name="T11" fmla="*/ 0 h 567"/>
                <a:gd name="T12" fmla="*/ 194 w 194"/>
                <a:gd name="T13" fmla="*/ 20 h 567"/>
                <a:gd name="T14" fmla="*/ 194 w 194"/>
                <a:gd name="T15" fmla="*/ 548 h 567"/>
                <a:gd name="T16" fmla="*/ 174 w 194"/>
                <a:gd name="T17" fmla="*/ 567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567">
                  <a:moveTo>
                    <a:pt x="174" y="567"/>
                  </a:moveTo>
                  <a:cubicBezTo>
                    <a:pt x="20" y="567"/>
                    <a:pt x="20" y="567"/>
                    <a:pt x="20" y="567"/>
                  </a:cubicBezTo>
                  <a:cubicBezTo>
                    <a:pt x="9" y="567"/>
                    <a:pt x="0" y="559"/>
                    <a:pt x="0" y="548"/>
                  </a:cubicBezTo>
                  <a:cubicBezTo>
                    <a:pt x="0" y="20"/>
                    <a:pt x="0" y="20"/>
                    <a:pt x="0" y="20"/>
                  </a:cubicBezTo>
                  <a:cubicBezTo>
                    <a:pt x="0" y="9"/>
                    <a:pt x="9" y="0"/>
                    <a:pt x="20" y="0"/>
                  </a:cubicBezTo>
                  <a:cubicBezTo>
                    <a:pt x="174" y="0"/>
                    <a:pt x="174" y="0"/>
                    <a:pt x="174" y="0"/>
                  </a:cubicBezTo>
                  <a:cubicBezTo>
                    <a:pt x="185" y="0"/>
                    <a:pt x="194" y="9"/>
                    <a:pt x="194" y="20"/>
                  </a:cubicBezTo>
                  <a:cubicBezTo>
                    <a:pt x="194" y="548"/>
                    <a:pt x="194" y="548"/>
                    <a:pt x="194" y="548"/>
                  </a:cubicBezTo>
                  <a:cubicBezTo>
                    <a:pt x="194" y="559"/>
                    <a:pt x="185" y="567"/>
                    <a:pt x="174" y="567"/>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Calibri"/>
                <a:ea typeface="+mn-ea"/>
                <a:cs typeface="+mn-cs"/>
              </a:endParaRPr>
            </a:p>
          </p:txBody>
        </p:sp>
        <p:sp>
          <p:nvSpPr>
            <p:cNvPr id="19" name="Freeform 8">
              <a:extLst>
                <a:ext uri="{FF2B5EF4-FFF2-40B4-BE49-F238E27FC236}">
                  <a16:creationId xmlns:a16="http://schemas.microsoft.com/office/drawing/2014/main" id="{31A70B26-EA7E-46E3-973C-731151FD05FF}"/>
                </a:ext>
              </a:extLst>
            </p:cNvPr>
            <p:cNvSpPr>
              <a:spLocks/>
            </p:cNvSpPr>
            <p:nvPr/>
          </p:nvSpPr>
          <p:spPr bwMode="auto">
            <a:xfrm>
              <a:off x="4584822" y="3762375"/>
              <a:ext cx="2066925" cy="712788"/>
            </a:xfrm>
            <a:custGeom>
              <a:avLst/>
              <a:gdLst>
                <a:gd name="T0" fmla="*/ 567 w 567"/>
                <a:gd name="T1" fmla="*/ 20 h 194"/>
                <a:gd name="T2" fmla="*/ 567 w 567"/>
                <a:gd name="T3" fmla="*/ 175 h 194"/>
                <a:gd name="T4" fmla="*/ 547 w 567"/>
                <a:gd name="T5" fmla="*/ 194 h 194"/>
                <a:gd name="T6" fmla="*/ 20 w 567"/>
                <a:gd name="T7" fmla="*/ 194 h 194"/>
                <a:gd name="T8" fmla="*/ 0 w 567"/>
                <a:gd name="T9" fmla="*/ 175 h 194"/>
                <a:gd name="T10" fmla="*/ 0 w 567"/>
                <a:gd name="T11" fmla="*/ 20 h 194"/>
                <a:gd name="T12" fmla="*/ 20 w 567"/>
                <a:gd name="T13" fmla="*/ 0 h 194"/>
                <a:gd name="T14" fmla="*/ 547 w 567"/>
                <a:gd name="T15" fmla="*/ 0 h 194"/>
                <a:gd name="T16" fmla="*/ 567 w 567"/>
                <a:gd name="T17" fmla="*/ 2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7" h="194">
                  <a:moveTo>
                    <a:pt x="567" y="20"/>
                  </a:moveTo>
                  <a:cubicBezTo>
                    <a:pt x="567" y="175"/>
                    <a:pt x="567" y="175"/>
                    <a:pt x="567" y="175"/>
                  </a:cubicBezTo>
                  <a:cubicBezTo>
                    <a:pt x="567" y="186"/>
                    <a:pt x="558" y="194"/>
                    <a:pt x="547" y="194"/>
                  </a:cubicBezTo>
                  <a:cubicBezTo>
                    <a:pt x="20" y="194"/>
                    <a:pt x="20" y="194"/>
                    <a:pt x="20" y="194"/>
                  </a:cubicBezTo>
                  <a:cubicBezTo>
                    <a:pt x="9" y="194"/>
                    <a:pt x="0" y="186"/>
                    <a:pt x="0" y="175"/>
                  </a:cubicBezTo>
                  <a:cubicBezTo>
                    <a:pt x="0" y="20"/>
                    <a:pt x="0" y="20"/>
                    <a:pt x="0" y="20"/>
                  </a:cubicBezTo>
                  <a:cubicBezTo>
                    <a:pt x="0" y="9"/>
                    <a:pt x="9" y="0"/>
                    <a:pt x="20" y="0"/>
                  </a:cubicBezTo>
                  <a:cubicBezTo>
                    <a:pt x="547" y="0"/>
                    <a:pt x="547" y="0"/>
                    <a:pt x="547" y="0"/>
                  </a:cubicBezTo>
                  <a:cubicBezTo>
                    <a:pt x="558" y="0"/>
                    <a:pt x="567" y="9"/>
                    <a:pt x="567" y="2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Calibri"/>
                <a:ea typeface="+mn-ea"/>
                <a:cs typeface="+mn-cs"/>
              </a:endParaRPr>
            </a:p>
          </p:txBody>
        </p:sp>
      </p:grpSp>
      <p:grpSp>
        <p:nvGrpSpPr>
          <p:cNvPr id="20" name="Group 19"/>
          <p:cNvGrpSpPr/>
          <p:nvPr/>
        </p:nvGrpSpPr>
        <p:grpSpPr>
          <a:xfrm>
            <a:off x="1237977" y="1438978"/>
            <a:ext cx="2126051" cy="1225638"/>
            <a:chOff x="367079" y="2635209"/>
            <a:chExt cx="2126051" cy="1225638"/>
          </a:xfrm>
        </p:grpSpPr>
        <p:sp>
          <p:nvSpPr>
            <p:cNvPr id="21" name="TextBox 20">
              <a:extLst>
                <a:ext uri="{FF2B5EF4-FFF2-40B4-BE49-F238E27FC236}">
                  <a16:creationId xmlns:a16="http://schemas.microsoft.com/office/drawing/2014/main" id="{91DA05D1-D982-4B5F-9ABB-D2088309AFB2}"/>
                </a:ext>
              </a:extLst>
            </p:cNvPr>
            <p:cNvSpPr txBox="1"/>
            <p:nvPr/>
          </p:nvSpPr>
          <p:spPr>
            <a:xfrm>
              <a:off x="367079" y="3337627"/>
              <a:ext cx="2126051" cy="523220"/>
            </a:xfrm>
            <a:prstGeom prst="rect">
              <a:avLst/>
            </a:prstGeom>
            <a:noFill/>
          </p:spPr>
          <p:txBody>
            <a:bodyPr wrap="square" rtlCol="0">
              <a:spAutoFit/>
            </a:bodyPr>
            <a:lstStyle/>
            <a:p>
              <a:pPr lvl="0" algn="ctr">
                <a:defRPr/>
              </a:pPr>
              <a:r>
                <a:rPr kumimoji="0" lang="tr-TR" sz="1400" b="1" i="0" u="none" strike="noStrike" kern="1200" cap="none" spc="0" normalizeH="0" baseline="0" noProof="0" dirty="0" err="1">
                  <a:ln>
                    <a:noFill/>
                  </a:ln>
                  <a:solidFill>
                    <a:schemeClr val="bg2">
                      <a:lumMod val="10000"/>
                    </a:schemeClr>
                  </a:solidFill>
                  <a:effectLst/>
                  <a:uLnTx/>
                  <a:uFillTx/>
                  <a:ea typeface="+mn-ea"/>
                  <a:cs typeface="+mn-cs"/>
                </a:rPr>
                <a:t>Number</a:t>
              </a:r>
              <a:r>
                <a:rPr kumimoji="0" lang="tr-TR" sz="1400" b="1" i="0" u="none" strike="noStrike" kern="1200" cap="none" spc="0" normalizeH="0" baseline="0" noProof="0" dirty="0">
                  <a:ln>
                    <a:noFill/>
                  </a:ln>
                  <a:solidFill>
                    <a:schemeClr val="bg2">
                      <a:lumMod val="10000"/>
                    </a:schemeClr>
                  </a:solidFill>
                  <a:effectLst/>
                  <a:uLnTx/>
                  <a:uFillTx/>
                  <a:ea typeface="+mn-ea"/>
                  <a:cs typeface="+mn-cs"/>
                </a:rPr>
                <a:t> of </a:t>
              </a:r>
              <a:r>
                <a:rPr kumimoji="0" lang="tr-TR" sz="1400" b="1" i="0" u="none" strike="noStrike" kern="1200" cap="none" spc="0" normalizeH="0" baseline="0" noProof="0" dirty="0" err="1">
                  <a:ln>
                    <a:noFill/>
                  </a:ln>
                  <a:solidFill>
                    <a:schemeClr val="bg2">
                      <a:lumMod val="10000"/>
                    </a:schemeClr>
                  </a:solidFill>
                  <a:effectLst/>
                  <a:uLnTx/>
                  <a:uFillTx/>
                  <a:ea typeface="+mn-ea"/>
                  <a:cs typeface="+mn-cs"/>
                </a:rPr>
                <a:t>Students</a:t>
              </a:r>
              <a:r>
                <a:rPr lang="tr-TR" sz="1400" b="1" dirty="0">
                  <a:solidFill>
                    <a:schemeClr val="bg2">
                      <a:lumMod val="10000"/>
                    </a:schemeClr>
                  </a:solidFill>
                </a:rPr>
                <a:t>: </a:t>
              </a:r>
              <a:r>
                <a:rPr lang="tr-TR" sz="1400" dirty="0">
                  <a:solidFill>
                    <a:srgbClr val="FF0000"/>
                  </a:solidFill>
                  <a:latin typeface="Swis721 Lt BT" pitchFamily="34" charset="0"/>
                </a:rPr>
                <a:t>4.685</a:t>
              </a:r>
            </a:p>
          </p:txBody>
        </p:sp>
        <p:sp>
          <p:nvSpPr>
            <p:cNvPr id="22" name="TextBox 21">
              <a:extLst>
                <a:ext uri="{FF2B5EF4-FFF2-40B4-BE49-F238E27FC236}">
                  <a16:creationId xmlns:a16="http://schemas.microsoft.com/office/drawing/2014/main" id="{A312D7CA-CC36-4514-87C7-7F59973ADEB5}"/>
                </a:ext>
              </a:extLst>
            </p:cNvPr>
            <p:cNvSpPr txBox="1"/>
            <p:nvPr/>
          </p:nvSpPr>
          <p:spPr>
            <a:xfrm>
              <a:off x="441619" y="2635209"/>
              <a:ext cx="1913902" cy="67185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tr-TR" sz="2800" b="1" dirty="0">
                  <a:solidFill>
                    <a:prstClr val="black"/>
                  </a:solidFill>
                  <a:latin typeface="Titillium"/>
                </a:rPr>
                <a:t>2007</a:t>
              </a:r>
              <a:endParaRPr kumimoji="0" lang="en-US" sz="2800" b="1" i="0" u="none" strike="noStrike" kern="1200" cap="none" spc="0" normalizeH="0" baseline="0" noProof="0" dirty="0">
                <a:ln>
                  <a:noFill/>
                </a:ln>
                <a:solidFill>
                  <a:prstClr val="black"/>
                </a:solidFill>
                <a:effectLst/>
                <a:uLnTx/>
                <a:uFillTx/>
                <a:latin typeface="Titillium"/>
                <a:ea typeface="+mn-ea"/>
                <a:cs typeface="+mn-cs"/>
              </a:endParaRPr>
            </a:p>
          </p:txBody>
        </p:sp>
        <p:cxnSp>
          <p:nvCxnSpPr>
            <p:cNvPr id="23" name="Straight Connector 22"/>
            <p:cNvCxnSpPr/>
            <p:nvPr/>
          </p:nvCxnSpPr>
          <p:spPr>
            <a:xfrm>
              <a:off x="473153" y="3272312"/>
              <a:ext cx="1913902" cy="0"/>
            </a:xfrm>
            <a:prstGeom prst="line">
              <a:avLst/>
            </a:prstGeom>
            <a:ln w="38100">
              <a:solidFill>
                <a:srgbClr val="F58D37"/>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4118273" y="1371833"/>
            <a:ext cx="2734151" cy="1676150"/>
            <a:chOff x="3110753" y="2615584"/>
            <a:chExt cx="2734151" cy="1676150"/>
          </a:xfrm>
        </p:grpSpPr>
        <p:sp>
          <p:nvSpPr>
            <p:cNvPr id="25" name="TextBox 24">
              <a:extLst>
                <a:ext uri="{FF2B5EF4-FFF2-40B4-BE49-F238E27FC236}">
                  <a16:creationId xmlns:a16="http://schemas.microsoft.com/office/drawing/2014/main" id="{24CA734A-FA3D-4BFE-824C-2C9F59C8535B}"/>
                </a:ext>
              </a:extLst>
            </p:cNvPr>
            <p:cNvSpPr txBox="1"/>
            <p:nvPr/>
          </p:nvSpPr>
          <p:spPr>
            <a:xfrm>
              <a:off x="3110753" y="3337627"/>
              <a:ext cx="273415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err="1">
                  <a:ln>
                    <a:noFill/>
                  </a:ln>
                  <a:solidFill>
                    <a:prstClr val="black"/>
                  </a:solidFill>
                  <a:effectLst/>
                  <a:uLnTx/>
                  <a:uFillTx/>
                  <a:latin typeface="Swis721 Lt BT" pitchFamily="34" charset="0"/>
                  <a:ea typeface="+mn-ea"/>
                  <a:cs typeface="+mn-cs"/>
                </a:rPr>
                <a:t>Number</a:t>
              </a:r>
              <a:r>
                <a:rPr kumimoji="0" lang="tr-TR" sz="1400" b="1" i="0" u="none" strike="noStrike" kern="1200" cap="none" spc="0" normalizeH="0" baseline="0" noProof="0" dirty="0">
                  <a:ln>
                    <a:noFill/>
                  </a:ln>
                  <a:solidFill>
                    <a:prstClr val="black"/>
                  </a:solidFill>
                  <a:effectLst/>
                  <a:uLnTx/>
                  <a:uFillTx/>
                  <a:latin typeface="Swis721 Lt BT" pitchFamily="34" charset="0"/>
                  <a:ea typeface="+mn-ea"/>
                  <a:cs typeface="+mn-cs"/>
                </a:rPr>
                <a:t> of </a:t>
              </a:r>
              <a:r>
                <a:rPr kumimoji="0" lang="tr-TR" sz="1400" b="1" i="0" u="none" strike="noStrike" kern="1200" cap="none" spc="0" normalizeH="0" baseline="0" noProof="0" dirty="0" err="1">
                  <a:ln>
                    <a:noFill/>
                  </a:ln>
                  <a:solidFill>
                    <a:prstClr val="black"/>
                  </a:solidFill>
                  <a:effectLst/>
                  <a:uLnTx/>
                  <a:uFillTx/>
                  <a:latin typeface="Swis721 Lt BT" pitchFamily="34" charset="0"/>
                  <a:ea typeface="+mn-ea"/>
                  <a:cs typeface="+mn-cs"/>
                </a:rPr>
                <a:t>Students</a:t>
              </a:r>
              <a:r>
                <a:rPr kumimoji="0" lang="tr-TR" sz="1400" b="1" i="0" u="none" strike="noStrike" kern="1200" cap="none" spc="0" normalizeH="0" baseline="0" noProof="0" dirty="0">
                  <a:ln>
                    <a:noFill/>
                  </a:ln>
                  <a:solidFill>
                    <a:prstClr val="black"/>
                  </a:solidFill>
                  <a:effectLst/>
                  <a:uLnTx/>
                  <a:uFillTx/>
                  <a:latin typeface="Swis721 Lt BT" pitchFamily="34" charset="0"/>
                  <a:ea typeface="+mn-ea"/>
                  <a:cs typeface="+mn-cs"/>
                </a:rPr>
                <a:t>: </a:t>
              </a:r>
              <a:r>
                <a:rPr kumimoji="0" lang="tr-TR" sz="1400" b="0" i="0" u="none" strike="noStrike" kern="1200" cap="none" spc="0" normalizeH="0" baseline="0" noProof="0" dirty="0">
                  <a:ln>
                    <a:noFill/>
                  </a:ln>
                  <a:solidFill>
                    <a:srgbClr val="FF0000"/>
                  </a:solidFill>
                  <a:effectLst/>
                  <a:uLnTx/>
                  <a:uFillTx/>
                  <a:latin typeface="Swis721 Lt BT" pitchFamily="34" charset="0"/>
                  <a:ea typeface="+mn-ea"/>
                  <a:cs typeface="+mn-cs"/>
                </a:rPr>
                <a:t>35.000</a:t>
              </a:r>
            </a:p>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1" dirty="0" err="1">
                  <a:solidFill>
                    <a:prstClr val="black"/>
                  </a:solidFill>
                  <a:latin typeface="Swis721 Lt BT" pitchFamily="34" charset="0"/>
                </a:rPr>
                <a:t>Number</a:t>
              </a:r>
              <a:r>
                <a:rPr lang="tr-TR" sz="1400" b="1" dirty="0">
                  <a:solidFill>
                    <a:prstClr val="black"/>
                  </a:solidFill>
                  <a:latin typeface="Swis721 Lt BT" pitchFamily="34" charset="0"/>
                </a:rPr>
                <a:t> of </a:t>
              </a:r>
            </a:p>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1" dirty="0">
                  <a:solidFill>
                    <a:prstClr val="black"/>
                  </a:solidFill>
                  <a:latin typeface="Swis721 Lt BT" pitchFamily="34" charset="0"/>
                </a:rPr>
                <a:t>International </a:t>
              </a:r>
              <a:r>
                <a:rPr lang="tr-TR" sz="1400" b="1" dirty="0" err="1">
                  <a:solidFill>
                    <a:prstClr val="black"/>
                  </a:solidFill>
                  <a:latin typeface="Swis721 Lt BT" pitchFamily="34" charset="0"/>
                </a:rPr>
                <a:t>Students</a:t>
              </a:r>
              <a:r>
                <a:rPr lang="tr-TR" sz="1400" b="1" dirty="0">
                  <a:solidFill>
                    <a:prstClr val="black"/>
                  </a:solidFill>
                  <a:latin typeface="Swis721 Lt BT" pitchFamily="34" charset="0"/>
                </a:rPr>
                <a:t>: </a:t>
              </a:r>
              <a:r>
                <a:rPr lang="tr-TR" sz="1400" dirty="0">
                  <a:solidFill>
                    <a:srgbClr val="FF0000"/>
                  </a:solidFill>
                  <a:latin typeface="Swis721 Lt BT" pitchFamily="34" charset="0"/>
                </a:rPr>
                <a:t>234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Swis721 Lt BT" pitchFamily="34" charset="0"/>
                <a:ea typeface="+mn-ea"/>
                <a:cs typeface="+mn-cs"/>
              </a:endParaRPr>
            </a:p>
          </p:txBody>
        </p:sp>
        <p:sp>
          <p:nvSpPr>
            <p:cNvPr id="26" name="TextBox 25">
              <a:extLst>
                <a:ext uri="{FF2B5EF4-FFF2-40B4-BE49-F238E27FC236}">
                  <a16:creationId xmlns:a16="http://schemas.microsoft.com/office/drawing/2014/main" id="{3056BB74-0985-4246-968D-5D1C276253FE}"/>
                </a:ext>
              </a:extLst>
            </p:cNvPr>
            <p:cNvSpPr txBox="1"/>
            <p:nvPr/>
          </p:nvSpPr>
          <p:spPr>
            <a:xfrm>
              <a:off x="3455966" y="2615584"/>
              <a:ext cx="2159939" cy="67185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tr-TR" sz="2800" b="1" dirty="0">
                  <a:solidFill>
                    <a:prstClr val="black"/>
                  </a:solidFill>
                  <a:latin typeface="Titillium"/>
                </a:rPr>
                <a:t>2015</a:t>
              </a:r>
              <a:endParaRPr kumimoji="0" lang="en-US" sz="2800" b="1" i="0" u="none" strike="noStrike" kern="1200" cap="none" spc="0" normalizeH="0" baseline="0" noProof="0" dirty="0">
                <a:ln>
                  <a:noFill/>
                </a:ln>
                <a:solidFill>
                  <a:prstClr val="black"/>
                </a:solidFill>
                <a:effectLst/>
                <a:uLnTx/>
                <a:uFillTx/>
                <a:latin typeface="Titillium"/>
                <a:ea typeface="+mn-ea"/>
                <a:cs typeface="+mn-cs"/>
              </a:endParaRPr>
            </a:p>
          </p:txBody>
        </p:sp>
        <p:cxnSp>
          <p:nvCxnSpPr>
            <p:cNvPr id="27" name="Straight Connector 26"/>
            <p:cNvCxnSpPr/>
            <p:nvPr/>
          </p:nvCxnSpPr>
          <p:spPr>
            <a:xfrm>
              <a:off x="3557452" y="3272312"/>
              <a:ext cx="1913902" cy="0"/>
            </a:xfrm>
            <a:prstGeom prst="line">
              <a:avLst/>
            </a:prstGeom>
            <a:ln w="38100">
              <a:solidFill>
                <a:srgbClr val="F58D37"/>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7185203" y="1336043"/>
            <a:ext cx="3534436" cy="1065837"/>
            <a:chOff x="5972028" y="2608201"/>
            <a:chExt cx="3534436" cy="1065837"/>
          </a:xfrm>
        </p:grpSpPr>
        <p:sp>
          <p:nvSpPr>
            <p:cNvPr id="29" name="TextBox 28">
              <a:extLst>
                <a:ext uri="{FF2B5EF4-FFF2-40B4-BE49-F238E27FC236}">
                  <a16:creationId xmlns:a16="http://schemas.microsoft.com/office/drawing/2014/main" id="{B647B637-36CA-4D7D-9BF9-499654EB3C21}"/>
                </a:ext>
              </a:extLst>
            </p:cNvPr>
            <p:cNvSpPr txBox="1"/>
            <p:nvPr/>
          </p:nvSpPr>
          <p:spPr>
            <a:xfrm>
              <a:off x="6574687" y="2608201"/>
              <a:ext cx="2173004" cy="67185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tr-TR" sz="2800" b="1" dirty="0">
                  <a:solidFill>
                    <a:prstClr val="black"/>
                  </a:solidFill>
                  <a:latin typeface="Titillium"/>
                </a:rPr>
                <a:t>2019</a:t>
              </a:r>
              <a:endParaRPr kumimoji="0" lang="en-US" sz="2800" b="1" i="0" u="none" strike="noStrike" kern="1200" cap="none" spc="0" normalizeH="0" baseline="0" noProof="0" dirty="0">
                <a:ln>
                  <a:noFill/>
                </a:ln>
                <a:solidFill>
                  <a:prstClr val="black"/>
                </a:solidFill>
                <a:effectLst/>
                <a:uLnTx/>
                <a:uFillTx/>
                <a:latin typeface="Titillium"/>
                <a:ea typeface="+mn-ea"/>
                <a:cs typeface="+mn-cs"/>
              </a:endParaRPr>
            </a:p>
          </p:txBody>
        </p:sp>
        <p:sp>
          <p:nvSpPr>
            <p:cNvPr id="30" name="TextBox 29">
              <a:extLst>
                <a:ext uri="{FF2B5EF4-FFF2-40B4-BE49-F238E27FC236}">
                  <a16:creationId xmlns:a16="http://schemas.microsoft.com/office/drawing/2014/main" id="{24CA734A-FA3D-4BFE-824C-2C9F59C8535B}"/>
                </a:ext>
              </a:extLst>
            </p:cNvPr>
            <p:cNvSpPr txBox="1"/>
            <p:nvPr/>
          </p:nvSpPr>
          <p:spPr>
            <a:xfrm>
              <a:off x="5972028" y="3366261"/>
              <a:ext cx="353443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cxnSp>
          <p:nvCxnSpPr>
            <p:cNvPr id="31" name="Straight Connector 30"/>
            <p:cNvCxnSpPr/>
            <p:nvPr/>
          </p:nvCxnSpPr>
          <p:spPr>
            <a:xfrm>
              <a:off x="6681652" y="3272312"/>
              <a:ext cx="1913902" cy="0"/>
            </a:xfrm>
            <a:prstGeom prst="line">
              <a:avLst/>
            </a:prstGeom>
            <a:ln w="38100">
              <a:solidFill>
                <a:srgbClr val="F58D37"/>
              </a:solidFill>
            </a:ln>
          </p:spPr>
          <p:style>
            <a:lnRef idx="1">
              <a:schemeClr val="accent1"/>
            </a:lnRef>
            <a:fillRef idx="0">
              <a:schemeClr val="accent1"/>
            </a:fillRef>
            <a:effectRef idx="0">
              <a:schemeClr val="accent1"/>
            </a:effectRef>
            <a:fontRef idx="minor">
              <a:schemeClr val="tx1"/>
            </a:fontRef>
          </p:style>
        </p:cxnSp>
      </p:grpSp>
      <p:sp>
        <p:nvSpPr>
          <p:cNvPr id="34" name="Text Placeholder 5"/>
          <p:cNvSpPr txBox="1">
            <a:spLocks/>
          </p:cNvSpPr>
          <p:nvPr/>
        </p:nvSpPr>
        <p:spPr>
          <a:xfrm>
            <a:off x="507226" y="86285"/>
            <a:ext cx="11009271" cy="64293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GREAT</a:t>
            </a:r>
            <a:r>
              <a:rPr kumimoji="0" lang="en-US" sz="40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a:ln>
                  <a:noFill/>
                </a:ln>
                <a:solidFill>
                  <a:srgbClr val="FE8301"/>
                </a:solidFill>
                <a:effectLst/>
                <a:uLnTx/>
                <a:uFillTx/>
                <a:latin typeface="Arial" panose="020B0604020202020204" pitchFamily="34" charset="0"/>
                <a:ea typeface="+mn-ea"/>
                <a:cs typeface="Arial" panose="020B0604020202020204" pitchFamily="34" charset="0"/>
              </a:rPr>
              <a:t>History</a:t>
            </a:r>
            <a:r>
              <a:rPr kumimoji="0" lang="tr-TR" sz="4000" b="0" i="0" u="none" strike="noStrike" kern="1200" cap="none" spc="0" normalizeH="0" baseline="0" noProof="0" dirty="0">
                <a:ln>
                  <a:noFill/>
                </a:ln>
                <a:solidFill>
                  <a:srgbClr val="FE8301"/>
                </a:solidFill>
                <a:effectLst/>
                <a:uLnTx/>
                <a:uFillTx/>
                <a:latin typeface="Arial" panose="020B0604020202020204" pitchFamily="34" charset="0"/>
                <a:ea typeface="+mn-ea"/>
                <a:cs typeface="Arial" panose="020B0604020202020204" pitchFamily="34" charset="0"/>
              </a:rPr>
              <a:t> </a:t>
            </a:r>
            <a:r>
              <a:rPr kumimoji="0" lang="tr-TR" sz="2800" b="0" i="0" u="none" strike="noStrike" kern="1200" cap="none" spc="0" normalizeH="0" baseline="0" noProof="0" dirty="0">
                <a:ln>
                  <a:noFill/>
                </a:ln>
                <a:solidFill>
                  <a:srgbClr val="FE8301"/>
                </a:solidFill>
                <a:effectLst/>
                <a:uLnTx/>
                <a:uFillTx/>
                <a:latin typeface="Arial" panose="020B0604020202020204" pitchFamily="34" charset="0"/>
                <a:ea typeface="+mn-ea"/>
                <a:cs typeface="Arial" panose="020B0604020202020204" pitchFamily="34" charset="0"/>
              </a:rPr>
              <a:t>@ </a:t>
            </a:r>
            <a:r>
              <a:rPr lang="tr-TR" sz="4000" dirty="0">
                <a:solidFill>
                  <a:schemeClr val="accent1">
                    <a:lumMod val="50000"/>
                  </a:schemeClr>
                </a:solidFill>
                <a:latin typeface="Arial" panose="020B0604020202020204" pitchFamily="34" charset="0"/>
                <a:cs typeface="Arial" panose="020B0604020202020204" pitchFamily="34" charset="0"/>
              </a:rPr>
              <a:t>UNIKA</a:t>
            </a:r>
            <a:endParaRPr lang="en-US" sz="4000" dirty="0">
              <a:solidFill>
                <a:schemeClr val="accent1">
                  <a:lumMod val="50000"/>
                </a:schemeClr>
              </a:solidFill>
              <a:latin typeface="Arial" panose="020B0604020202020204" pitchFamily="34" charset="0"/>
              <a:cs typeface="Arial" panose="020B0604020202020204" pitchFamily="34" charset="0"/>
            </a:endParaRPr>
          </a:p>
        </p:txBody>
      </p:sp>
      <p:sp>
        <p:nvSpPr>
          <p:cNvPr id="35" name="Text Placeholder 6"/>
          <p:cNvSpPr txBox="1">
            <a:spLocks/>
          </p:cNvSpPr>
          <p:nvPr/>
        </p:nvSpPr>
        <p:spPr>
          <a:xfrm>
            <a:off x="531940" y="711337"/>
            <a:ext cx="10984557" cy="305229"/>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THE HISTORY OF </a:t>
            </a:r>
            <a:r>
              <a:rPr lang="tr-TR" sz="1800" dirty="0">
                <a:solidFill>
                  <a:srgbClr val="E7E6E6">
                    <a:lumMod val="50000"/>
                  </a:srgbClr>
                </a:solidFill>
                <a:latin typeface="Arial" panose="020B0604020202020204" pitchFamily="34" charset="0"/>
                <a:cs typeface="Arial" panose="020B0604020202020204" pitchFamily="34" charset="0"/>
              </a:rPr>
              <a:t>UNIVERSITY OF KARABUK</a:t>
            </a:r>
            <a:endParaRPr kumimoji="0" lang="en-US" sz="18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grpSp>
        <p:nvGrpSpPr>
          <p:cNvPr id="36" name="Group 35"/>
          <p:cNvGrpSpPr/>
          <p:nvPr/>
        </p:nvGrpSpPr>
        <p:grpSpPr>
          <a:xfrm>
            <a:off x="455000" y="194711"/>
            <a:ext cx="45720" cy="675713"/>
            <a:chOff x="455000" y="491056"/>
            <a:chExt cx="45720" cy="675713"/>
          </a:xfrm>
          <a:solidFill>
            <a:srgbClr val="FE8301"/>
          </a:solidFill>
        </p:grpSpPr>
        <p:sp>
          <p:nvSpPr>
            <p:cNvPr id="37" name="Rectangle 36"/>
            <p:cNvSpPr/>
            <p:nvPr userDrawn="1"/>
          </p:nvSpPr>
          <p:spPr>
            <a:xfrm>
              <a:off x="455001" y="491056"/>
              <a:ext cx="45719" cy="6757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p:cNvSpPr/>
            <p:nvPr userDrawn="1"/>
          </p:nvSpPr>
          <p:spPr>
            <a:xfrm>
              <a:off x="455000" y="961799"/>
              <a:ext cx="45719" cy="2049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aphicFrame>
        <p:nvGraphicFramePr>
          <p:cNvPr id="3" name="Diagram 2"/>
          <p:cNvGraphicFramePr/>
          <p:nvPr>
            <p:extLst>
              <p:ext uri="{D42A27DB-BD31-4B8C-83A1-F6EECF244321}">
                <p14:modId xmlns:p14="http://schemas.microsoft.com/office/powerpoint/2010/main" val="3524682468"/>
              </p:ext>
            </p:extLst>
          </p:nvPr>
        </p:nvGraphicFramePr>
        <p:xfrm>
          <a:off x="2763553" y="4015565"/>
          <a:ext cx="5516739" cy="2809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3" name="TextBox 42">
            <a:extLst>
              <a:ext uri="{FF2B5EF4-FFF2-40B4-BE49-F238E27FC236}">
                <a16:creationId xmlns:a16="http://schemas.microsoft.com/office/drawing/2014/main" id="{24CA734A-FA3D-4BFE-824C-2C9F59C8535B}"/>
              </a:ext>
            </a:extLst>
          </p:cNvPr>
          <p:cNvSpPr txBox="1"/>
          <p:nvPr/>
        </p:nvSpPr>
        <p:spPr>
          <a:xfrm>
            <a:off x="3269323" y="3520673"/>
            <a:ext cx="45482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600" b="1" dirty="0">
                <a:solidFill>
                  <a:srgbClr val="C00000"/>
                </a:solidFill>
                <a:effectLst>
                  <a:outerShdw blurRad="38100" dist="38100" dir="2700000" algn="tl">
                    <a:srgbClr val="000000">
                      <a:alpha val="43137"/>
                    </a:srgbClr>
                  </a:outerShdw>
                </a:effectLst>
                <a:latin typeface="Swis721 Lt BT" pitchFamily="34" charset="0"/>
              </a:rPr>
              <a:t>IN 2007 WHEN </a:t>
            </a:r>
            <a:r>
              <a:rPr kumimoji="0" lang="tr-TR" sz="1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Swis721 Lt BT" pitchFamily="34" charset="0"/>
                <a:ea typeface="+mn-ea"/>
                <a:cs typeface="+mn-cs"/>
              </a:rPr>
              <a:t>UNIKA</a:t>
            </a:r>
            <a:endParaRPr kumimoji="0" lang="en-US" sz="1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Swis721 Lt BT"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Swis721 Lt BT" pitchFamily="34" charset="0"/>
                <a:ea typeface="+mn-ea"/>
                <a:cs typeface="+mn-cs"/>
              </a:rPr>
              <a:t>WAS </a:t>
            </a:r>
            <a:r>
              <a:rPr kumimoji="0" lang="en-US" sz="1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Swis721 Lt BT" pitchFamily="34" charset="0"/>
                <a:ea typeface="+mn-ea"/>
                <a:cs typeface="+mn-cs"/>
              </a:rPr>
              <a:t>F</a:t>
            </a:r>
            <a:r>
              <a:rPr kumimoji="0" lang="tr-TR" sz="1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Swis721 Lt BT" pitchFamily="34" charset="0"/>
                <a:ea typeface="+mn-ea"/>
                <a:cs typeface="+mn-cs"/>
              </a:rPr>
              <a:t>O</a:t>
            </a:r>
            <a:r>
              <a:rPr kumimoji="0" lang="en-US" sz="1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Swis721 Lt BT" pitchFamily="34" charset="0"/>
                <a:ea typeface="+mn-ea"/>
                <a:cs typeface="+mn-cs"/>
              </a:rPr>
              <a:t>UNDED</a:t>
            </a:r>
            <a:r>
              <a:rPr kumimoji="0" lang="tr-TR" sz="1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Swis721 Lt BT" pitchFamily="34" charset="0"/>
                <a:ea typeface="+mn-ea"/>
                <a:cs typeface="+mn-cs"/>
              </a:rPr>
              <a:t> IT</a:t>
            </a:r>
            <a:r>
              <a:rPr kumimoji="0" lang="en-US" sz="1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Swis721 Lt BT" pitchFamily="34" charset="0"/>
                <a:ea typeface="+mn-ea"/>
                <a:cs typeface="+mn-cs"/>
              </a:rPr>
              <a:t> </a:t>
            </a:r>
            <a:r>
              <a:rPr kumimoji="0" lang="tr-TR" sz="1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Swis721 Lt BT" pitchFamily="34" charset="0"/>
                <a:ea typeface="+mn-ea"/>
                <a:cs typeface="+mn-cs"/>
              </a:rPr>
              <a:t>HAD:</a:t>
            </a:r>
            <a:endParaRPr kumimoji="0" lang="en-US" sz="1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4" name="Dikdörtgen 3">
            <a:extLst>
              <a:ext uri="{FF2B5EF4-FFF2-40B4-BE49-F238E27FC236}">
                <a16:creationId xmlns:a16="http://schemas.microsoft.com/office/drawing/2014/main" id="{EB23C3C9-E312-43CC-96A3-22636C2869E8}"/>
              </a:ext>
            </a:extLst>
          </p:cNvPr>
          <p:cNvSpPr/>
          <p:nvPr/>
        </p:nvSpPr>
        <p:spPr>
          <a:xfrm>
            <a:off x="5598601" y="2019882"/>
            <a:ext cx="6972163" cy="738664"/>
          </a:xfrm>
          <a:prstGeom prst="rect">
            <a:avLst/>
          </a:prstGeom>
        </p:spPr>
        <p:txBody>
          <a:bodyPr wrap="square">
            <a:spAutoFit/>
          </a:bodyPr>
          <a:lstStyle/>
          <a:p>
            <a:pPr algn="ctr">
              <a:defRPr/>
            </a:pPr>
            <a:r>
              <a:rPr lang="tr-TR" sz="1400" b="1" dirty="0" err="1">
                <a:solidFill>
                  <a:prstClr val="black"/>
                </a:solidFill>
              </a:rPr>
              <a:t>Number</a:t>
            </a:r>
            <a:r>
              <a:rPr lang="tr-TR" sz="1400" b="1" dirty="0">
                <a:solidFill>
                  <a:prstClr val="black"/>
                </a:solidFill>
              </a:rPr>
              <a:t> of </a:t>
            </a:r>
            <a:r>
              <a:rPr lang="tr-TR" sz="1400" b="1" dirty="0" err="1">
                <a:solidFill>
                  <a:prstClr val="black"/>
                </a:solidFill>
              </a:rPr>
              <a:t>Students</a:t>
            </a:r>
            <a:r>
              <a:rPr lang="tr-TR" sz="1400" b="1" dirty="0">
                <a:solidFill>
                  <a:prstClr val="black"/>
                </a:solidFill>
              </a:rPr>
              <a:t>: </a:t>
            </a:r>
            <a:r>
              <a:rPr lang="tr-TR" sz="1400" dirty="0">
                <a:solidFill>
                  <a:srgbClr val="FF0000"/>
                </a:solidFill>
              </a:rPr>
              <a:t>51.874</a:t>
            </a:r>
          </a:p>
          <a:p>
            <a:pPr algn="ctr">
              <a:defRPr/>
            </a:pPr>
            <a:r>
              <a:rPr lang="tr-TR" sz="1400" b="1" dirty="0" err="1">
                <a:solidFill>
                  <a:prstClr val="black"/>
                </a:solidFill>
              </a:rPr>
              <a:t>Number</a:t>
            </a:r>
            <a:r>
              <a:rPr lang="tr-TR" sz="1400" b="1" dirty="0">
                <a:solidFill>
                  <a:prstClr val="black"/>
                </a:solidFill>
              </a:rPr>
              <a:t> of </a:t>
            </a:r>
          </a:p>
          <a:p>
            <a:pPr algn="ctr">
              <a:defRPr/>
            </a:pPr>
            <a:r>
              <a:rPr lang="tr-TR" sz="1400" b="1" dirty="0">
                <a:solidFill>
                  <a:prstClr val="black"/>
                </a:solidFill>
              </a:rPr>
              <a:t> International </a:t>
            </a:r>
            <a:r>
              <a:rPr lang="tr-TR" sz="1400" b="1" dirty="0" err="1">
                <a:solidFill>
                  <a:prstClr val="black"/>
                </a:solidFill>
              </a:rPr>
              <a:t>Students</a:t>
            </a:r>
            <a:r>
              <a:rPr lang="tr-TR" sz="1400" b="1" dirty="0">
                <a:solidFill>
                  <a:prstClr val="black"/>
                </a:solidFill>
              </a:rPr>
              <a:t>: </a:t>
            </a:r>
            <a:r>
              <a:rPr lang="tr-TR" sz="1400" dirty="0">
                <a:solidFill>
                  <a:srgbClr val="FF0000"/>
                </a:solidFill>
              </a:rPr>
              <a:t>8.050</a:t>
            </a:r>
          </a:p>
        </p:txBody>
      </p:sp>
      <p:pic>
        <p:nvPicPr>
          <p:cNvPr id="33" name="Resim 32" descr="çizim, gömlek içeren bir resim&#10;&#10;Açıklama otomatik olarak oluşturuldu">
            <a:extLst>
              <a:ext uri="{FF2B5EF4-FFF2-40B4-BE49-F238E27FC236}">
                <a16:creationId xmlns:a16="http://schemas.microsoft.com/office/drawing/2014/main" id="{533DFD63-C1E8-45BF-AC64-11253539EE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32258" y="86286"/>
            <a:ext cx="2054086" cy="1437912"/>
          </a:xfrm>
          <a:prstGeom prst="rect">
            <a:avLst/>
          </a:prstGeom>
        </p:spPr>
      </p:pic>
    </p:spTree>
    <p:extLst>
      <p:ext uri="{BB962C8B-B14F-4D97-AF65-F5344CB8AC3E}">
        <p14:creationId xmlns:p14="http://schemas.microsoft.com/office/powerpoint/2010/main" val="34317139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outVertical)">
                                      <p:cBhvr>
                                        <p:cTn id="11" dur="500"/>
                                        <p:tgtEl>
                                          <p:spTgt spid="14"/>
                                        </p:tgtEl>
                                      </p:cBhvr>
                                    </p:animEffect>
                                  </p:childTnLst>
                                </p:cTn>
                              </p:par>
                            </p:childTnLst>
                          </p:cTn>
                        </p:par>
                        <p:par>
                          <p:cTn id="12" fill="hold">
                            <p:stCondLst>
                              <p:cond delay="1000"/>
                            </p:stCondLst>
                            <p:childTnLst>
                              <p:par>
                                <p:cTn id="13" presetID="16" presetClass="entr" presetSubtype="37"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outVertical)">
                                      <p:cBhvr>
                                        <p:cTn id="15" dur="500"/>
                                        <p:tgtEl>
                                          <p:spTgt spid="24"/>
                                        </p:tgtEl>
                                      </p:cBhvr>
                                    </p:animEffect>
                                  </p:childTnLst>
                                </p:cTn>
                              </p:par>
                            </p:childTnLst>
                          </p:cTn>
                        </p:par>
                        <p:par>
                          <p:cTn id="16" fill="hold">
                            <p:stCondLst>
                              <p:cond delay="1500"/>
                            </p:stCondLst>
                            <p:childTnLst>
                              <p:par>
                                <p:cTn id="17" presetID="16" presetClass="entr" presetSubtype="37"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outVertical)">
                                      <p:cBhvr>
                                        <p:cTn id="19" dur="500"/>
                                        <p:tgtEl>
                                          <p:spTgt spid="17"/>
                                        </p:tgtEl>
                                      </p:cBhvr>
                                    </p:animEffect>
                                  </p:childTnLst>
                                </p:cTn>
                              </p:par>
                            </p:childTnLst>
                          </p:cTn>
                        </p:par>
                        <p:par>
                          <p:cTn id="20" fill="hold">
                            <p:stCondLst>
                              <p:cond delay="2000"/>
                            </p:stCondLst>
                            <p:childTnLst>
                              <p:par>
                                <p:cTn id="21" presetID="16" presetClass="entr" presetSubtype="37"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outVertical)">
                                      <p:cBhvr>
                                        <p:cTn id="23" dur="500"/>
                                        <p:tgtEl>
                                          <p:spTgt spid="28"/>
                                        </p:tgtEl>
                                      </p:cBhvr>
                                    </p:animEffect>
                                  </p:childTnLst>
                                </p:cTn>
                              </p:par>
                            </p:childTnLst>
                          </p:cTn>
                        </p:par>
                        <p:par>
                          <p:cTn id="24" fill="hold">
                            <p:stCondLst>
                              <p:cond delay="2500"/>
                            </p:stCondLst>
                            <p:childTnLst>
                              <p:par>
                                <p:cTn id="25" presetID="16" presetClass="entr" presetSubtype="37" fill="hold" grpId="0" nodeType="after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barn(outVertical)">
                                      <p:cBhvr>
                                        <p:cTn id="27" dur="500"/>
                                        <p:tgtEl>
                                          <p:spTgt spid="43"/>
                                        </p:tgtEl>
                                      </p:cBhvr>
                                    </p:animEffect>
                                  </p:childTnLst>
                                </p:cTn>
                              </p:par>
                            </p:childTnLst>
                          </p:cTn>
                        </p:par>
                        <p:par>
                          <p:cTn id="28" fill="hold">
                            <p:stCondLst>
                              <p:cond delay="3000"/>
                            </p:stCondLst>
                            <p:childTnLst>
                              <p:par>
                                <p:cTn id="29" presetID="16" presetClass="entr" presetSubtype="37"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outVertical)">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yagram 1">
            <a:extLst>
              <a:ext uri="{FF2B5EF4-FFF2-40B4-BE49-F238E27FC236}">
                <a16:creationId xmlns:a16="http://schemas.microsoft.com/office/drawing/2014/main" id="{EC60ECC5-65FD-4B78-97B8-0A029B46560B}"/>
              </a:ext>
            </a:extLst>
          </p:cNvPr>
          <p:cNvGraphicFramePr/>
          <p:nvPr>
            <p:extLst>
              <p:ext uri="{D42A27DB-BD31-4B8C-83A1-F6EECF244321}">
                <p14:modId xmlns:p14="http://schemas.microsoft.com/office/powerpoint/2010/main" val="3111885781"/>
              </p:ext>
            </p:extLst>
          </p:nvPr>
        </p:nvGraphicFramePr>
        <p:xfrm>
          <a:off x="102530" y="1342239"/>
          <a:ext cx="11852716" cy="49638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5" name="Grup 24">
            <a:extLst>
              <a:ext uri="{FF2B5EF4-FFF2-40B4-BE49-F238E27FC236}">
                <a16:creationId xmlns:a16="http://schemas.microsoft.com/office/drawing/2014/main" id="{9B4AF76D-8ED0-428C-BF92-F7FC66B4BE3F}"/>
              </a:ext>
            </a:extLst>
          </p:cNvPr>
          <p:cNvGrpSpPr/>
          <p:nvPr/>
        </p:nvGrpSpPr>
        <p:grpSpPr>
          <a:xfrm>
            <a:off x="9633019" y="3233533"/>
            <a:ext cx="2297060" cy="373652"/>
            <a:chOff x="8391" y="2296665"/>
            <a:chExt cx="1851850" cy="323822"/>
          </a:xfrm>
          <a:scene3d>
            <a:camera prst="orthographicFront"/>
            <a:lightRig rig="flat" dir="t"/>
          </a:scene3d>
        </p:grpSpPr>
        <p:sp>
          <p:nvSpPr>
            <p:cNvPr id="26" name="Dikdörtgen 25">
              <a:extLst>
                <a:ext uri="{FF2B5EF4-FFF2-40B4-BE49-F238E27FC236}">
                  <a16:creationId xmlns:a16="http://schemas.microsoft.com/office/drawing/2014/main" id="{406282B7-B285-4108-9F46-1A38B906D1CB}"/>
                </a:ext>
              </a:extLst>
            </p:cNvPr>
            <p:cNvSpPr/>
            <p:nvPr/>
          </p:nvSpPr>
          <p:spPr>
            <a:xfrm>
              <a:off x="8391" y="2296665"/>
              <a:ext cx="1851850" cy="323822"/>
            </a:xfrm>
            <a:prstGeom prst="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27" name="Metin kutusu 26">
              <a:extLst>
                <a:ext uri="{FF2B5EF4-FFF2-40B4-BE49-F238E27FC236}">
                  <a16:creationId xmlns:a16="http://schemas.microsoft.com/office/drawing/2014/main" id="{86A2E53A-F552-4F4B-A1FA-4F6F671380D3}"/>
                </a:ext>
              </a:extLst>
            </p:cNvPr>
            <p:cNvSpPr txBox="1"/>
            <p:nvPr/>
          </p:nvSpPr>
          <p:spPr>
            <a:xfrm>
              <a:off x="8391" y="2296665"/>
              <a:ext cx="1851850" cy="32382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tr-TR" sz="1600" dirty="0"/>
                <a:t>ADMINISTRATIVE UNITS</a:t>
              </a:r>
              <a:endParaRPr lang="tr-TR" sz="1600" kern="1200" dirty="0"/>
            </a:p>
          </p:txBody>
        </p:sp>
      </p:grpSp>
      <p:grpSp>
        <p:nvGrpSpPr>
          <p:cNvPr id="28" name="Grup 27">
            <a:extLst>
              <a:ext uri="{FF2B5EF4-FFF2-40B4-BE49-F238E27FC236}">
                <a16:creationId xmlns:a16="http://schemas.microsoft.com/office/drawing/2014/main" id="{7DEBD07F-3E96-47E8-BB3F-6DA55165AEA3}"/>
              </a:ext>
            </a:extLst>
          </p:cNvPr>
          <p:cNvGrpSpPr/>
          <p:nvPr/>
        </p:nvGrpSpPr>
        <p:grpSpPr>
          <a:xfrm>
            <a:off x="2018526" y="3746155"/>
            <a:ext cx="1736628" cy="323822"/>
            <a:chOff x="8391" y="2296665"/>
            <a:chExt cx="1851850" cy="323822"/>
          </a:xfrm>
          <a:scene3d>
            <a:camera prst="orthographicFront"/>
            <a:lightRig rig="flat" dir="t"/>
          </a:scene3d>
        </p:grpSpPr>
        <p:sp>
          <p:nvSpPr>
            <p:cNvPr id="29" name="Dikdörtgen 28">
              <a:extLst>
                <a:ext uri="{FF2B5EF4-FFF2-40B4-BE49-F238E27FC236}">
                  <a16:creationId xmlns:a16="http://schemas.microsoft.com/office/drawing/2014/main" id="{2DDB060C-E0A3-4445-82F1-780648ECF538}"/>
                </a:ext>
              </a:extLst>
            </p:cNvPr>
            <p:cNvSpPr/>
            <p:nvPr/>
          </p:nvSpPr>
          <p:spPr>
            <a:xfrm>
              <a:off x="8391" y="2296665"/>
              <a:ext cx="1851850" cy="323822"/>
            </a:xfrm>
            <a:prstGeom prst="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30" name="Metin kutusu 29">
              <a:extLst>
                <a:ext uri="{FF2B5EF4-FFF2-40B4-BE49-F238E27FC236}">
                  <a16:creationId xmlns:a16="http://schemas.microsoft.com/office/drawing/2014/main" id="{49205C0B-E4F3-49F0-9475-8873DFDE135A}"/>
                </a:ext>
              </a:extLst>
            </p:cNvPr>
            <p:cNvSpPr txBox="1"/>
            <p:nvPr/>
          </p:nvSpPr>
          <p:spPr>
            <a:xfrm>
              <a:off x="8391" y="2296665"/>
              <a:ext cx="1851850" cy="32382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tr-TR" sz="2100" kern="1200" dirty="0"/>
                <a:t>COLLEGES</a:t>
              </a:r>
            </a:p>
          </p:txBody>
        </p:sp>
      </p:grpSp>
      <p:grpSp>
        <p:nvGrpSpPr>
          <p:cNvPr id="31" name="Grup 30">
            <a:extLst>
              <a:ext uri="{FF2B5EF4-FFF2-40B4-BE49-F238E27FC236}">
                <a16:creationId xmlns:a16="http://schemas.microsoft.com/office/drawing/2014/main" id="{B0972B1C-3C62-4963-A6C1-5AB5D9018654}"/>
              </a:ext>
            </a:extLst>
          </p:cNvPr>
          <p:cNvGrpSpPr/>
          <p:nvPr/>
        </p:nvGrpSpPr>
        <p:grpSpPr>
          <a:xfrm>
            <a:off x="3802077" y="3746154"/>
            <a:ext cx="1745016" cy="462793"/>
            <a:chOff x="8391" y="2296665"/>
            <a:chExt cx="1860796" cy="323822"/>
          </a:xfrm>
          <a:scene3d>
            <a:camera prst="orthographicFront"/>
            <a:lightRig rig="flat" dir="t"/>
          </a:scene3d>
        </p:grpSpPr>
        <p:sp>
          <p:nvSpPr>
            <p:cNvPr id="32" name="Dikdörtgen 31">
              <a:extLst>
                <a:ext uri="{FF2B5EF4-FFF2-40B4-BE49-F238E27FC236}">
                  <a16:creationId xmlns:a16="http://schemas.microsoft.com/office/drawing/2014/main" id="{ED689357-EE15-40E4-8E01-E6A8D5161736}"/>
                </a:ext>
              </a:extLst>
            </p:cNvPr>
            <p:cNvSpPr/>
            <p:nvPr/>
          </p:nvSpPr>
          <p:spPr>
            <a:xfrm>
              <a:off x="8391" y="2296665"/>
              <a:ext cx="1851850" cy="323822"/>
            </a:xfrm>
            <a:prstGeom prst="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33" name="Metin kutusu 32">
              <a:extLst>
                <a:ext uri="{FF2B5EF4-FFF2-40B4-BE49-F238E27FC236}">
                  <a16:creationId xmlns:a16="http://schemas.microsoft.com/office/drawing/2014/main" id="{97CA8E6E-5A34-4351-B0A0-85CB5FC4BC26}"/>
                </a:ext>
              </a:extLst>
            </p:cNvPr>
            <p:cNvSpPr txBox="1"/>
            <p:nvPr/>
          </p:nvSpPr>
          <p:spPr>
            <a:xfrm>
              <a:off x="131259" y="2296665"/>
              <a:ext cx="1737928" cy="32382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tr-TR" sz="1600" kern="1200" dirty="0"/>
                <a:t>VOCATIONAL SCHOOLS</a:t>
              </a:r>
            </a:p>
          </p:txBody>
        </p:sp>
      </p:grpSp>
      <p:grpSp>
        <p:nvGrpSpPr>
          <p:cNvPr id="34" name="Grup 33">
            <a:extLst>
              <a:ext uri="{FF2B5EF4-FFF2-40B4-BE49-F238E27FC236}">
                <a16:creationId xmlns:a16="http://schemas.microsoft.com/office/drawing/2014/main" id="{BB031985-9617-4154-9B36-FFF0FE33FA9E}"/>
              </a:ext>
            </a:extLst>
          </p:cNvPr>
          <p:cNvGrpSpPr/>
          <p:nvPr/>
        </p:nvGrpSpPr>
        <p:grpSpPr>
          <a:xfrm>
            <a:off x="5586664" y="3746155"/>
            <a:ext cx="1736627" cy="323822"/>
            <a:chOff x="8391" y="2296665"/>
            <a:chExt cx="1851850" cy="323822"/>
          </a:xfrm>
          <a:scene3d>
            <a:camera prst="orthographicFront"/>
            <a:lightRig rig="flat" dir="t"/>
          </a:scene3d>
        </p:grpSpPr>
        <p:sp>
          <p:nvSpPr>
            <p:cNvPr id="35" name="Dikdörtgen 34">
              <a:extLst>
                <a:ext uri="{FF2B5EF4-FFF2-40B4-BE49-F238E27FC236}">
                  <a16:creationId xmlns:a16="http://schemas.microsoft.com/office/drawing/2014/main" id="{B17EA3BA-C462-4038-8E80-F2D159591483}"/>
                </a:ext>
              </a:extLst>
            </p:cNvPr>
            <p:cNvSpPr/>
            <p:nvPr/>
          </p:nvSpPr>
          <p:spPr>
            <a:xfrm>
              <a:off x="8391" y="2296665"/>
              <a:ext cx="1851850" cy="323822"/>
            </a:xfrm>
            <a:prstGeom prst="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36" name="Metin kutusu 35">
              <a:extLst>
                <a:ext uri="{FF2B5EF4-FFF2-40B4-BE49-F238E27FC236}">
                  <a16:creationId xmlns:a16="http://schemas.microsoft.com/office/drawing/2014/main" id="{EF0F4A7F-1834-4DFB-9965-060440891266}"/>
                </a:ext>
              </a:extLst>
            </p:cNvPr>
            <p:cNvSpPr txBox="1"/>
            <p:nvPr/>
          </p:nvSpPr>
          <p:spPr>
            <a:xfrm>
              <a:off x="8391" y="2296665"/>
              <a:ext cx="1851850" cy="32382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tr-TR" sz="2100" kern="1200" dirty="0"/>
                <a:t>INSTITUTES</a:t>
              </a:r>
            </a:p>
          </p:txBody>
        </p:sp>
      </p:grpSp>
      <p:grpSp>
        <p:nvGrpSpPr>
          <p:cNvPr id="37" name="Grup 36">
            <a:extLst>
              <a:ext uri="{FF2B5EF4-FFF2-40B4-BE49-F238E27FC236}">
                <a16:creationId xmlns:a16="http://schemas.microsoft.com/office/drawing/2014/main" id="{D9BCCA78-BD13-47FE-ACF4-8816BA3D2444}"/>
              </a:ext>
            </a:extLst>
          </p:cNvPr>
          <p:cNvGrpSpPr/>
          <p:nvPr/>
        </p:nvGrpSpPr>
        <p:grpSpPr>
          <a:xfrm>
            <a:off x="7362862" y="3746155"/>
            <a:ext cx="1672081" cy="323822"/>
            <a:chOff x="8391" y="2296665"/>
            <a:chExt cx="1851850" cy="323822"/>
          </a:xfrm>
          <a:scene3d>
            <a:camera prst="orthographicFront"/>
            <a:lightRig rig="flat" dir="t"/>
          </a:scene3d>
        </p:grpSpPr>
        <p:sp>
          <p:nvSpPr>
            <p:cNvPr id="38" name="Dikdörtgen 37">
              <a:extLst>
                <a:ext uri="{FF2B5EF4-FFF2-40B4-BE49-F238E27FC236}">
                  <a16:creationId xmlns:a16="http://schemas.microsoft.com/office/drawing/2014/main" id="{D7688452-7758-43CF-A334-7AD672AE7829}"/>
                </a:ext>
              </a:extLst>
            </p:cNvPr>
            <p:cNvSpPr/>
            <p:nvPr/>
          </p:nvSpPr>
          <p:spPr>
            <a:xfrm>
              <a:off x="8391" y="2296665"/>
              <a:ext cx="1851850" cy="323822"/>
            </a:xfrm>
            <a:prstGeom prst="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39" name="Metin kutusu 38">
              <a:extLst>
                <a:ext uri="{FF2B5EF4-FFF2-40B4-BE49-F238E27FC236}">
                  <a16:creationId xmlns:a16="http://schemas.microsoft.com/office/drawing/2014/main" id="{1D5D664A-2110-4A4B-87A4-629AD640945C}"/>
                </a:ext>
              </a:extLst>
            </p:cNvPr>
            <p:cNvSpPr txBox="1"/>
            <p:nvPr/>
          </p:nvSpPr>
          <p:spPr>
            <a:xfrm>
              <a:off x="8391" y="2296665"/>
              <a:ext cx="1851850" cy="32382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tr-TR" sz="2100" kern="1200" dirty="0"/>
                <a:t>RECTORATE</a:t>
              </a:r>
            </a:p>
          </p:txBody>
        </p:sp>
      </p:grpSp>
      <p:grpSp>
        <p:nvGrpSpPr>
          <p:cNvPr id="40" name="Grup 39">
            <a:extLst>
              <a:ext uri="{FF2B5EF4-FFF2-40B4-BE49-F238E27FC236}">
                <a16:creationId xmlns:a16="http://schemas.microsoft.com/office/drawing/2014/main" id="{3FC7A07D-8225-48E0-917D-D74D35E61FCA}"/>
              </a:ext>
            </a:extLst>
          </p:cNvPr>
          <p:cNvGrpSpPr/>
          <p:nvPr/>
        </p:nvGrpSpPr>
        <p:grpSpPr>
          <a:xfrm>
            <a:off x="9074514" y="3746155"/>
            <a:ext cx="1672081" cy="462792"/>
            <a:chOff x="8391" y="2296665"/>
            <a:chExt cx="1851850" cy="323822"/>
          </a:xfrm>
          <a:scene3d>
            <a:camera prst="orthographicFront"/>
            <a:lightRig rig="flat" dir="t"/>
          </a:scene3d>
        </p:grpSpPr>
        <p:sp>
          <p:nvSpPr>
            <p:cNvPr id="41" name="Dikdörtgen 40">
              <a:extLst>
                <a:ext uri="{FF2B5EF4-FFF2-40B4-BE49-F238E27FC236}">
                  <a16:creationId xmlns:a16="http://schemas.microsoft.com/office/drawing/2014/main" id="{9395732B-B080-479D-87A7-AC3C96CA317D}"/>
                </a:ext>
              </a:extLst>
            </p:cNvPr>
            <p:cNvSpPr/>
            <p:nvPr/>
          </p:nvSpPr>
          <p:spPr>
            <a:xfrm>
              <a:off x="8391" y="2296665"/>
              <a:ext cx="1851850" cy="323822"/>
            </a:xfrm>
            <a:prstGeom prst="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42" name="Metin kutusu 41">
              <a:extLst>
                <a:ext uri="{FF2B5EF4-FFF2-40B4-BE49-F238E27FC236}">
                  <a16:creationId xmlns:a16="http://schemas.microsoft.com/office/drawing/2014/main" id="{87FF2C7B-C95C-4334-A4D3-8A0A26B73740}"/>
                </a:ext>
              </a:extLst>
            </p:cNvPr>
            <p:cNvSpPr txBox="1"/>
            <p:nvPr/>
          </p:nvSpPr>
          <p:spPr>
            <a:xfrm>
              <a:off x="8391" y="2296665"/>
              <a:ext cx="1851850" cy="32382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tr-TR" kern="1200" dirty="0"/>
                <a:t>RESARCH CENTERS</a:t>
              </a:r>
            </a:p>
          </p:txBody>
        </p:sp>
      </p:grpSp>
      <p:grpSp>
        <p:nvGrpSpPr>
          <p:cNvPr id="43" name="Grup 42">
            <a:extLst>
              <a:ext uri="{FF2B5EF4-FFF2-40B4-BE49-F238E27FC236}">
                <a16:creationId xmlns:a16="http://schemas.microsoft.com/office/drawing/2014/main" id="{CAF6F661-B576-427A-B8CF-2E6764042AC2}"/>
              </a:ext>
            </a:extLst>
          </p:cNvPr>
          <p:cNvGrpSpPr/>
          <p:nvPr/>
        </p:nvGrpSpPr>
        <p:grpSpPr>
          <a:xfrm>
            <a:off x="10794555" y="3746155"/>
            <a:ext cx="1294915" cy="323822"/>
            <a:chOff x="8391" y="2296665"/>
            <a:chExt cx="1851850" cy="323822"/>
          </a:xfrm>
          <a:scene3d>
            <a:camera prst="orthographicFront"/>
            <a:lightRig rig="flat" dir="t"/>
          </a:scene3d>
        </p:grpSpPr>
        <p:sp>
          <p:nvSpPr>
            <p:cNvPr id="44" name="Dikdörtgen 43">
              <a:extLst>
                <a:ext uri="{FF2B5EF4-FFF2-40B4-BE49-F238E27FC236}">
                  <a16:creationId xmlns:a16="http://schemas.microsoft.com/office/drawing/2014/main" id="{32A467B9-98A8-4C0D-8C6A-7C6AD0312B60}"/>
                </a:ext>
              </a:extLst>
            </p:cNvPr>
            <p:cNvSpPr/>
            <p:nvPr/>
          </p:nvSpPr>
          <p:spPr>
            <a:xfrm>
              <a:off x="8391" y="2296665"/>
              <a:ext cx="1851850" cy="323822"/>
            </a:xfrm>
            <a:prstGeom prst="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45" name="Metin kutusu 44">
              <a:extLst>
                <a:ext uri="{FF2B5EF4-FFF2-40B4-BE49-F238E27FC236}">
                  <a16:creationId xmlns:a16="http://schemas.microsoft.com/office/drawing/2014/main" id="{74B860E4-EDA5-47A5-87D0-84B32CF81DDF}"/>
                </a:ext>
              </a:extLst>
            </p:cNvPr>
            <p:cNvSpPr txBox="1"/>
            <p:nvPr/>
          </p:nvSpPr>
          <p:spPr>
            <a:xfrm>
              <a:off x="8391" y="2296665"/>
              <a:ext cx="1851850" cy="32382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tr-TR" sz="1400" kern="1200" dirty="0"/>
                <a:t>ADMINISTRATIVE</a:t>
              </a:r>
            </a:p>
          </p:txBody>
        </p:sp>
      </p:grpSp>
      <p:grpSp>
        <p:nvGrpSpPr>
          <p:cNvPr id="46" name="Grup 45">
            <a:extLst>
              <a:ext uri="{FF2B5EF4-FFF2-40B4-BE49-F238E27FC236}">
                <a16:creationId xmlns:a16="http://schemas.microsoft.com/office/drawing/2014/main" id="{B9F1EA47-761A-497A-A3DD-4FF68248DFAC}"/>
              </a:ext>
            </a:extLst>
          </p:cNvPr>
          <p:cNvGrpSpPr/>
          <p:nvPr/>
        </p:nvGrpSpPr>
        <p:grpSpPr>
          <a:xfrm>
            <a:off x="119307" y="4292841"/>
            <a:ext cx="1869019" cy="2795856"/>
            <a:chOff x="8391" y="2296609"/>
            <a:chExt cx="1868762" cy="371562"/>
          </a:xfrm>
          <a:scene3d>
            <a:camera prst="orthographicFront"/>
            <a:lightRig rig="flat" dir="t"/>
          </a:scene3d>
        </p:grpSpPr>
        <p:sp>
          <p:nvSpPr>
            <p:cNvPr id="47" name="Dikdörtgen 46">
              <a:extLst>
                <a:ext uri="{FF2B5EF4-FFF2-40B4-BE49-F238E27FC236}">
                  <a16:creationId xmlns:a16="http://schemas.microsoft.com/office/drawing/2014/main" id="{1FFAF48E-B43A-4085-8E45-C674FF614197}"/>
                </a:ext>
              </a:extLst>
            </p:cNvPr>
            <p:cNvSpPr/>
            <p:nvPr/>
          </p:nvSpPr>
          <p:spPr>
            <a:xfrm>
              <a:off x="8391" y="2296665"/>
              <a:ext cx="1851850" cy="323822"/>
            </a:xfrm>
            <a:prstGeom prst="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48" name="Metin kutusu 47">
              <a:extLst>
                <a:ext uri="{FF2B5EF4-FFF2-40B4-BE49-F238E27FC236}">
                  <a16:creationId xmlns:a16="http://schemas.microsoft.com/office/drawing/2014/main" id="{ED1363CB-7A31-43FD-9488-A1A783F548F2}"/>
                </a:ext>
              </a:extLst>
            </p:cNvPr>
            <p:cNvSpPr txBox="1"/>
            <p:nvPr/>
          </p:nvSpPr>
          <p:spPr>
            <a:xfrm>
              <a:off x="25303" y="2296609"/>
              <a:ext cx="1851850" cy="37156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3335" tIns="13335" rIns="13335" bIns="13335" numCol="1" spcCol="1270" anchor="ctr" anchorCtr="0">
              <a:noAutofit/>
            </a:bodyPr>
            <a:lstStyle/>
            <a:p>
              <a:pPr lvl="0" defTabSz="933450">
                <a:lnSpc>
                  <a:spcPct val="90000"/>
                </a:lnSpc>
                <a:spcBef>
                  <a:spcPct val="0"/>
                </a:spcBef>
                <a:spcAft>
                  <a:spcPct val="35000"/>
                </a:spcAft>
              </a:pPr>
              <a:r>
                <a:rPr lang="tr-TR" sz="800" dirty="0"/>
                <a:t>1- </a:t>
              </a:r>
              <a:r>
                <a:rPr lang="tr-TR" sz="800" dirty="0" err="1"/>
                <a:t>Dentistry</a:t>
              </a:r>
              <a:endParaRPr lang="tr-TR" sz="800" dirty="0"/>
            </a:p>
            <a:p>
              <a:pPr lvl="0" defTabSz="933450">
                <a:lnSpc>
                  <a:spcPct val="90000"/>
                </a:lnSpc>
                <a:spcBef>
                  <a:spcPct val="0"/>
                </a:spcBef>
                <a:spcAft>
                  <a:spcPct val="35000"/>
                </a:spcAft>
              </a:pPr>
              <a:r>
                <a:rPr lang="tr-TR" sz="800" dirty="0"/>
                <a:t>2-Letters</a:t>
              </a:r>
            </a:p>
            <a:p>
              <a:pPr lvl="0" defTabSz="933450">
                <a:lnSpc>
                  <a:spcPct val="90000"/>
                </a:lnSpc>
                <a:spcBef>
                  <a:spcPct val="0"/>
                </a:spcBef>
                <a:spcAft>
                  <a:spcPct val="35000"/>
                </a:spcAft>
              </a:pPr>
              <a:r>
                <a:rPr lang="tr-TR" sz="800" dirty="0"/>
                <a:t>3-Sciences</a:t>
              </a:r>
            </a:p>
            <a:p>
              <a:pPr lvl="0" defTabSz="933450">
                <a:lnSpc>
                  <a:spcPct val="90000"/>
                </a:lnSpc>
                <a:spcBef>
                  <a:spcPct val="0"/>
                </a:spcBef>
                <a:spcAft>
                  <a:spcPct val="35000"/>
                </a:spcAft>
              </a:pPr>
              <a:r>
                <a:rPr lang="tr-TR" sz="800" dirty="0"/>
                <a:t>4-Economics and </a:t>
              </a:r>
              <a:r>
                <a:rPr lang="tr-TR" sz="800" dirty="0" err="1"/>
                <a:t>Administrative</a:t>
              </a:r>
              <a:r>
                <a:rPr lang="tr-TR" sz="800" dirty="0"/>
                <a:t> </a:t>
              </a:r>
              <a:r>
                <a:rPr lang="tr-TR" sz="800" dirty="0" err="1"/>
                <a:t>Sciences</a:t>
              </a:r>
              <a:endParaRPr lang="tr-TR" sz="800" dirty="0"/>
            </a:p>
            <a:p>
              <a:pPr lvl="0" defTabSz="933450">
                <a:lnSpc>
                  <a:spcPct val="90000"/>
                </a:lnSpc>
                <a:spcBef>
                  <a:spcPct val="0"/>
                </a:spcBef>
                <a:spcAft>
                  <a:spcPct val="35000"/>
                </a:spcAft>
              </a:pPr>
              <a:r>
                <a:rPr lang="tr-TR" sz="800" dirty="0"/>
                <a:t>5-Theology</a:t>
              </a:r>
            </a:p>
            <a:p>
              <a:pPr lvl="0" defTabSz="933450">
                <a:lnSpc>
                  <a:spcPct val="90000"/>
                </a:lnSpc>
                <a:spcBef>
                  <a:spcPct val="0"/>
                </a:spcBef>
                <a:spcAft>
                  <a:spcPct val="35000"/>
                </a:spcAft>
              </a:pPr>
              <a:r>
                <a:rPr lang="tr-TR" sz="800" dirty="0"/>
                <a:t>6-Communication</a:t>
              </a:r>
            </a:p>
            <a:p>
              <a:pPr lvl="0" defTabSz="933450">
                <a:lnSpc>
                  <a:spcPct val="90000"/>
                </a:lnSpc>
                <a:spcBef>
                  <a:spcPct val="0"/>
                </a:spcBef>
                <a:spcAft>
                  <a:spcPct val="35000"/>
                </a:spcAft>
              </a:pPr>
              <a:r>
                <a:rPr lang="tr-TR" sz="800" dirty="0"/>
                <a:t>7-Business Administration</a:t>
              </a:r>
            </a:p>
            <a:p>
              <a:pPr lvl="0" defTabSz="933450">
                <a:lnSpc>
                  <a:spcPct val="90000"/>
                </a:lnSpc>
                <a:spcBef>
                  <a:spcPct val="0"/>
                </a:spcBef>
                <a:spcAft>
                  <a:spcPct val="35000"/>
                </a:spcAft>
              </a:pPr>
              <a:r>
                <a:rPr lang="tr-TR" sz="800" dirty="0"/>
                <a:t>8-Architecture</a:t>
              </a:r>
            </a:p>
            <a:p>
              <a:pPr lvl="0" defTabSz="933450">
                <a:lnSpc>
                  <a:spcPct val="90000"/>
                </a:lnSpc>
                <a:spcBef>
                  <a:spcPct val="0"/>
                </a:spcBef>
                <a:spcAft>
                  <a:spcPct val="35000"/>
                </a:spcAft>
              </a:pPr>
              <a:r>
                <a:rPr lang="tr-TR" sz="800" dirty="0"/>
                <a:t>9-Engineering</a:t>
              </a:r>
            </a:p>
            <a:p>
              <a:pPr lvl="0" defTabSz="933450">
                <a:lnSpc>
                  <a:spcPct val="90000"/>
                </a:lnSpc>
                <a:spcBef>
                  <a:spcPct val="0"/>
                </a:spcBef>
                <a:spcAft>
                  <a:spcPct val="35000"/>
                </a:spcAft>
              </a:pPr>
              <a:r>
                <a:rPr lang="tr-TR" sz="800" dirty="0"/>
                <a:t>10-Forestry</a:t>
              </a:r>
            </a:p>
            <a:p>
              <a:pPr lvl="0" defTabSz="933450">
                <a:lnSpc>
                  <a:spcPct val="90000"/>
                </a:lnSpc>
                <a:spcBef>
                  <a:spcPct val="0"/>
                </a:spcBef>
                <a:spcAft>
                  <a:spcPct val="35000"/>
                </a:spcAft>
              </a:pPr>
              <a:r>
                <a:rPr lang="tr-TR" sz="800" dirty="0"/>
                <a:t>11-Fine </a:t>
              </a:r>
              <a:r>
                <a:rPr lang="tr-TR" sz="800" dirty="0" err="1"/>
                <a:t>Arts</a:t>
              </a:r>
              <a:r>
                <a:rPr lang="tr-TR" sz="800" dirty="0"/>
                <a:t> and Design</a:t>
              </a:r>
            </a:p>
            <a:p>
              <a:pPr lvl="0" defTabSz="933450">
                <a:lnSpc>
                  <a:spcPct val="90000"/>
                </a:lnSpc>
                <a:spcBef>
                  <a:spcPct val="0"/>
                </a:spcBef>
                <a:spcAft>
                  <a:spcPct val="35000"/>
                </a:spcAft>
              </a:pPr>
              <a:r>
                <a:rPr lang="tr-TR" sz="800" dirty="0"/>
                <a:t>12-Tourism</a:t>
              </a:r>
            </a:p>
            <a:p>
              <a:pPr lvl="0" defTabSz="933450">
                <a:lnSpc>
                  <a:spcPct val="90000"/>
                </a:lnSpc>
                <a:spcBef>
                  <a:spcPct val="0"/>
                </a:spcBef>
                <a:spcAft>
                  <a:spcPct val="35000"/>
                </a:spcAft>
              </a:pPr>
              <a:r>
                <a:rPr lang="tr-TR" sz="800" dirty="0"/>
                <a:t>13-Health </a:t>
              </a:r>
              <a:r>
                <a:rPr lang="tr-TR" sz="800" dirty="0" err="1"/>
                <a:t>Sciences</a:t>
              </a:r>
              <a:endParaRPr lang="tr-TR" sz="800" dirty="0"/>
            </a:p>
            <a:p>
              <a:pPr lvl="0" defTabSz="933450">
                <a:lnSpc>
                  <a:spcPct val="90000"/>
                </a:lnSpc>
                <a:spcBef>
                  <a:spcPct val="0"/>
                </a:spcBef>
                <a:spcAft>
                  <a:spcPct val="35000"/>
                </a:spcAft>
              </a:pPr>
              <a:r>
                <a:rPr lang="tr-TR" sz="800" dirty="0"/>
                <a:t>14-Technology</a:t>
              </a:r>
            </a:p>
            <a:p>
              <a:pPr lvl="0" defTabSz="933450">
                <a:lnSpc>
                  <a:spcPct val="90000"/>
                </a:lnSpc>
                <a:spcBef>
                  <a:spcPct val="0"/>
                </a:spcBef>
                <a:spcAft>
                  <a:spcPct val="35000"/>
                </a:spcAft>
              </a:pPr>
              <a:r>
                <a:rPr lang="tr-TR" sz="800" dirty="0"/>
                <a:t>15-Medicine</a:t>
              </a:r>
            </a:p>
            <a:p>
              <a:pPr lvl="0" defTabSz="933450">
                <a:lnSpc>
                  <a:spcPct val="90000"/>
                </a:lnSpc>
                <a:spcBef>
                  <a:spcPct val="0"/>
                </a:spcBef>
                <a:spcAft>
                  <a:spcPct val="35000"/>
                </a:spcAft>
              </a:pPr>
              <a:endParaRPr lang="tr-TR" sz="1000" dirty="0"/>
            </a:p>
            <a:p>
              <a:pPr marL="342900" lvl="0" indent="-342900" defTabSz="933450">
                <a:lnSpc>
                  <a:spcPct val="90000"/>
                </a:lnSpc>
                <a:spcBef>
                  <a:spcPct val="0"/>
                </a:spcBef>
                <a:spcAft>
                  <a:spcPct val="35000"/>
                </a:spcAft>
                <a:buFont typeface="Courier New" panose="02070309020205020404" pitchFamily="49" charset="0"/>
                <a:buChar char="o"/>
              </a:pPr>
              <a:endParaRPr lang="tr-TR" sz="1000" kern="1200" dirty="0"/>
            </a:p>
          </p:txBody>
        </p:sp>
      </p:grpSp>
      <p:grpSp>
        <p:nvGrpSpPr>
          <p:cNvPr id="49" name="Grup 48">
            <a:extLst>
              <a:ext uri="{FF2B5EF4-FFF2-40B4-BE49-F238E27FC236}">
                <a16:creationId xmlns:a16="http://schemas.microsoft.com/office/drawing/2014/main" id="{C6447E03-740D-4BAC-BECB-CDFD1D57D6D9}"/>
              </a:ext>
            </a:extLst>
          </p:cNvPr>
          <p:cNvGrpSpPr/>
          <p:nvPr/>
        </p:nvGrpSpPr>
        <p:grpSpPr>
          <a:xfrm>
            <a:off x="2018526" y="4292838"/>
            <a:ext cx="1736627" cy="1059338"/>
            <a:chOff x="8391" y="2296665"/>
            <a:chExt cx="1851850" cy="323822"/>
          </a:xfrm>
          <a:scene3d>
            <a:camera prst="orthographicFront"/>
            <a:lightRig rig="flat" dir="t"/>
          </a:scene3d>
        </p:grpSpPr>
        <p:sp>
          <p:nvSpPr>
            <p:cNvPr id="50" name="Dikdörtgen 49">
              <a:extLst>
                <a:ext uri="{FF2B5EF4-FFF2-40B4-BE49-F238E27FC236}">
                  <a16:creationId xmlns:a16="http://schemas.microsoft.com/office/drawing/2014/main" id="{53ED898D-A83C-430E-B40F-75F9C903CE5F}"/>
                </a:ext>
              </a:extLst>
            </p:cNvPr>
            <p:cNvSpPr/>
            <p:nvPr/>
          </p:nvSpPr>
          <p:spPr>
            <a:xfrm>
              <a:off x="8391" y="2296665"/>
              <a:ext cx="1851850" cy="323822"/>
            </a:xfrm>
            <a:prstGeom prst="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51" name="Metin kutusu 50">
              <a:extLst>
                <a:ext uri="{FF2B5EF4-FFF2-40B4-BE49-F238E27FC236}">
                  <a16:creationId xmlns:a16="http://schemas.microsoft.com/office/drawing/2014/main" id="{4553FED7-2B4B-4EC6-834C-ABE934DEDD91}"/>
                </a:ext>
              </a:extLst>
            </p:cNvPr>
            <p:cNvSpPr txBox="1"/>
            <p:nvPr/>
          </p:nvSpPr>
          <p:spPr>
            <a:xfrm>
              <a:off x="8391" y="2296665"/>
              <a:ext cx="1851850" cy="32382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3335" tIns="13335" rIns="13335" bIns="13335" numCol="1" spcCol="1270" anchor="t" anchorCtr="0">
              <a:noAutofit/>
            </a:bodyPr>
            <a:lstStyle/>
            <a:p>
              <a:pPr marL="0" lvl="0" indent="0" defTabSz="933450">
                <a:lnSpc>
                  <a:spcPct val="90000"/>
                </a:lnSpc>
                <a:spcBef>
                  <a:spcPct val="0"/>
                </a:spcBef>
                <a:spcAft>
                  <a:spcPct val="35000"/>
                </a:spcAft>
                <a:buNone/>
              </a:pPr>
              <a:endParaRPr lang="tr-TR" sz="1000" kern="1200" dirty="0">
                <a:latin typeface="+mj-lt"/>
              </a:endParaRPr>
            </a:p>
            <a:p>
              <a:pPr marL="0" lvl="0" indent="0" defTabSz="933450">
                <a:lnSpc>
                  <a:spcPct val="90000"/>
                </a:lnSpc>
                <a:spcBef>
                  <a:spcPct val="0"/>
                </a:spcBef>
                <a:spcAft>
                  <a:spcPct val="35000"/>
                </a:spcAft>
                <a:buNone/>
              </a:pPr>
              <a:r>
                <a:rPr lang="tr-TR" sz="1000" kern="1200" dirty="0">
                  <a:latin typeface="+mj-lt"/>
                </a:rPr>
                <a:t>1-Physical </a:t>
              </a:r>
              <a:r>
                <a:rPr lang="tr-TR" sz="1000" kern="1200" dirty="0" err="1">
                  <a:latin typeface="+mj-lt"/>
                </a:rPr>
                <a:t>Education</a:t>
              </a:r>
              <a:r>
                <a:rPr lang="tr-TR" sz="1000" kern="1200" dirty="0">
                  <a:latin typeface="+mj-lt"/>
                </a:rPr>
                <a:t> and Sports</a:t>
              </a:r>
            </a:p>
            <a:p>
              <a:pPr marL="0" lvl="0" indent="0" defTabSz="933450">
                <a:lnSpc>
                  <a:spcPct val="90000"/>
                </a:lnSpc>
                <a:spcBef>
                  <a:spcPct val="0"/>
                </a:spcBef>
                <a:spcAft>
                  <a:spcPct val="35000"/>
                </a:spcAft>
                <a:buNone/>
              </a:pPr>
              <a:r>
                <a:rPr lang="tr-TR" sz="1000" dirty="0">
                  <a:latin typeface="+mj-lt"/>
                </a:rPr>
                <a:t>2-Health </a:t>
              </a:r>
              <a:r>
                <a:rPr lang="tr-TR" sz="1000" dirty="0" err="1">
                  <a:latin typeface="+mj-lt"/>
                </a:rPr>
                <a:t>Sciences</a:t>
              </a:r>
              <a:endParaRPr lang="tr-TR" sz="1000" dirty="0">
                <a:latin typeface="+mj-lt"/>
              </a:endParaRPr>
            </a:p>
            <a:p>
              <a:pPr marL="0" lvl="0" indent="0" defTabSz="933450">
                <a:lnSpc>
                  <a:spcPct val="90000"/>
                </a:lnSpc>
                <a:spcBef>
                  <a:spcPct val="0"/>
                </a:spcBef>
                <a:spcAft>
                  <a:spcPct val="35000"/>
                </a:spcAft>
                <a:buNone/>
              </a:pPr>
              <a:r>
                <a:rPr lang="tr-TR" sz="1000" kern="1200" dirty="0">
                  <a:latin typeface="+mj-lt"/>
                </a:rPr>
                <a:t>3-Civil </a:t>
              </a:r>
              <a:r>
                <a:rPr lang="tr-TR" sz="1000" kern="1200" dirty="0" err="1">
                  <a:latin typeface="+mj-lt"/>
                </a:rPr>
                <a:t>Aviation</a:t>
              </a:r>
              <a:endParaRPr lang="tr-TR" sz="1000" kern="1200" dirty="0">
                <a:latin typeface="+mj-lt"/>
              </a:endParaRPr>
            </a:p>
            <a:p>
              <a:pPr marL="0" lvl="0" indent="0" defTabSz="933450">
                <a:lnSpc>
                  <a:spcPct val="90000"/>
                </a:lnSpc>
                <a:spcBef>
                  <a:spcPct val="0"/>
                </a:spcBef>
                <a:spcAft>
                  <a:spcPct val="35000"/>
                </a:spcAft>
                <a:buNone/>
              </a:pPr>
              <a:r>
                <a:rPr lang="tr-TR" sz="1000" dirty="0">
                  <a:latin typeface="+mj-lt"/>
                </a:rPr>
                <a:t>4-Foreing </a:t>
              </a:r>
              <a:r>
                <a:rPr lang="tr-TR" sz="1000" dirty="0" err="1">
                  <a:latin typeface="+mj-lt"/>
                </a:rPr>
                <a:t>Languages</a:t>
              </a:r>
              <a:endParaRPr lang="tr-TR" sz="1000" kern="1200" dirty="0">
                <a:latin typeface="+mj-lt"/>
              </a:endParaRPr>
            </a:p>
          </p:txBody>
        </p:sp>
      </p:grpSp>
      <p:grpSp>
        <p:nvGrpSpPr>
          <p:cNvPr id="52" name="Grup 51">
            <a:extLst>
              <a:ext uri="{FF2B5EF4-FFF2-40B4-BE49-F238E27FC236}">
                <a16:creationId xmlns:a16="http://schemas.microsoft.com/office/drawing/2014/main" id="{0DC354C4-A03E-425B-8F67-384753F8E02C}"/>
              </a:ext>
            </a:extLst>
          </p:cNvPr>
          <p:cNvGrpSpPr/>
          <p:nvPr/>
        </p:nvGrpSpPr>
        <p:grpSpPr>
          <a:xfrm>
            <a:off x="3793688" y="4292838"/>
            <a:ext cx="1745016" cy="1646568"/>
            <a:chOff x="8391" y="2296665"/>
            <a:chExt cx="1851850" cy="323822"/>
          </a:xfrm>
          <a:scene3d>
            <a:camera prst="orthographicFront"/>
            <a:lightRig rig="flat" dir="t"/>
          </a:scene3d>
        </p:grpSpPr>
        <p:sp>
          <p:nvSpPr>
            <p:cNvPr id="53" name="Dikdörtgen 52">
              <a:extLst>
                <a:ext uri="{FF2B5EF4-FFF2-40B4-BE49-F238E27FC236}">
                  <a16:creationId xmlns:a16="http://schemas.microsoft.com/office/drawing/2014/main" id="{62A791AA-BC61-44B8-9F8B-8DFCD995B014}"/>
                </a:ext>
              </a:extLst>
            </p:cNvPr>
            <p:cNvSpPr/>
            <p:nvPr/>
          </p:nvSpPr>
          <p:spPr>
            <a:xfrm>
              <a:off x="8391" y="2296665"/>
              <a:ext cx="1851850" cy="323822"/>
            </a:xfrm>
            <a:prstGeom prst="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54" name="Metin kutusu 53">
              <a:extLst>
                <a:ext uri="{FF2B5EF4-FFF2-40B4-BE49-F238E27FC236}">
                  <a16:creationId xmlns:a16="http://schemas.microsoft.com/office/drawing/2014/main" id="{FB1B7582-9ACB-4EEE-86F2-493A2A64C24D}"/>
                </a:ext>
              </a:extLst>
            </p:cNvPr>
            <p:cNvSpPr txBox="1"/>
            <p:nvPr/>
          </p:nvSpPr>
          <p:spPr>
            <a:xfrm>
              <a:off x="8391" y="2296665"/>
              <a:ext cx="1851850" cy="32382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endParaRPr lang="tr-TR" sz="2100" kern="1200" dirty="0"/>
            </a:p>
          </p:txBody>
        </p:sp>
      </p:grpSp>
      <p:grpSp>
        <p:nvGrpSpPr>
          <p:cNvPr id="55" name="Grup 54">
            <a:extLst>
              <a:ext uri="{FF2B5EF4-FFF2-40B4-BE49-F238E27FC236}">
                <a16:creationId xmlns:a16="http://schemas.microsoft.com/office/drawing/2014/main" id="{88AB582E-BC8A-4C67-8323-A6F97B4FDC43}"/>
              </a:ext>
            </a:extLst>
          </p:cNvPr>
          <p:cNvGrpSpPr/>
          <p:nvPr/>
        </p:nvGrpSpPr>
        <p:grpSpPr>
          <a:xfrm>
            <a:off x="5593865" y="4290512"/>
            <a:ext cx="1745017" cy="673445"/>
            <a:chOff x="8391" y="2296665"/>
            <a:chExt cx="1851850" cy="323822"/>
          </a:xfrm>
          <a:scene3d>
            <a:camera prst="orthographicFront"/>
            <a:lightRig rig="flat" dir="t"/>
          </a:scene3d>
        </p:grpSpPr>
        <p:sp>
          <p:nvSpPr>
            <p:cNvPr id="56" name="Dikdörtgen 55">
              <a:extLst>
                <a:ext uri="{FF2B5EF4-FFF2-40B4-BE49-F238E27FC236}">
                  <a16:creationId xmlns:a16="http://schemas.microsoft.com/office/drawing/2014/main" id="{7D8DBFCE-BA2A-4998-A0CD-8ADCC6764AF7}"/>
                </a:ext>
              </a:extLst>
            </p:cNvPr>
            <p:cNvSpPr/>
            <p:nvPr/>
          </p:nvSpPr>
          <p:spPr>
            <a:xfrm>
              <a:off x="8391" y="2296665"/>
              <a:ext cx="1851850" cy="323822"/>
            </a:xfrm>
            <a:prstGeom prst="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57" name="Metin kutusu 56">
              <a:extLst>
                <a:ext uri="{FF2B5EF4-FFF2-40B4-BE49-F238E27FC236}">
                  <a16:creationId xmlns:a16="http://schemas.microsoft.com/office/drawing/2014/main" id="{4205B33C-B07F-45B2-8919-793B3C89577D}"/>
                </a:ext>
              </a:extLst>
            </p:cNvPr>
            <p:cNvSpPr txBox="1"/>
            <p:nvPr/>
          </p:nvSpPr>
          <p:spPr>
            <a:xfrm>
              <a:off x="8391" y="2296665"/>
              <a:ext cx="1851850" cy="32382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3335" tIns="13335" rIns="13335" bIns="13335" numCol="1" spcCol="1270" anchor="t" anchorCtr="0">
              <a:noAutofit/>
            </a:bodyPr>
            <a:lstStyle/>
            <a:p>
              <a:pPr marL="0" lvl="0" indent="0" defTabSz="933450">
                <a:lnSpc>
                  <a:spcPct val="90000"/>
                </a:lnSpc>
                <a:spcBef>
                  <a:spcPct val="0"/>
                </a:spcBef>
                <a:spcAft>
                  <a:spcPct val="35000"/>
                </a:spcAft>
                <a:buNone/>
              </a:pPr>
              <a:endParaRPr lang="tr-TR" sz="900" kern="1200" dirty="0"/>
            </a:p>
            <a:p>
              <a:pPr marL="0" lvl="0" indent="0" defTabSz="933450">
                <a:lnSpc>
                  <a:spcPct val="90000"/>
                </a:lnSpc>
                <a:spcBef>
                  <a:spcPct val="0"/>
                </a:spcBef>
                <a:spcAft>
                  <a:spcPct val="35000"/>
                </a:spcAft>
                <a:buNone/>
              </a:pPr>
              <a:r>
                <a:rPr lang="tr-TR" sz="900" kern="1200" dirty="0"/>
                <a:t>1-Iron and Steel </a:t>
              </a:r>
              <a:r>
                <a:rPr lang="tr-TR" sz="900" kern="1200" dirty="0" err="1"/>
                <a:t>Institute</a:t>
              </a:r>
              <a:endParaRPr lang="tr-TR" sz="900" kern="1200" dirty="0"/>
            </a:p>
            <a:p>
              <a:pPr marL="0" lvl="0" indent="0" defTabSz="933450">
                <a:lnSpc>
                  <a:spcPct val="90000"/>
                </a:lnSpc>
                <a:spcBef>
                  <a:spcPct val="0"/>
                </a:spcBef>
                <a:spcAft>
                  <a:spcPct val="35000"/>
                </a:spcAft>
                <a:buNone/>
              </a:pPr>
              <a:r>
                <a:rPr lang="tr-TR" sz="900" dirty="0"/>
                <a:t>2-Graduate </a:t>
              </a:r>
              <a:r>
                <a:rPr lang="tr-TR" sz="900" dirty="0" err="1"/>
                <a:t>Institute</a:t>
              </a:r>
              <a:r>
                <a:rPr lang="tr-TR" sz="900" dirty="0"/>
                <a:t> of </a:t>
              </a:r>
              <a:r>
                <a:rPr lang="tr-TR" sz="900" dirty="0" err="1"/>
                <a:t>Education</a:t>
              </a:r>
              <a:endParaRPr lang="tr-TR" sz="900" kern="1200" dirty="0"/>
            </a:p>
          </p:txBody>
        </p:sp>
      </p:grpSp>
      <p:grpSp>
        <p:nvGrpSpPr>
          <p:cNvPr id="58" name="Grup 57">
            <a:extLst>
              <a:ext uri="{FF2B5EF4-FFF2-40B4-BE49-F238E27FC236}">
                <a16:creationId xmlns:a16="http://schemas.microsoft.com/office/drawing/2014/main" id="{50C05802-8D32-43DD-8058-983BF4DDFE55}"/>
              </a:ext>
            </a:extLst>
          </p:cNvPr>
          <p:cNvGrpSpPr/>
          <p:nvPr/>
        </p:nvGrpSpPr>
        <p:grpSpPr>
          <a:xfrm>
            <a:off x="7374455" y="4288185"/>
            <a:ext cx="1672081" cy="2185707"/>
            <a:chOff x="8391" y="2296665"/>
            <a:chExt cx="1851850" cy="323822"/>
          </a:xfrm>
          <a:scene3d>
            <a:camera prst="orthographicFront"/>
            <a:lightRig rig="flat" dir="t"/>
          </a:scene3d>
        </p:grpSpPr>
        <p:sp>
          <p:nvSpPr>
            <p:cNvPr id="59" name="Dikdörtgen 58">
              <a:extLst>
                <a:ext uri="{FF2B5EF4-FFF2-40B4-BE49-F238E27FC236}">
                  <a16:creationId xmlns:a16="http://schemas.microsoft.com/office/drawing/2014/main" id="{6F67804B-083A-4485-89AC-4EFD69A06222}"/>
                </a:ext>
              </a:extLst>
            </p:cNvPr>
            <p:cNvSpPr/>
            <p:nvPr/>
          </p:nvSpPr>
          <p:spPr>
            <a:xfrm>
              <a:off x="8391" y="2296665"/>
              <a:ext cx="1851850" cy="323822"/>
            </a:xfrm>
            <a:prstGeom prst="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60" name="Metin kutusu 59">
              <a:extLst>
                <a:ext uri="{FF2B5EF4-FFF2-40B4-BE49-F238E27FC236}">
                  <a16:creationId xmlns:a16="http://schemas.microsoft.com/office/drawing/2014/main" id="{2978EB61-A589-4B72-B16B-DA1434B5F8D3}"/>
                </a:ext>
              </a:extLst>
            </p:cNvPr>
            <p:cNvSpPr txBox="1"/>
            <p:nvPr/>
          </p:nvSpPr>
          <p:spPr>
            <a:xfrm>
              <a:off x="8391" y="2296665"/>
              <a:ext cx="1851850" cy="32382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3335" tIns="13335" rIns="13335" bIns="13335" numCol="1" spcCol="1270" anchor="t" anchorCtr="0">
              <a:noAutofit/>
            </a:bodyPr>
            <a:lstStyle/>
            <a:p>
              <a:pPr marL="0" lvl="0" indent="0" defTabSz="933450">
                <a:lnSpc>
                  <a:spcPct val="90000"/>
                </a:lnSpc>
                <a:spcBef>
                  <a:spcPct val="0"/>
                </a:spcBef>
                <a:spcAft>
                  <a:spcPct val="35000"/>
                </a:spcAft>
                <a:buNone/>
              </a:pPr>
              <a:endParaRPr lang="tr-TR" sz="900" kern="1200" dirty="0"/>
            </a:p>
            <a:p>
              <a:pPr marL="0" lvl="0" indent="0" defTabSz="933450">
                <a:lnSpc>
                  <a:spcPct val="90000"/>
                </a:lnSpc>
                <a:spcBef>
                  <a:spcPct val="0"/>
                </a:spcBef>
                <a:spcAft>
                  <a:spcPct val="35000"/>
                </a:spcAft>
                <a:buNone/>
              </a:pPr>
              <a:r>
                <a:rPr lang="tr-TR" sz="900" kern="1200" dirty="0"/>
                <a:t>1-Press and </a:t>
              </a:r>
              <a:r>
                <a:rPr lang="tr-TR" sz="900" kern="1200" dirty="0" err="1"/>
                <a:t>Public</a:t>
              </a:r>
              <a:r>
                <a:rPr lang="tr-TR" sz="900" kern="1200" dirty="0"/>
                <a:t> </a:t>
              </a:r>
              <a:r>
                <a:rPr lang="tr-TR" sz="900" kern="1200" dirty="0" err="1"/>
                <a:t>Relations</a:t>
              </a:r>
              <a:r>
                <a:rPr lang="tr-TR" sz="900" kern="1200" dirty="0"/>
                <a:t> Office</a:t>
              </a:r>
            </a:p>
            <a:p>
              <a:pPr marL="0" lvl="0" indent="0" defTabSz="933450">
                <a:lnSpc>
                  <a:spcPct val="90000"/>
                </a:lnSpc>
                <a:spcBef>
                  <a:spcPct val="0"/>
                </a:spcBef>
                <a:spcAft>
                  <a:spcPct val="35000"/>
                </a:spcAft>
                <a:buNone/>
              </a:pPr>
              <a:r>
                <a:rPr lang="tr-TR" sz="900" dirty="0"/>
                <a:t>2-Department of </a:t>
              </a:r>
              <a:r>
                <a:rPr lang="tr-TR" sz="900" dirty="0" err="1"/>
                <a:t>Foreign</a:t>
              </a:r>
              <a:r>
                <a:rPr lang="tr-TR" sz="900" dirty="0"/>
                <a:t> Language</a:t>
              </a:r>
            </a:p>
            <a:p>
              <a:pPr marL="0" lvl="0" indent="0" defTabSz="933450">
                <a:lnSpc>
                  <a:spcPct val="90000"/>
                </a:lnSpc>
                <a:spcBef>
                  <a:spcPct val="0"/>
                </a:spcBef>
                <a:spcAft>
                  <a:spcPct val="35000"/>
                </a:spcAft>
                <a:buNone/>
              </a:pPr>
              <a:r>
                <a:rPr lang="tr-TR" sz="900" kern="1200" dirty="0"/>
                <a:t>3-Depa</a:t>
              </a:r>
              <a:r>
                <a:rPr lang="tr-TR" sz="900" dirty="0"/>
                <a:t>rtment of </a:t>
              </a:r>
              <a:r>
                <a:rPr lang="tr-TR" sz="900" dirty="0" err="1"/>
                <a:t>Turkish</a:t>
              </a:r>
              <a:r>
                <a:rPr lang="tr-TR" sz="900" dirty="0"/>
                <a:t> Language</a:t>
              </a:r>
            </a:p>
            <a:p>
              <a:pPr marL="0" lvl="0" indent="0" defTabSz="933450">
                <a:lnSpc>
                  <a:spcPct val="90000"/>
                </a:lnSpc>
                <a:spcBef>
                  <a:spcPct val="0"/>
                </a:spcBef>
                <a:spcAft>
                  <a:spcPct val="35000"/>
                </a:spcAft>
                <a:buNone/>
              </a:pPr>
              <a:r>
                <a:rPr lang="tr-TR" sz="900" kern="1200" dirty="0"/>
                <a:t>4-International </a:t>
              </a:r>
              <a:r>
                <a:rPr lang="tr-TR" sz="900" kern="1200" dirty="0" err="1"/>
                <a:t>Relations</a:t>
              </a:r>
              <a:r>
                <a:rPr lang="tr-TR" sz="900" kern="1200" dirty="0"/>
                <a:t> Office</a:t>
              </a:r>
            </a:p>
            <a:p>
              <a:pPr marL="0" lvl="0" indent="0" defTabSz="933450">
                <a:lnSpc>
                  <a:spcPct val="90000"/>
                </a:lnSpc>
                <a:spcBef>
                  <a:spcPct val="0"/>
                </a:spcBef>
                <a:spcAft>
                  <a:spcPct val="35000"/>
                </a:spcAft>
                <a:buNone/>
              </a:pPr>
              <a:r>
                <a:rPr lang="tr-TR" sz="900" kern="1200" dirty="0"/>
                <a:t>5-Department of </a:t>
              </a:r>
              <a:r>
                <a:rPr lang="tr-TR" sz="900" kern="1200" dirty="0" err="1"/>
                <a:t>History</a:t>
              </a:r>
              <a:r>
                <a:rPr lang="tr-TR" sz="900" kern="1200" dirty="0"/>
                <a:t> of </a:t>
              </a:r>
              <a:r>
                <a:rPr lang="tr-TR" sz="900" kern="1200" dirty="0" err="1"/>
                <a:t>Turkish</a:t>
              </a:r>
              <a:r>
                <a:rPr lang="tr-TR" sz="900" kern="1200" dirty="0"/>
                <a:t> </a:t>
              </a:r>
              <a:r>
                <a:rPr lang="tr-TR" sz="900" kern="1200" dirty="0" err="1"/>
                <a:t>Revolutian</a:t>
              </a:r>
              <a:endParaRPr lang="tr-TR" sz="900" kern="1200" dirty="0"/>
            </a:p>
            <a:p>
              <a:pPr marL="0" lvl="0" indent="0" defTabSz="933450">
                <a:lnSpc>
                  <a:spcPct val="90000"/>
                </a:lnSpc>
                <a:spcBef>
                  <a:spcPct val="0"/>
                </a:spcBef>
                <a:spcAft>
                  <a:spcPct val="35000"/>
                </a:spcAft>
                <a:buNone/>
              </a:pPr>
              <a:r>
                <a:rPr lang="tr-TR" sz="900" dirty="0"/>
                <a:t>6-SRP Office</a:t>
              </a:r>
            </a:p>
            <a:p>
              <a:pPr marL="0" lvl="0" indent="0" defTabSz="933450">
                <a:lnSpc>
                  <a:spcPct val="90000"/>
                </a:lnSpc>
                <a:spcBef>
                  <a:spcPct val="0"/>
                </a:spcBef>
                <a:spcAft>
                  <a:spcPct val="35000"/>
                </a:spcAft>
                <a:buNone/>
              </a:pPr>
              <a:r>
                <a:rPr lang="tr-TR" sz="900" kern="1200" dirty="0"/>
                <a:t>7-Conference </a:t>
              </a:r>
              <a:r>
                <a:rPr lang="tr-TR" sz="900" kern="1200" dirty="0" err="1"/>
                <a:t>Coordination</a:t>
              </a:r>
              <a:r>
                <a:rPr lang="tr-TR" sz="900" kern="1200" dirty="0"/>
                <a:t> </a:t>
              </a:r>
              <a:r>
                <a:rPr lang="tr-TR" sz="900" kern="1200" dirty="0" err="1"/>
                <a:t>Unit</a:t>
              </a:r>
              <a:endParaRPr lang="tr-TR" sz="900" kern="1200" dirty="0"/>
            </a:p>
            <a:p>
              <a:pPr marL="0" lvl="0" indent="0" defTabSz="933450">
                <a:lnSpc>
                  <a:spcPct val="90000"/>
                </a:lnSpc>
                <a:spcBef>
                  <a:spcPct val="0"/>
                </a:spcBef>
                <a:spcAft>
                  <a:spcPct val="35000"/>
                </a:spcAft>
                <a:buNone/>
              </a:pPr>
              <a:r>
                <a:rPr lang="tr-TR" sz="900" dirty="0"/>
                <a:t>8-Vocational Schools </a:t>
              </a:r>
              <a:r>
                <a:rPr lang="tr-TR" sz="900" dirty="0" err="1"/>
                <a:t>Coordination</a:t>
              </a:r>
              <a:endParaRPr lang="tr-TR" sz="900" dirty="0"/>
            </a:p>
            <a:p>
              <a:pPr marL="0" lvl="0" indent="0" defTabSz="933450">
                <a:lnSpc>
                  <a:spcPct val="90000"/>
                </a:lnSpc>
                <a:spcBef>
                  <a:spcPct val="0"/>
                </a:spcBef>
                <a:spcAft>
                  <a:spcPct val="35000"/>
                </a:spcAft>
                <a:buNone/>
              </a:pPr>
              <a:r>
                <a:rPr lang="tr-TR" sz="900" dirty="0"/>
                <a:t>9-Central </a:t>
              </a:r>
              <a:r>
                <a:rPr lang="tr-TR" sz="900" dirty="0" err="1"/>
                <a:t>Directore</a:t>
              </a:r>
              <a:r>
                <a:rPr lang="tr-TR" sz="900" dirty="0"/>
                <a:t> of </a:t>
              </a:r>
              <a:r>
                <a:rPr lang="tr-TR" sz="900" dirty="0" err="1"/>
                <a:t>Circulating</a:t>
              </a:r>
              <a:r>
                <a:rPr lang="tr-TR" sz="900" dirty="0"/>
                <a:t> </a:t>
              </a:r>
              <a:r>
                <a:rPr lang="tr-TR" sz="900" dirty="0" err="1"/>
                <a:t>Capital</a:t>
              </a:r>
              <a:endParaRPr lang="tr-TR" sz="900" dirty="0"/>
            </a:p>
            <a:p>
              <a:pPr marL="0" lvl="0" indent="0" defTabSz="933450">
                <a:lnSpc>
                  <a:spcPct val="90000"/>
                </a:lnSpc>
                <a:spcBef>
                  <a:spcPct val="0"/>
                </a:spcBef>
                <a:spcAft>
                  <a:spcPct val="35000"/>
                </a:spcAft>
                <a:buNone/>
              </a:pPr>
              <a:r>
                <a:rPr lang="tr-TR" sz="900" dirty="0"/>
                <a:t>10-Legal </a:t>
              </a:r>
              <a:r>
                <a:rPr lang="tr-TR" sz="900" dirty="0" err="1"/>
                <a:t>Consultancy</a:t>
              </a:r>
              <a:r>
                <a:rPr lang="tr-TR" sz="900" dirty="0"/>
                <a:t> </a:t>
              </a:r>
              <a:r>
                <a:rPr lang="tr-TR" sz="900" dirty="0" err="1"/>
                <a:t>Department</a:t>
              </a:r>
              <a:r>
                <a:rPr lang="tr-TR" sz="900" dirty="0"/>
                <a:t> </a:t>
              </a:r>
              <a:endParaRPr lang="tr-TR" sz="900" kern="1200" dirty="0"/>
            </a:p>
          </p:txBody>
        </p:sp>
      </p:grpSp>
      <p:grpSp>
        <p:nvGrpSpPr>
          <p:cNvPr id="61" name="Grup 60">
            <a:extLst>
              <a:ext uri="{FF2B5EF4-FFF2-40B4-BE49-F238E27FC236}">
                <a16:creationId xmlns:a16="http://schemas.microsoft.com/office/drawing/2014/main" id="{51886AFE-E9CD-419D-9DEE-ED7D9F9522FA}"/>
              </a:ext>
            </a:extLst>
          </p:cNvPr>
          <p:cNvGrpSpPr/>
          <p:nvPr/>
        </p:nvGrpSpPr>
        <p:grpSpPr>
          <a:xfrm>
            <a:off x="9082903" y="4289536"/>
            <a:ext cx="1672081" cy="2488392"/>
            <a:chOff x="8391" y="2296665"/>
            <a:chExt cx="1851850" cy="323822"/>
          </a:xfrm>
          <a:scene3d>
            <a:camera prst="orthographicFront"/>
            <a:lightRig rig="flat" dir="t"/>
          </a:scene3d>
        </p:grpSpPr>
        <p:sp>
          <p:nvSpPr>
            <p:cNvPr id="62" name="Dikdörtgen 61">
              <a:extLst>
                <a:ext uri="{FF2B5EF4-FFF2-40B4-BE49-F238E27FC236}">
                  <a16:creationId xmlns:a16="http://schemas.microsoft.com/office/drawing/2014/main" id="{874FC241-BC26-45F4-8204-9A9AA234F19A}"/>
                </a:ext>
              </a:extLst>
            </p:cNvPr>
            <p:cNvSpPr/>
            <p:nvPr/>
          </p:nvSpPr>
          <p:spPr>
            <a:xfrm>
              <a:off x="8391" y="2296665"/>
              <a:ext cx="1851850" cy="323822"/>
            </a:xfrm>
            <a:prstGeom prst="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63" name="Metin kutusu 62">
              <a:extLst>
                <a:ext uri="{FF2B5EF4-FFF2-40B4-BE49-F238E27FC236}">
                  <a16:creationId xmlns:a16="http://schemas.microsoft.com/office/drawing/2014/main" id="{106309FF-626A-4C3C-BB67-9636B6B2E554}"/>
                </a:ext>
              </a:extLst>
            </p:cNvPr>
            <p:cNvSpPr txBox="1"/>
            <p:nvPr/>
          </p:nvSpPr>
          <p:spPr>
            <a:xfrm>
              <a:off x="8391" y="2296665"/>
              <a:ext cx="1851850" cy="32382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3335" tIns="13335" rIns="13335" bIns="13335" numCol="1" spcCol="1270" anchor="t" anchorCtr="0">
              <a:noAutofit/>
            </a:bodyPr>
            <a:lstStyle/>
            <a:p>
              <a:pPr lvl="0" defTabSz="933450">
                <a:lnSpc>
                  <a:spcPct val="90000"/>
                </a:lnSpc>
                <a:spcBef>
                  <a:spcPct val="0"/>
                </a:spcBef>
                <a:spcAft>
                  <a:spcPct val="35000"/>
                </a:spcAft>
              </a:pPr>
              <a:endParaRPr lang="tr-TR" sz="700" kern="1200" dirty="0"/>
            </a:p>
            <a:p>
              <a:pPr lvl="0" defTabSz="933450">
                <a:lnSpc>
                  <a:spcPct val="90000"/>
                </a:lnSpc>
                <a:spcBef>
                  <a:spcPct val="0"/>
                </a:spcBef>
                <a:spcAft>
                  <a:spcPct val="35000"/>
                </a:spcAft>
              </a:pPr>
              <a:r>
                <a:rPr lang="tr-TR" sz="700" kern="1200" dirty="0"/>
                <a:t>1-</a:t>
              </a:r>
              <a:r>
                <a:rPr lang="en-US" sz="700" dirty="0"/>
                <a:t>Cengiz AYTMATOV Turkish World Research and Application Center</a:t>
              </a:r>
              <a:endParaRPr lang="tr-TR" sz="700" dirty="0"/>
            </a:p>
            <a:p>
              <a:pPr lvl="0" defTabSz="933450">
                <a:lnSpc>
                  <a:spcPct val="90000"/>
                </a:lnSpc>
                <a:spcBef>
                  <a:spcPct val="0"/>
                </a:spcBef>
                <a:spcAft>
                  <a:spcPct val="35000"/>
                </a:spcAft>
              </a:pPr>
              <a:r>
                <a:rPr lang="tr-TR" sz="700" kern="1200" dirty="0"/>
                <a:t>2-</a:t>
              </a:r>
              <a:r>
                <a:rPr lang="en-US" sz="700" dirty="0"/>
                <a:t>Child Development</a:t>
              </a:r>
              <a:endParaRPr lang="tr-TR" sz="700" dirty="0"/>
            </a:p>
            <a:p>
              <a:pPr lvl="0" defTabSz="933450">
                <a:lnSpc>
                  <a:spcPct val="90000"/>
                </a:lnSpc>
                <a:spcBef>
                  <a:spcPct val="0"/>
                </a:spcBef>
                <a:spcAft>
                  <a:spcPct val="35000"/>
                </a:spcAft>
              </a:pPr>
              <a:r>
                <a:rPr lang="tr-TR" sz="700" kern="1200" dirty="0"/>
                <a:t>3-</a:t>
              </a:r>
              <a:r>
                <a:rPr lang="en-US" sz="700" dirty="0"/>
                <a:t>Experimental Medicine</a:t>
              </a:r>
              <a:endParaRPr lang="tr-TR" sz="700" dirty="0"/>
            </a:p>
            <a:p>
              <a:pPr lvl="0" defTabSz="933450">
                <a:lnSpc>
                  <a:spcPct val="90000"/>
                </a:lnSpc>
                <a:spcBef>
                  <a:spcPct val="0"/>
                </a:spcBef>
                <a:spcAft>
                  <a:spcPct val="35000"/>
                </a:spcAft>
              </a:pPr>
              <a:r>
                <a:rPr lang="tr-TR" sz="700" kern="1200" dirty="0"/>
                <a:t>4-</a:t>
              </a:r>
              <a:r>
                <a:rPr lang="en-US" sz="700" dirty="0"/>
                <a:t>Energy and Environmental Technology</a:t>
              </a:r>
              <a:endParaRPr lang="tr-TR" sz="700" dirty="0"/>
            </a:p>
            <a:p>
              <a:pPr lvl="0" defTabSz="933450">
                <a:lnSpc>
                  <a:spcPct val="90000"/>
                </a:lnSpc>
                <a:spcBef>
                  <a:spcPct val="0"/>
                </a:spcBef>
                <a:spcAft>
                  <a:spcPct val="35000"/>
                </a:spcAft>
              </a:pPr>
              <a:r>
                <a:rPr lang="tr-TR" sz="700" kern="1200" dirty="0"/>
                <a:t>5-</a:t>
              </a:r>
              <a:r>
                <a:rPr lang="en-US" sz="700" dirty="0"/>
                <a:t>Education for People</a:t>
              </a:r>
              <a:endParaRPr lang="tr-TR" sz="700" dirty="0"/>
            </a:p>
            <a:p>
              <a:pPr lvl="0" defTabSz="933450">
                <a:lnSpc>
                  <a:spcPct val="90000"/>
                </a:lnSpc>
                <a:spcBef>
                  <a:spcPct val="0"/>
                </a:spcBef>
                <a:spcAft>
                  <a:spcPct val="35000"/>
                </a:spcAft>
              </a:pPr>
              <a:r>
                <a:rPr lang="tr-TR" sz="700" kern="1200" dirty="0"/>
                <a:t>6-</a:t>
              </a:r>
              <a:r>
                <a:rPr lang="en-US" sz="700" dirty="0"/>
                <a:t>Traditional and Complementary Medical Practices and Research Center</a:t>
              </a:r>
              <a:endParaRPr lang="tr-TR" sz="700" dirty="0"/>
            </a:p>
            <a:p>
              <a:pPr lvl="0" defTabSz="933450">
                <a:lnSpc>
                  <a:spcPct val="90000"/>
                </a:lnSpc>
                <a:spcBef>
                  <a:spcPct val="0"/>
                </a:spcBef>
                <a:spcAft>
                  <a:spcPct val="35000"/>
                </a:spcAft>
              </a:pPr>
              <a:r>
                <a:rPr lang="tr-TR" sz="700" kern="1200" dirty="0"/>
                <a:t>7-</a:t>
              </a:r>
              <a:r>
                <a:rPr lang="en-US" sz="700" dirty="0"/>
                <a:t>Occupational Health</a:t>
              </a:r>
              <a:endParaRPr lang="tr-TR" sz="700" dirty="0"/>
            </a:p>
            <a:p>
              <a:pPr lvl="0" defTabSz="933450">
                <a:lnSpc>
                  <a:spcPct val="90000"/>
                </a:lnSpc>
                <a:spcBef>
                  <a:spcPct val="0"/>
                </a:spcBef>
                <a:spcAft>
                  <a:spcPct val="35000"/>
                </a:spcAft>
              </a:pPr>
              <a:r>
                <a:rPr lang="tr-TR" sz="700" kern="1200" dirty="0"/>
                <a:t>8-</a:t>
              </a:r>
              <a:r>
                <a:rPr lang="en-US" sz="700" dirty="0"/>
                <a:t>Continuing Education Research</a:t>
              </a:r>
              <a:endParaRPr lang="tr-TR" sz="700" dirty="0"/>
            </a:p>
            <a:p>
              <a:pPr lvl="0" defTabSz="933450">
                <a:lnSpc>
                  <a:spcPct val="90000"/>
                </a:lnSpc>
                <a:spcBef>
                  <a:spcPct val="0"/>
                </a:spcBef>
                <a:spcAft>
                  <a:spcPct val="35000"/>
                </a:spcAft>
              </a:pPr>
              <a:r>
                <a:rPr lang="tr-TR" sz="700" kern="1200" dirty="0"/>
                <a:t>9-</a:t>
              </a:r>
              <a:r>
                <a:rPr lang="en-US" sz="700" dirty="0"/>
                <a:t>Women’s Studies Research</a:t>
              </a:r>
              <a:endParaRPr lang="tr-TR" sz="700" dirty="0"/>
            </a:p>
            <a:p>
              <a:pPr lvl="0" defTabSz="933450">
                <a:lnSpc>
                  <a:spcPct val="90000"/>
                </a:lnSpc>
                <a:spcBef>
                  <a:spcPct val="0"/>
                </a:spcBef>
                <a:spcAft>
                  <a:spcPct val="35000"/>
                </a:spcAft>
              </a:pPr>
              <a:r>
                <a:rPr lang="tr-TR" sz="700" kern="1200" dirty="0"/>
                <a:t>10-</a:t>
              </a:r>
              <a:r>
                <a:rPr lang="en-US" sz="700" dirty="0"/>
                <a:t>Robot Technology Research</a:t>
              </a:r>
              <a:endParaRPr lang="tr-TR" sz="700" dirty="0"/>
            </a:p>
            <a:p>
              <a:pPr lvl="0" defTabSz="933450">
                <a:lnSpc>
                  <a:spcPct val="90000"/>
                </a:lnSpc>
                <a:spcBef>
                  <a:spcPct val="0"/>
                </a:spcBef>
                <a:spcAft>
                  <a:spcPct val="35000"/>
                </a:spcAft>
              </a:pPr>
              <a:r>
                <a:rPr lang="tr-TR" sz="700" kern="1200" dirty="0"/>
                <a:t>11-</a:t>
              </a:r>
              <a:r>
                <a:rPr lang="en-US" sz="700" dirty="0"/>
                <a:t>History, Culture and Art Research Center</a:t>
              </a:r>
              <a:endParaRPr lang="tr-TR" sz="700" dirty="0"/>
            </a:p>
            <a:p>
              <a:pPr lvl="0" defTabSz="933450">
                <a:lnSpc>
                  <a:spcPct val="90000"/>
                </a:lnSpc>
                <a:spcBef>
                  <a:spcPct val="0"/>
                </a:spcBef>
                <a:spcAft>
                  <a:spcPct val="35000"/>
                </a:spcAft>
              </a:pPr>
              <a:r>
                <a:rPr lang="tr-TR" sz="700" kern="1200" dirty="0"/>
                <a:t>12-</a:t>
              </a:r>
              <a:r>
                <a:rPr lang="en-US" sz="700" dirty="0"/>
                <a:t>Turkish Language Teaching</a:t>
              </a:r>
              <a:endParaRPr lang="tr-TR" sz="700" dirty="0"/>
            </a:p>
            <a:p>
              <a:pPr lvl="0" defTabSz="933450">
                <a:lnSpc>
                  <a:spcPct val="90000"/>
                </a:lnSpc>
                <a:spcBef>
                  <a:spcPct val="0"/>
                </a:spcBef>
                <a:spcAft>
                  <a:spcPct val="35000"/>
                </a:spcAft>
              </a:pPr>
              <a:r>
                <a:rPr lang="tr-TR" sz="700" kern="1200" dirty="0"/>
                <a:t>13-</a:t>
              </a:r>
              <a:r>
                <a:rPr lang="en-US" sz="700" dirty="0"/>
                <a:t>Distance Education Research and Application Center</a:t>
              </a:r>
              <a:endParaRPr lang="tr-TR" sz="700" dirty="0"/>
            </a:p>
            <a:p>
              <a:pPr lvl="0" defTabSz="933450">
                <a:lnSpc>
                  <a:spcPct val="90000"/>
                </a:lnSpc>
                <a:spcBef>
                  <a:spcPct val="0"/>
                </a:spcBef>
                <a:spcAft>
                  <a:spcPct val="35000"/>
                </a:spcAft>
              </a:pPr>
              <a:r>
                <a:rPr lang="tr-TR" sz="700" dirty="0"/>
                <a:t>14-Children’s </a:t>
              </a:r>
              <a:r>
                <a:rPr lang="tr-TR" sz="700" dirty="0" err="1"/>
                <a:t>University</a:t>
              </a:r>
              <a:endParaRPr lang="tr-TR" sz="700" dirty="0"/>
            </a:p>
            <a:p>
              <a:pPr lvl="0" defTabSz="933450">
                <a:lnSpc>
                  <a:spcPct val="90000"/>
                </a:lnSpc>
                <a:spcBef>
                  <a:spcPct val="0"/>
                </a:spcBef>
                <a:spcAft>
                  <a:spcPct val="35000"/>
                </a:spcAft>
              </a:pPr>
              <a:r>
                <a:rPr lang="tr-TR" sz="700" dirty="0"/>
                <a:t>15-Renewable </a:t>
              </a:r>
              <a:r>
                <a:rPr lang="tr-TR" sz="700" dirty="0" err="1"/>
                <a:t>Energy</a:t>
              </a:r>
              <a:r>
                <a:rPr lang="tr-TR" sz="700" dirty="0"/>
                <a:t> Engineering </a:t>
              </a:r>
              <a:r>
                <a:rPr lang="tr-TR" sz="700" dirty="0" err="1"/>
                <a:t>Institute</a:t>
              </a:r>
              <a:endParaRPr lang="tr-TR" sz="700" kern="1200" dirty="0"/>
            </a:p>
          </p:txBody>
        </p:sp>
      </p:grpSp>
      <p:grpSp>
        <p:nvGrpSpPr>
          <p:cNvPr id="64" name="Grup 63">
            <a:extLst>
              <a:ext uri="{FF2B5EF4-FFF2-40B4-BE49-F238E27FC236}">
                <a16:creationId xmlns:a16="http://schemas.microsoft.com/office/drawing/2014/main" id="{5356F302-A72A-4C19-AF65-D3D049FD1602}"/>
              </a:ext>
            </a:extLst>
          </p:cNvPr>
          <p:cNvGrpSpPr/>
          <p:nvPr/>
        </p:nvGrpSpPr>
        <p:grpSpPr>
          <a:xfrm>
            <a:off x="10794555" y="4292838"/>
            <a:ext cx="1294915" cy="2181054"/>
            <a:chOff x="8391" y="2296665"/>
            <a:chExt cx="1851850" cy="323822"/>
          </a:xfrm>
          <a:scene3d>
            <a:camera prst="orthographicFront"/>
            <a:lightRig rig="flat" dir="t"/>
          </a:scene3d>
        </p:grpSpPr>
        <p:sp>
          <p:nvSpPr>
            <p:cNvPr id="65" name="Dikdörtgen 64">
              <a:extLst>
                <a:ext uri="{FF2B5EF4-FFF2-40B4-BE49-F238E27FC236}">
                  <a16:creationId xmlns:a16="http://schemas.microsoft.com/office/drawing/2014/main" id="{A466756F-344E-46B2-96FC-B33E2AB442A3}"/>
                </a:ext>
              </a:extLst>
            </p:cNvPr>
            <p:cNvSpPr/>
            <p:nvPr/>
          </p:nvSpPr>
          <p:spPr>
            <a:xfrm>
              <a:off x="8391" y="2296665"/>
              <a:ext cx="1851850" cy="323822"/>
            </a:xfrm>
            <a:prstGeom prst="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66" name="Metin kutusu 65">
              <a:extLst>
                <a:ext uri="{FF2B5EF4-FFF2-40B4-BE49-F238E27FC236}">
                  <a16:creationId xmlns:a16="http://schemas.microsoft.com/office/drawing/2014/main" id="{82D4564B-59BF-45F0-B331-FFF9A77751F2}"/>
                </a:ext>
              </a:extLst>
            </p:cNvPr>
            <p:cNvSpPr txBox="1"/>
            <p:nvPr/>
          </p:nvSpPr>
          <p:spPr>
            <a:xfrm>
              <a:off x="8391" y="2296665"/>
              <a:ext cx="1851850" cy="32382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3335" tIns="13335" rIns="13335" bIns="13335" numCol="1" spcCol="1270" anchor="t" anchorCtr="0">
              <a:noAutofit/>
            </a:bodyPr>
            <a:lstStyle/>
            <a:p>
              <a:pPr marL="0" lvl="0" indent="0" defTabSz="933450">
                <a:lnSpc>
                  <a:spcPct val="90000"/>
                </a:lnSpc>
                <a:spcBef>
                  <a:spcPct val="0"/>
                </a:spcBef>
                <a:spcAft>
                  <a:spcPct val="35000"/>
                </a:spcAft>
                <a:buNone/>
              </a:pPr>
              <a:endParaRPr lang="tr-TR" sz="900" kern="1200" dirty="0"/>
            </a:p>
            <a:p>
              <a:pPr marL="0" lvl="0" indent="0" defTabSz="933450">
                <a:lnSpc>
                  <a:spcPct val="90000"/>
                </a:lnSpc>
                <a:spcBef>
                  <a:spcPct val="0"/>
                </a:spcBef>
                <a:spcAft>
                  <a:spcPct val="35000"/>
                </a:spcAft>
                <a:buNone/>
              </a:pPr>
              <a:r>
                <a:rPr lang="tr-TR" sz="900" kern="1200" dirty="0"/>
                <a:t>1-Student </a:t>
              </a:r>
              <a:r>
                <a:rPr lang="tr-TR" sz="900" kern="1200" dirty="0" err="1"/>
                <a:t>Affairs</a:t>
              </a:r>
              <a:r>
                <a:rPr lang="tr-TR" sz="900" kern="1200" dirty="0"/>
                <a:t> </a:t>
              </a:r>
              <a:r>
                <a:rPr lang="tr-TR" sz="900" kern="1200" dirty="0" err="1"/>
                <a:t>Department</a:t>
              </a:r>
              <a:endParaRPr lang="tr-TR" sz="900" kern="1200" dirty="0"/>
            </a:p>
            <a:p>
              <a:pPr marL="0" lvl="0" indent="0" defTabSz="933450">
                <a:lnSpc>
                  <a:spcPct val="90000"/>
                </a:lnSpc>
                <a:spcBef>
                  <a:spcPct val="0"/>
                </a:spcBef>
                <a:spcAft>
                  <a:spcPct val="35000"/>
                </a:spcAft>
                <a:buNone/>
              </a:pPr>
              <a:r>
                <a:rPr lang="tr-TR" sz="900" dirty="0"/>
                <a:t>2-Healt, </a:t>
              </a:r>
              <a:r>
                <a:rPr lang="tr-TR" sz="900" dirty="0" err="1"/>
                <a:t>Culture</a:t>
              </a:r>
              <a:r>
                <a:rPr lang="tr-TR" sz="900" dirty="0"/>
                <a:t> and Sports </a:t>
              </a:r>
              <a:r>
                <a:rPr lang="tr-TR" sz="900" dirty="0" err="1"/>
                <a:t>Department</a:t>
              </a:r>
              <a:endParaRPr lang="tr-TR" sz="900" dirty="0"/>
            </a:p>
            <a:p>
              <a:pPr marL="0" lvl="0" indent="0" defTabSz="933450">
                <a:lnSpc>
                  <a:spcPct val="90000"/>
                </a:lnSpc>
                <a:spcBef>
                  <a:spcPct val="0"/>
                </a:spcBef>
                <a:spcAft>
                  <a:spcPct val="35000"/>
                </a:spcAft>
                <a:buNone/>
              </a:pPr>
              <a:r>
                <a:rPr lang="tr-TR" sz="900" kern="1200" dirty="0"/>
                <a:t>3-Library </a:t>
              </a:r>
              <a:r>
                <a:rPr lang="tr-TR" sz="900" kern="1200" dirty="0" err="1"/>
                <a:t>Depa</a:t>
              </a:r>
              <a:r>
                <a:rPr lang="tr-TR" sz="900" dirty="0" err="1"/>
                <a:t>rtment</a:t>
              </a:r>
              <a:endParaRPr lang="tr-TR" sz="900" dirty="0"/>
            </a:p>
            <a:p>
              <a:pPr marL="0" lvl="0" indent="0" defTabSz="933450">
                <a:lnSpc>
                  <a:spcPct val="90000"/>
                </a:lnSpc>
                <a:spcBef>
                  <a:spcPct val="0"/>
                </a:spcBef>
                <a:spcAft>
                  <a:spcPct val="35000"/>
                </a:spcAft>
                <a:buNone/>
              </a:pPr>
              <a:r>
                <a:rPr lang="tr-TR" sz="900" kern="1200" dirty="0"/>
                <a:t>4-Administrative and Financial </a:t>
              </a:r>
              <a:r>
                <a:rPr lang="tr-TR" sz="900" kern="1200" dirty="0" err="1"/>
                <a:t>Affairs</a:t>
              </a:r>
              <a:endParaRPr lang="tr-TR" sz="900" kern="1200" dirty="0"/>
            </a:p>
            <a:p>
              <a:pPr marL="0" lvl="0" indent="0" defTabSz="933450">
                <a:lnSpc>
                  <a:spcPct val="90000"/>
                </a:lnSpc>
                <a:spcBef>
                  <a:spcPct val="0"/>
                </a:spcBef>
                <a:spcAft>
                  <a:spcPct val="35000"/>
                </a:spcAft>
                <a:buNone/>
              </a:pPr>
              <a:r>
                <a:rPr lang="tr-TR" sz="900" dirty="0"/>
                <a:t>5-Strategy Development</a:t>
              </a:r>
            </a:p>
            <a:p>
              <a:pPr marL="0" lvl="0" indent="0" defTabSz="933450">
                <a:lnSpc>
                  <a:spcPct val="90000"/>
                </a:lnSpc>
                <a:spcBef>
                  <a:spcPct val="0"/>
                </a:spcBef>
                <a:spcAft>
                  <a:spcPct val="35000"/>
                </a:spcAft>
                <a:buNone/>
              </a:pPr>
              <a:r>
                <a:rPr lang="tr-TR" sz="900" kern="1200" dirty="0"/>
                <a:t>6-Director</a:t>
              </a:r>
              <a:r>
                <a:rPr lang="tr-TR" sz="900" dirty="0"/>
                <a:t>ate of Construction </a:t>
              </a:r>
            </a:p>
            <a:p>
              <a:pPr marL="0" lvl="0" indent="0" defTabSz="933450">
                <a:lnSpc>
                  <a:spcPct val="90000"/>
                </a:lnSpc>
                <a:spcBef>
                  <a:spcPct val="0"/>
                </a:spcBef>
                <a:spcAft>
                  <a:spcPct val="35000"/>
                </a:spcAft>
                <a:buNone/>
              </a:pPr>
              <a:r>
                <a:rPr lang="tr-TR" sz="900" kern="1200" dirty="0"/>
                <a:t>7-Information Technology </a:t>
              </a:r>
            </a:p>
            <a:p>
              <a:pPr marL="0" lvl="0" indent="0" defTabSz="933450">
                <a:lnSpc>
                  <a:spcPct val="90000"/>
                </a:lnSpc>
                <a:spcBef>
                  <a:spcPct val="0"/>
                </a:spcBef>
                <a:spcAft>
                  <a:spcPct val="35000"/>
                </a:spcAft>
                <a:buNone/>
              </a:pPr>
              <a:r>
                <a:rPr lang="tr-TR" sz="900" dirty="0"/>
                <a:t>8-Directorate of </a:t>
              </a:r>
              <a:r>
                <a:rPr lang="tr-TR" sz="900" dirty="0" err="1"/>
                <a:t>Personnel</a:t>
              </a:r>
              <a:r>
                <a:rPr lang="tr-TR" sz="900" dirty="0"/>
                <a:t> </a:t>
              </a:r>
              <a:r>
                <a:rPr lang="tr-TR" sz="900" dirty="0" err="1"/>
                <a:t>Department</a:t>
              </a:r>
              <a:endParaRPr lang="tr-TR" sz="900" kern="1200" dirty="0"/>
            </a:p>
          </p:txBody>
        </p:sp>
      </p:grpSp>
      <p:sp>
        <p:nvSpPr>
          <p:cNvPr id="68" name="Metin kutusu 67">
            <a:extLst>
              <a:ext uri="{FF2B5EF4-FFF2-40B4-BE49-F238E27FC236}">
                <a16:creationId xmlns:a16="http://schemas.microsoft.com/office/drawing/2014/main" id="{7165D791-461F-4C81-87A8-DDFD575C2185}"/>
              </a:ext>
            </a:extLst>
          </p:cNvPr>
          <p:cNvSpPr txBox="1"/>
          <p:nvPr/>
        </p:nvSpPr>
        <p:spPr>
          <a:xfrm>
            <a:off x="3815552" y="4163758"/>
            <a:ext cx="1736627" cy="1691758"/>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13335" tIns="13335" rIns="13335" bIns="13335" numCol="1" spcCol="1270" anchor="t" anchorCtr="0">
            <a:noAutofit/>
          </a:bodyPr>
          <a:lstStyle/>
          <a:p>
            <a:pPr marL="0" lvl="0" indent="0" defTabSz="933450">
              <a:lnSpc>
                <a:spcPct val="90000"/>
              </a:lnSpc>
              <a:spcBef>
                <a:spcPct val="0"/>
              </a:spcBef>
              <a:spcAft>
                <a:spcPct val="35000"/>
              </a:spcAft>
              <a:buNone/>
            </a:pPr>
            <a:endParaRPr lang="tr-TR" sz="1000" kern="1200" dirty="0">
              <a:latin typeface="+mj-lt"/>
            </a:endParaRPr>
          </a:p>
          <a:p>
            <a:pPr marL="0" lvl="0" indent="0" defTabSz="933450">
              <a:lnSpc>
                <a:spcPct val="90000"/>
              </a:lnSpc>
              <a:spcBef>
                <a:spcPct val="0"/>
              </a:spcBef>
              <a:spcAft>
                <a:spcPct val="35000"/>
              </a:spcAft>
              <a:buNone/>
            </a:pPr>
            <a:r>
              <a:rPr lang="tr-TR" sz="1000" kern="1200" dirty="0">
                <a:latin typeface="+mj-lt"/>
              </a:rPr>
              <a:t>1-Justice</a:t>
            </a:r>
          </a:p>
          <a:p>
            <a:pPr marL="0" lvl="0" indent="0" defTabSz="933450">
              <a:lnSpc>
                <a:spcPct val="90000"/>
              </a:lnSpc>
              <a:spcBef>
                <a:spcPct val="0"/>
              </a:spcBef>
              <a:spcAft>
                <a:spcPct val="35000"/>
              </a:spcAft>
              <a:buNone/>
            </a:pPr>
            <a:r>
              <a:rPr lang="tr-TR" sz="1000" dirty="0">
                <a:latin typeface="+mj-lt"/>
              </a:rPr>
              <a:t>2-Eflani </a:t>
            </a:r>
            <a:r>
              <a:rPr lang="tr-TR" sz="1000" dirty="0" err="1">
                <a:latin typeface="+mj-lt"/>
              </a:rPr>
              <a:t>Vocational</a:t>
            </a:r>
            <a:r>
              <a:rPr lang="tr-TR" sz="1000" dirty="0">
                <a:latin typeface="+mj-lt"/>
              </a:rPr>
              <a:t> School</a:t>
            </a:r>
          </a:p>
          <a:p>
            <a:pPr marL="0" lvl="0" indent="0" defTabSz="933450">
              <a:lnSpc>
                <a:spcPct val="90000"/>
              </a:lnSpc>
              <a:spcBef>
                <a:spcPct val="0"/>
              </a:spcBef>
              <a:spcAft>
                <a:spcPct val="35000"/>
              </a:spcAft>
              <a:buNone/>
            </a:pPr>
            <a:r>
              <a:rPr lang="tr-TR" sz="1000" kern="1200" dirty="0">
                <a:latin typeface="+mj-lt"/>
              </a:rPr>
              <a:t>3-Eskipazar </a:t>
            </a:r>
            <a:r>
              <a:rPr lang="tr-TR" sz="1000" kern="1200" dirty="0" err="1">
                <a:latin typeface="+mj-lt"/>
              </a:rPr>
              <a:t>Vocational</a:t>
            </a:r>
            <a:r>
              <a:rPr lang="tr-TR" sz="1000" kern="1200" dirty="0">
                <a:latin typeface="+mj-lt"/>
              </a:rPr>
              <a:t> School</a:t>
            </a:r>
          </a:p>
          <a:p>
            <a:pPr marL="0" lvl="0" indent="0" defTabSz="933450">
              <a:lnSpc>
                <a:spcPct val="90000"/>
              </a:lnSpc>
              <a:spcBef>
                <a:spcPct val="0"/>
              </a:spcBef>
              <a:spcAft>
                <a:spcPct val="35000"/>
              </a:spcAft>
              <a:buNone/>
            </a:pPr>
            <a:r>
              <a:rPr lang="tr-TR" sz="1000" dirty="0">
                <a:latin typeface="+mj-lt"/>
              </a:rPr>
              <a:t>4-Technical </a:t>
            </a:r>
            <a:r>
              <a:rPr lang="tr-TR" sz="1000" dirty="0" err="1">
                <a:latin typeface="+mj-lt"/>
              </a:rPr>
              <a:t>Sciences</a:t>
            </a:r>
            <a:endParaRPr lang="tr-TR" sz="1000" dirty="0">
              <a:latin typeface="+mj-lt"/>
            </a:endParaRPr>
          </a:p>
          <a:p>
            <a:pPr marL="0" lvl="0" indent="0" defTabSz="933450">
              <a:lnSpc>
                <a:spcPct val="90000"/>
              </a:lnSpc>
              <a:spcBef>
                <a:spcPct val="0"/>
              </a:spcBef>
              <a:spcAft>
                <a:spcPct val="35000"/>
              </a:spcAft>
              <a:buNone/>
            </a:pPr>
            <a:r>
              <a:rPr lang="tr-TR" sz="1000" kern="1200" dirty="0">
                <a:latin typeface="+mj-lt"/>
              </a:rPr>
              <a:t>5-Safranbolu </a:t>
            </a:r>
            <a:r>
              <a:rPr lang="tr-TR" sz="1000" kern="1200" dirty="0" err="1">
                <a:latin typeface="+mj-lt"/>
              </a:rPr>
              <a:t>Vocational</a:t>
            </a:r>
            <a:r>
              <a:rPr lang="tr-TR" sz="1000" kern="1200" dirty="0">
                <a:latin typeface="+mj-lt"/>
              </a:rPr>
              <a:t> School</a:t>
            </a:r>
          </a:p>
          <a:p>
            <a:pPr marL="0" lvl="0" indent="0" defTabSz="933450">
              <a:lnSpc>
                <a:spcPct val="90000"/>
              </a:lnSpc>
              <a:spcBef>
                <a:spcPct val="0"/>
              </a:spcBef>
              <a:spcAft>
                <a:spcPct val="35000"/>
              </a:spcAft>
              <a:buNone/>
            </a:pPr>
            <a:r>
              <a:rPr lang="tr-TR" sz="1000" dirty="0">
                <a:latin typeface="+mj-lt"/>
              </a:rPr>
              <a:t>6-Health Services</a:t>
            </a:r>
          </a:p>
          <a:p>
            <a:pPr marL="0" lvl="0" indent="0" defTabSz="933450">
              <a:lnSpc>
                <a:spcPct val="90000"/>
              </a:lnSpc>
              <a:spcBef>
                <a:spcPct val="0"/>
              </a:spcBef>
              <a:spcAft>
                <a:spcPct val="35000"/>
              </a:spcAft>
              <a:buNone/>
            </a:pPr>
            <a:r>
              <a:rPr lang="tr-TR" sz="1000" kern="1200" dirty="0">
                <a:latin typeface="+mj-lt"/>
              </a:rPr>
              <a:t>7-Social </a:t>
            </a:r>
            <a:r>
              <a:rPr lang="tr-TR" sz="1000" kern="1200" dirty="0" err="1">
                <a:latin typeface="+mj-lt"/>
              </a:rPr>
              <a:t>Sciences</a:t>
            </a:r>
            <a:endParaRPr lang="tr-TR" sz="1000" kern="1200" dirty="0">
              <a:latin typeface="+mj-lt"/>
            </a:endParaRPr>
          </a:p>
          <a:p>
            <a:pPr marL="0" lvl="0" indent="0" defTabSz="933450">
              <a:lnSpc>
                <a:spcPct val="90000"/>
              </a:lnSpc>
              <a:spcBef>
                <a:spcPct val="0"/>
              </a:spcBef>
              <a:spcAft>
                <a:spcPct val="35000"/>
              </a:spcAft>
              <a:buNone/>
            </a:pPr>
            <a:r>
              <a:rPr lang="tr-TR" sz="1000" dirty="0">
                <a:latin typeface="+mj-lt"/>
              </a:rPr>
              <a:t>8-Yenice </a:t>
            </a:r>
            <a:r>
              <a:rPr lang="tr-TR" sz="1000" dirty="0" err="1">
                <a:latin typeface="+mj-lt"/>
              </a:rPr>
              <a:t>Vocational</a:t>
            </a:r>
            <a:r>
              <a:rPr lang="tr-TR" sz="1000" dirty="0">
                <a:latin typeface="+mj-lt"/>
              </a:rPr>
              <a:t> School</a:t>
            </a:r>
            <a:endParaRPr lang="tr-TR" sz="1000" kern="1200" dirty="0">
              <a:latin typeface="+mj-lt"/>
            </a:endParaRPr>
          </a:p>
          <a:p>
            <a:pPr marL="0" lvl="0" indent="0" defTabSz="933450">
              <a:lnSpc>
                <a:spcPct val="90000"/>
              </a:lnSpc>
              <a:spcBef>
                <a:spcPct val="0"/>
              </a:spcBef>
              <a:spcAft>
                <a:spcPct val="35000"/>
              </a:spcAft>
              <a:buNone/>
            </a:pPr>
            <a:endParaRPr lang="tr-TR" sz="1000" kern="1200" dirty="0">
              <a:latin typeface="+mj-lt"/>
            </a:endParaRPr>
          </a:p>
        </p:txBody>
      </p:sp>
      <p:grpSp>
        <p:nvGrpSpPr>
          <p:cNvPr id="69" name="Group 50">
            <a:extLst>
              <a:ext uri="{FF2B5EF4-FFF2-40B4-BE49-F238E27FC236}">
                <a16:creationId xmlns:a16="http://schemas.microsoft.com/office/drawing/2014/main" id="{5CBDD3E7-4DD7-43EE-BDF3-34796DE5B3C6}"/>
              </a:ext>
            </a:extLst>
          </p:cNvPr>
          <p:cNvGrpSpPr/>
          <p:nvPr/>
        </p:nvGrpSpPr>
        <p:grpSpPr>
          <a:xfrm>
            <a:off x="455000" y="194711"/>
            <a:ext cx="45720" cy="675713"/>
            <a:chOff x="455000" y="491056"/>
            <a:chExt cx="45720" cy="675713"/>
          </a:xfrm>
          <a:solidFill>
            <a:srgbClr val="FE8301"/>
          </a:solidFill>
        </p:grpSpPr>
        <p:sp>
          <p:nvSpPr>
            <p:cNvPr id="70" name="Rectangle 51">
              <a:extLst>
                <a:ext uri="{FF2B5EF4-FFF2-40B4-BE49-F238E27FC236}">
                  <a16:creationId xmlns:a16="http://schemas.microsoft.com/office/drawing/2014/main" id="{7D098FC5-21CA-432B-A417-91812C2A1584}"/>
                </a:ext>
              </a:extLst>
            </p:cNvPr>
            <p:cNvSpPr/>
            <p:nvPr userDrawn="1"/>
          </p:nvSpPr>
          <p:spPr>
            <a:xfrm>
              <a:off x="455001" y="491056"/>
              <a:ext cx="45719" cy="6757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sp>
          <p:nvSpPr>
            <p:cNvPr id="71" name="Rectangle 52">
              <a:extLst>
                <a:ext uri="{FF2B5EF4-FFF2-40B4-BE49-F238E27FC236}">
                  <a16:creationId xmlns:a16="http://schemas.microsoft.com/office/drawing/2014/main" id="{BC0547D9-2F49-4855-827F-A3712CEC88AF}"/>
                </a:ext>
              </a:extLst>
            </p:cNvPr>
            <p:cNvSpPr/>
            <p:nvPr userDrawn="1"/>
          </p:nvSpPr>
          <p:spPr>
            <a:xfrm>
              <a:off x="455000" y="961799"/>
              <a:ext cx="45719" cy="2049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grpSp>
      <p:sp>
        <p:nvSpPr>
          <p:cNvPr id="72" name="Text Placeholder 5">
            <a:extLst>
              <a:ext uri="{FF2B5EF4-FFF2-40B4-BE49-F238E27FC236}">
                <a16:creationId xmlns:a16="http://schemas.microsoft.com/office/drawing/2014/main" id="{A2DD5FB1-25A2-4B4F-93E3-36CB058DC38D}"/>
              </a:ext>
            </a:extLst>
          </p:cNvPr>
          <p:cNvSpPr txBox="1">
            <a:spLocks/>
          </p:cNvSpPr>
          <p:nvPr/>
        </p:nvSpPr>
        <p:spPr>
          <a:xfrm>
            <a:off x="500719" y="227486"/>
            <a:ext cx="11009271" cy="64293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GREAT</a:t>
            </a:r>
            <a:r>
              <a:rPr kumimoji="0" lang="en-US" sz="40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rPr>
              <a:t> </a:t>
            </a:r>
            <a:r>
              <a:rPr lang="tr-TR" sz="4000" dirty="0">
                <a:solidFill>
                  <a:srgbClr val="FE8301"/>
                </a:solidFill>
                <a:latin typeface="Arial" panose="020B0604020202020204" pitchFamily="34" charset="0"/>
                <a:cs typeface="Arial" panose="020B0604020202020204" pitchFamily="34" charset="0"/>
              </a:rPr>
              <a:t>Team</a:t>
            </a:r>
            <a:r>
              <a:rPr kumimoji="0" lang="tr-TR" sz="4000" b="0" i="0" u="none" strike="noStrike" kern="1200" cap="none" spc="0" normalizeH="0" baseline="0" noProof="0" dirty="0">
                <a:ln>
                  <a:noFill/>
                </a:ln>
                <a:solidFill>
                  <a:srgbClr val="FE8301"/>
                </a:solidFill>
                <a:effectLst/>
                <a:uLnTx/>
                <a:uFillTx/>
                <a:latin typeface="Arial" panose="020B0604020202020204" pitchFamily="34" charset="0"/>
                <a:ea typeface="+mn-ea"/>
                <a:cs typeface="Arial" panose="020B0604020202020204" pitchFamily="34" charset="0"/>
              </a:rPr>
              <a:t> </a:t>
            </a:r>
            <a:r>
              <a:rPr kumimoji="0" lang="tr-TR" sz="2800" b="0" i="0" u="none" strike="noStrike" kern="1200" cap="none" spc="0" normalizeH="0" baseline="0" noProof="0" dirty="0">
                <a:ln>
                  <a:noFill/>
                </a:ln>
                <a:solidFill>
                  <a:srgbClr val="FE8301"/>
                </a:solidFill>
                <a:effectLst/>
                <a:uLnTx/>
                <a:uFillTx/>
                <a:latin typeface="Arial" panose="020B0604020202020204" pitchFamily="34" charset="0"/>
                <a:ea typeface="+mn-ea"/>
                <a:cs typeface="Arial" panose="020B0604020202020204" pitchFamily="34" charset="0"/>
              </a:rPr>
              <a:t>@ </a:t>
            </a:r>
            <a:r>
              <a:rPr lang="tr-TR" sz="4000" dirty="0">
                <a:solidFill>
                  <a:schemeClr val="accent1">
                    <a:lumMod val="50000"/>
                  </a:schemeClr>
                </a:solidFill>
                <a:latin typeface="Arial" panose="020B0604020202020204" pitchFamily="34" charset="0"/>
                <a:cs typeface="Arial" panose="020B0604020202020204" pitchFamily="34" charset="0"/>
              </a:rPr>
              <a:t>UNIKA</a:t>
            </a:r>
            <a:endParaRPr lang="en-US" sz="4000" dirty="0">
              <a:solidFill>
                <a:schemeClr val="accent1">
                  <a:lumMod val="50000"/>
                </a:schemeClr>
              </a:solidFill>
              <a:latin typeface="Arial" panose="020B0604020202020204" pitchFamily="34" charset="0"/>
              <a:cs typeface="Arial" panose="020B0604020202020204" pitchFamily="34" charset="0"/>
            </a:endParaRPr>
          </a:p>
        </p:txBody>
      </p:sp>
      <p:pic>
        <p:nvPicPr>
          <p:cNvPr id="73" name="Resim 72" descr="çizim, gömlek içeren bir resim&#10;&#10;Açıklama otomatik olarak oluşturuldu">
            <a:extLst>
              <a:ext uri="{FF2B5EF4-FFF2-40B4-BE49-F238E27FC236}">
                <a16:creationId xmlns:a16="http://schemas.microsoft.com/office/drawing/2014/main" id="{ABEBF9CA-6494-416B-96BA-0C2ACB8066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99802" y="0"/>
            <a:ext cx="2220378" cy="1554321"/>
          </a:xfrm>
          <a:prstGeom prst="rect">
            <a:avLst/>
          </a:prstGeom>
        </p:spPr>
      </p:pic>
    </p:spTree>
    <p:extLst>
      <p:ext uri="{BB962C8B-B14F-4D97-AF65-F5344CB8AC3E}">
        <p14:creationId xmlns:p14="http://schemas.microsoft.com/office/powerpoint/2010/main" val="4200014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ext Placeholder 6"/>
          <p:cNvSpPr txBox="1">
            <a:spLocks/>
          </p:cNvSpPr>
          <p:nvPr/>
        </p:nvSpPr>
        <p:spPr>
          <a:xfrm>
            <a:off x="531940" y="583220"/>
            <a:ext cx="10984557" cy="305229"/>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7E6E6">
                  <a:lumMod val="50000"/>
                </a:srgbClr>
              </a:solidFill>
              <a:effectLst/>
              <a:uLnTx/>
              <a:uFillTx/>
              <a:latin typeface="Calibri"/>
              <a:ea typeface="+mn-ea"/>
              <a:cs typeface="+mn-cs"/>
            </a:endParaRPr>
          </a:p>
        </p:txBody>
      </p:sp>
      <p:grpSp>
        <p:nvGrpSpPr>
          <p:cNvPr id="2" name="Group 1"/>
          <p:cNvGrpSpPr/>
          <p:nvPr/>
        </p:nvGrpSpPr>
        <p:grpSpPr>
          <a:xfrm>
            <a:off x="299817" y="1966940"/>
            <a:ext cx="6529909" cy="1348983"/>
            <a:chOff x="2813489" y="2094599"/>
            <a:chExt cx="7165697" cy="1348983"/>
          </a:xfrm>
        </p:grpSpPr>
        <p:sp>
          <p:nvSpPr>
            <p:cNvPr id="28" name="Flowchart: Manual Input 27"/>
            <p:cNvSpPr/>
            <p:nvPr/>
          </p:nvSpPr>
          <p:spPr>
            <a:xfrm flipH="1">
              <a:off x="6509608" y="2094599"/>
              <a:ext cx="493358" cy="1348983"/>
            </a:xfrm>
            <a:prstGeom prst="flowChartManualInpu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p:cNvSpPr/>
            <p:nvPr/>
          </p:nvSpPr>
          <p:spPr>
            <a:xfrm>
              <a:off x="3887266" y="2099321"/>
              <a:ext cx="2622796" cy="11779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32" name="Flowchart: Delay 31"/>
            <p:cNvSpPr/>
            <p:nvPr/>
          </p:nvSpPr>
          <p:spPr>
            <a:xfrm flipH="1">
              <a:off x="2813489" y="2099320"/>
              <a:ext cx="1073777" cy="1177952"/>
            </a:xfrm>
            <a:prstGeom prst="flowChartDelay">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35"/>
            <p:cNvSpPr/>
            <p:nvPr/>
          </p:nvSpPr>
          <p:spPr>
            <a:xfrm>
              <a:off x="6992470" y="2356563"/>
              <a:ext cx="2974696" cy="10556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37" name="Oval 36"/>
            <p:cNvSpPr/>
            <p:nvPr/>
          </p:nvSpPr>
          <p:spPr>
            <a:xfrm>
              <a:off x="2951338" y="2309859"/>
              <a:ext cx="822746" cy="822746"/>
            </a:xfrm>
            <a:prstGeom prst="ellipse">
              <a:avLst/>
            </a:prstGeom>
            <a:solidFill>
              <a:schemeClr val="bg1">
                <a:lumMod val="9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41" name="Rectangle 40"/>
            <p:cNvSpPr/>
            <p:nvPr/>
          </p:nvSpPr>
          <p:spPr>
            <a:xfrm>
              <a:off x="7967606" y="2326061"/>
              <a:ext cx="2011580" cy="923330"/>
            </a:xfrm>
            <a:prstGeom prst="rect">
              <a:avLst/>
            </a:prstGeom>
          </p:spPr>
          <p:txBody>
            <a:bodyPr wrap="squar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1028</a:t>
              </a:r>
              <a:endParaRPr kumimoji="0" lang="en-US" sz="54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44" name="Rectangle 43"/>
            <p:cNvSpPr/>
            <p:nvPr/>
          </p:nvSpPr>
          <p:spPr>
            <a:xfrm>
              <a:off x="3934171" y="2464200"/>
              <a:ext cx="2518140" cy="369332"/>
            </a:xfrm>
            <a:prstGeom prst="rect">
              <a:avLst/>
            </a:prstGeom>
          </p:spPr>
          <p:txBody>
            <a:bodyPr wrap="squar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tr-TR" b="1" dirty="0">
                  <a:solidFill>
                    <a:prstClr val="white"/>
                  </a:solidFill>
                  <a:latin typeface="Arial" panose="020B0604020202020204" pitchFamily="34" charset="0"/>
                  <a:cs typeface="Arial" panose="020B0604020202020204" pitchFamily="34" charset="0"/>
                </a:rPr>
                <a:t>ACADEMIC</a:t>
              </a: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4" name="Picture 4" descr="Image result for management icon"/>
            <p:cNvPicPr>
              <a:picLocks noChangeAspect="1" noChangeArrowheads="1"/>
            </p:cNvPicPr>
            <p:nvPr/>
          </p:nvPicPr>
          <p:blipFill>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913986" y="2227328"/>
              <a:ext cx="869651" cy="8696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308608" y="4155596"/>
            <a:ext cx="6518954" cy="1492735"/>
            <a:chOff x="2813489" y="4418758"/>
            <a:chExt cx="7153677" cy="1357031"/>
          </a:xfrm>
        </p:grpSpPr>
        <p:sp>
          <p:nvSpPr>
            <p:cNvPr id="25" name="Rectangle 24"/>
            <p:cNvSpPr/>
            <p:nvPr/>
          </p:nvSpPr>
          <p:spPr>
            <a:xfrm>
              <a:off x="6992470" y="4457423"/>
              <a:ext cx="2974696" cy="103314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27" name="Flowchart: Manual Input 26"/>
            <p:cNvSpPr/>
            <p:nvPr/>
          </p:nvSpPr>
          <p:spPr>
            <a:xfrm flipH="1" flipV="1">
              <a:off x="6510062" y="4418758"/>
              <a:ext cx="493358" cy="1357031"/>
            </a:xfrm>
            <a:prstGeom prst="flowChartManualInpu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p:cNvSpPr/>
            <p:nvPr/>
          </p:nvSpPr>
          <p:spPr>
            <a:xfrm>
              <a:off x="3887265" y="4574017"/>
              <a:ext cx="2622796" cy="118986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34" name="Flowchart: Delay 33"/>
            <p:cNvSpPr/>
            <p:nvPr/>
          </p:nvSpPr>
          <p:spPr>
            <a:xfrm flipH="1">
              <a:off x="2813489" y="4574017"/>
              <a:ext cx="1073777" cy="1189862"/>
            </a:xfrm>
            <a:prstGeom prst="flowChartDelay">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39" name="Oval 38"/>
            <p:cNvSpPr/>
            <p:nvPr/>
          </p:nvSpPr>
          <p:spPr>
            <a:xfrm>
              <a:off x="2988089" y="4738599"/>
              <a:ext cx="822746" cy="822746"/>
            </a:xfrm>
            <a:prstGeom prst="ellipse">
              <a:avLst/>
            </a:prstGeom>
            <a:solidFill>
              <a:schemeClr val="bg1">
                <a:lumMod val="9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pic>
          <p:nvPicPr>
            <p:cNvPr id="69" name="Picture 2" descr="Image result for management icon"/>
            <p:cNvPicPr>
              <a:picLocks noChangeAspect="1" noChangeArrowheads="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978188" y="4765835"/>
              <a:ext cx="884329" cy="720770"/>
            </a:xfrm>
            <a:prstGeom prst="rect">
              <a:avLst/>
            </a:prstGeom>
            <a:noFill/>
            <a:extLst>
              <a:ext uri="{909E8E84-426E-40DD-AFC4-6F175D3DCCD1}">
                <a14:hiddenFill xmlns:a14="http://schemas.microsoft.com/office/drawing/2010/main">
                  <a:solidFill>
                    <a:srgbClr val="FFFFFF"/>
                  </a:solidFill>
                </a14:hiddenFill>
              </a:ext>
            </a:extLst>
          </p:spPr>
        </p:pic>
        <p:sp>
          <p:nvSpPr>
            <p:cNvPr id="70" name="Rectangle 69"/>
            <p:cNvSpPr/>
            <p:nvPr/>
          </p:nvSpPr>
          <p:spPr>
            <a:xfrm>
              <a:off x="3488965" y="4818622"/>
              <a:ext cx="2222020" cy="587573"/>
            </a:xfrm>
            <a:prstGeom prst="rect">
              <a:avLst/>
            </a:prstGeom>
          </p:spPr>
          <p:txBody>
            <a:bodyPr wrap="squar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SUPPORT STAFF</a:t>
              </a:r>
            </a:p>
          </p:txBody>
        </p:sp>
        <p:sp>
          <p:nvSpPr>
            <p:cNvPr id="71" name="Rectangle 70"/>
            <p:cNvSpPr/>
            <p:nvPr/>
          </p:nvSpPr>
          <p:spPr>
            <a:xfrm>
              <a:off x="7907386" y="4677577"/>
              <a:ext cx="1635032" cy="839391"/>
            </a:xfrm>
            <a:prstGeom prst="rect">
              <a:avLst/>
            </a:prstGeom>
          </p:spPr>
          <p:txBody>
            <a:bodyPr wrap="squar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267</a:t>
              </a:r>
              <a:endParaRPr kumimoji="0" lang="en-US" sz="54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grpSp>
      <p:grpSp>
        <p:nvGrpSpPr>
          <p:cNvPr id="43" name="Group 42"/>
          <p:cNvGrpSpPr/>
          <p:nvPr/>
        </p:nvGrpSpPr>
        <p:grpSpPr>
          <a:xfrm>
            <a:off x="7942131" y="2148869"/>
            <a:ext cx="3950052" cy="3486361"/>
            <a:chOff x="3469404" y="1877490"/>
            <a:chExt cx="4897356" cy="4501774"/>
          </a:xfrm>
        </p:grpSpPr>
        <p:grpSp>
          <p:nvGrpSpPr>
            <p:cNvPr id="46" name="Group 45"/>
            <p:cNvGrpSpPr/>
            <p:nvPr/>
          </p:nvGrpSpPr>
          <p:grpSpPr>
            <a:xfrm>
              <a:off x="3469404" y="1877490"/>
              <a:ext cx="4897356" cy="4501774"/>
              <a:chOff x="3469404" y="1877490"/>
              <a:chExt cx="4897356" cy="4501774"/>
            </a:xfrm>
          </p:grpSpPr>
          <p:sp>
            <p:nvSpPr>
              <p:cNvPr id="55" name="Oval 54"/>
              <p:cNvSpPr/>
              <p:nvPr/>
            </p:nvSpPr>
            <p:spPr>
              <a:xfrm rot="21395266">
                <a:off x="3741101" y="5222568"/>
                <a:ext cx="4560330" cy="1156696"/>
              </a:xfrm>
              <a:prstGeom prst="ellipse">
                <a:avLst/>
              </a:prstGeom>
              <a:gradFill flip="none" rotWithShape="1">
                <a:gsLst>
                  <a:gs pos="0">
                    <a:sysClr val="windowText" lastClr="000000">
                      <a:lumMod val="85000"/>
                      <a:lumOff val="15000"/>
                      <a:alpha val="78000"/>
                    </a:sysClr>
                  </a:gs>
                  <a:gs pos="100000">
                    <a:sysClr val="window" lastClr="FFFFFF">
                      <a:alpha val="0"/>
                      <a:lumMod val="100000"/>
                    </a:sysClr>
                  </a:gs>
                </a:gsLst>
                <a:path path="shape">
                  <a:fillToRect l="50000" t="50000" r="50000" b="50000"/>
                </a:path>
                <a:tileRect/>
              </a:gradFill>
              <a:ln w="25400" cap="flat" cmpd="sng" algn="ctr">
                <a:noFill/>
                <a:prstDash val="solid"/>
              </a:ln>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grpSp>
            <p:nvGrpSpPr>
              <p:cNvPr id="56" name="Group 42"/>
              <p:cNvGrpSpPr/>
              <p:nvPr/>
            </p:nvGrpSpPr>
            <p:grpSpPr>
              <a:xfrm>
                <a:off x="3469406" y="1877490"/>
                <a:ext cx="4897356" cy="4154581"/>
                <a:chOff x="2873071" y="1371600"/>
                <a:chExt cx="6090026" cy="5166363"/>
              </a:xfrm>
            </p:grpSpPr>
            <p:grpSp>
              <p:nvGrpSpPr>
                <p:cNvPr id="57" name="Group 27"/>
                <p:cNvGrpSpPr/>
                <p:nvPr/>
              </p:nvGrpSpPr>
              <p:grpSpPr>
                <a:xfrm>
                  <a:off x="2873071" y="4073700"/>
                  <a:ext cx="6090026" cy="2464263"/>
                  <a:chOff x="3842484" y="4051112"/>
                  <a:chExt cx="4295676" cy="1738197"/>
                </a:xfrm>
              </p:grpSpPr>
              <p:sp>
                <p:nvSpPr>
                  <p:cNvPr id="75" name="Freeform 74"/>
                  <p:cNvSpPr/>
                  <p:nvPr/>
                </p:nvSpPr>
                <p:spPr>
                  <a:xfrm>
                    <a:off x="4341734" y="4051112"/>
                    <a:ext cx="3295818" cy="872048"/>
                  </a:xfrm>
                  <a:custGeom>
                    <a:avLst/>
                    <a:gdLst>
                      <a:gd name="connsiteX0" fmla="*/ 3798 w 2465936"/>
                      <a:gd name="connsiteY0" fmla="*/ 311446 h 652328"/>
                      <a:gd name="connsiteX1" fmla="*/ 1245787 w 2465936"/>
                      <a:gd name="connsiteY1" fmla="*/ 949 h 652328"/>
                      <a:gd name="connsiteX2" fmla="*/ 2462138 w 2465936"/>
                      <a:gd name="connsiteY2" fmla="*/ 305749 h 652328"/>
                      <a:gd name="connsiteX3" fmla="*/ 1268575 w 2465936"/>
                      <a:gd name="connsiteY3" fmla="*/ 650429 h 652328"/>
                      <a:gd name="connsiteX4" fmla="*/ 3798 w 2465936"/>
                      <a:gd name="connsiteY4" fmla="*/ 311446 h 652328"/>
                      <a:gd name="connsiteX0" fmla="*/ 3798 w 2465936"/>
                      <a:gd name="connsiteY0" fmla="*/ 311446 h 650429"/>
                      <a:gd name="connsiteX1" fmla="*/ 1245787 w 2465936"/>
                      <a:gd name="connsiteY1" fmla="*/ 949 h 650429"/>
                      <a:gd name="connsiteX2" fmla="*/ 2462138 w 2465936"/>
                      <a:gd name="connsiteY2" fmla="*/ 305749 h 650429"/>
                      <a:gd name="connsiteX3" fmla="*/ 1268575 w 2465936"/>
                      <a:gd name="connsiteY3" fmla="*/ 650429 h 650429"/>
                      <a:gd name="connsiteX4" fmla="*/ 3798 w 2465936"/>
                      <a:gd name="connsiteY4" fmla="*/ 311446 h 650429"/>
                      <a:gd name="connsiteX0" fmla="*/ 3798 w 2462138"/>
                      <a:gd name="connsiteY0" fmla="*/ 311446 h 650429"/>
                      <a:gd name="connsiteX1" fmla="*/ 1245787 w 2462138"/>
                      <a:gd name="connsiteY1" fmla="*/ 949 h 650429"/>
                      <a:gd name="connsiteX2" fmla="*/ 2462138 w 2462138"/>
                      <a:gd name="connsiteY2" fmla="*/ 305749 h 650429"/>
                      <a:gd name="connsiteX3" fmla="*/ 1268575 w 2462138"/>
                      <a:gd name="connsiteY3" fmla="*/ 650429 h 650429"/>
                      <a:gd name="connsiteX4" fmla="*/ 3798 w 2462138"/>
                      <a:gd name="connsiteY4" fmla="*/ 311446 h 650429"/>
                      <a:gd name="connsiteX0" fmla="*/ 0 w 2458340"/>
                      <a:gd name="connsiteY0" fmla="*/ 311446 h 650429"/>
                      <a:gd name="connsiteX1" fmla="*/ 1241989 w 2458340"/>
                      <a:gd name="connsiteY1" fmla="*/ 949 h 650429"/>
                      <a:gd name="connsiteX2" fmla="*/ 2458340 w 2458340"/>
                      <a:gd name="connsiteY2" fmla="*/ 305749 h 650429"/>
                      <a:gd name="connsiteX3" fmla="*/ 1264777 w 2458340"/>
                      <a:gd name="connsiteY3" fmla="*/ 650429 h 650429"/>
                      <a:gd name="connsiteX4" fmla="*/ 0 w 2458340"/>
                      <a:gd name="connsiteY4" fmla="*/ 311446 h 650429"/>
                      <a:gd name="connsiteX0" fmla="*/ 0 w 2458340"/>
                      <a:gd name="connsiteY0" fmla="*/ 310497 h 649480"/>
                      <a:gd name="connsiteX1" fmla="*/ 1241989 w 2458340"/>
                      <a:gd name="connsiteY1" fmla="*/ 0 h 649480"/>
                      <a:gd name="connsiteX2" fmla="*/ 2458340 w 2458340"/>
                      <a:gd name="connsiteY2" fmla="*/ 304800 h 649480"/>
                      <a:gd name="connsiteX3" fmla="*/ 1264777 w 2458340"/>
                      <a:gd name="connsiteY3" fmla="*/ 649480 h 649480"/>
                      <a:gd name="connsiteX4" fmla="*/ 0 w 2458340"/>
                      <a:gd name="connsiteY4" fmla="*/ 310497 h 649480"/>
                      <a:gd name="connsiteX0" fmla="*/ 0 w 2450794"/>
                      <a:gd name="connsiteY0" fmla="*/ 370864 h 649480"/>
                      <a:gd name="connsiteX1" fmla="*/ 1234443 w 2450794"/>
                      <a:gd name="connsiteY1" fmla="*/ 0 h 649480"/>
                      <a:gd name="connsiteX2" fmla="*/ 2450794 w 2450794"/>
                      <a:gd name="connsiteY2" fmla="*/ 304800 h 649480"/>
                      <a:gd name="connsiteX3" fmla="*/ 1257231 w 2450794"/>
                      <a:gd name="connsiteY3" fmla="*/ 649480 h 649480"/>
                      <a:gd name="connsiteX4" fmla="*/ 0 w 2450794"/>
                      <a:gd name="connsiteY4" fmla="*/ 370864 h 649480"/>
                      <a:gd name="connsiteX0" fmla="*/ 0 w 2454642"/>
                      <a:gd name="connsiteY0" fmla="*/ 314269 h 649480"/>
                      <a:gd name="connsiteX1" fmla="*/ 1238291 w 2454642"/>
                      <a:gd name="connsiteY1" fmla="*/ 0 h 649480"/>
                      <a:gd name="connsiteX2" fmla="*/ 2454642 w 2454642"/>
                      <a:gd name="connsiteY2" fmla="*/ 304800 h 649480"/>
                      <a:gd name="connsiteX3" fmla="*/ 1261079 w 2454642"/>
                      <a:gd name="connsiteY3" fmla="*/ 649480 h 649480"/>
                      <a:gd name="connsiteX4" fmla="*/ 0 w 2454642"/>
                      <a:gd name="connsiteY4" fmla="*/ 314269 h 64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642" h="649480">
                        <a:moveTo>
                          <a:pt x="0" y="314269"/>
                        </a:moveTo>
                        <a:lnTo>
                          <a:pt x="1238291" y="0"/>
                        </a:lnTo>
                        <a:lnTo>
                          <a:pt x="2454642" y="304800"/>
                        </a:lnTo>
                        <a:lnTo>
                          <a:pt x="1261079" y="649480"/>
                        </a:lnTo>
                        <a:lnTo>
                          <a:pt x="0" y="314269"/>
                        </a:lnTo>
                        <a:close/>
                      </a:path>
                    </a:pathLst>
                  </a:custGeom>
                  <a:gradFill flip="none" rotWithShape="1">
                    <a:gsLst>
                      <a:gs pos="0">
                        <a:schemeClr val="accent1">
                          <a:lumMod val="50000"/>
                        </a:schemeClr>
                      </a:gs>
                      <a:gs pos="50000">
                        <a:schemeClr val="accent1">
                          <a:lumMod val="75000"/>
                        </a:schemeClr>
                      </a:gs>
                      <a:gs pos="100000">
                        <a:schemeClr val="accent1"/>
                      </a:gs>
                    </a:gsLst>
                    <a:lin ang="0" scaled="1"/>
                    <a:tileRect/>
                  </a:gradFill>
                  <a:ln w="25400" cap="flat" cmpd="sng" algn="ctr">
                    <a:noFill/>
                    <a:prstDash val="solid"/>
                  </a:ln>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76" name="Freeform 75"/>
                  <p:cNvSpPr/>
                  <p:nvPr/>
                </p:nvSpPr>
                <p:spPr>
                  <a:xfrm>
                    <a:off x="6005968" y="4456319"/>
                    <a:ext cx="2132192" cy="1332990"/>
                  </a:xfrm>
                  <a:custGeom>
                    <a:avLst/>
                    <a:gdLst>
                      <a:gd name="connsiteX0" fmla="*/ 253032 w 2017002"/>
                      <a:gd name="connsiteY0" fmla="*/ 374953 h 1057608"/>
                      <a:gd name="connsiteX1" fmla="*/ 1440301 w 2017002"/>
                      <a:gd name="connsiteY1" fmla="*/ 32415 h 1057608"/>
                      <a:gd name="connsiteX2" fmla="*/ 1820575 w 2017002"/>
                      <a:gd name="connsiteY2" fmla="*/ 569444 h 1057608"/>
                      <a:gd name="connsiteX3" fmla="*/ 261741 w 2017002"/>
                      <a:gd name="connsiteY3" fmla="*/ 1025193 h 1057608"/>
                      <a:gd name="connsiteX4" fmla="*/ 253032 w 2017002"/>
                      <a:gd name="connsiteY4" fmla="*/ 374953 h 1057608"/>
                      <a:gd name="connsiteX0" fmla="*/ 0 w 1763970"/>
                      <a:gd name="connsiteY0" fmla="*/ 374953 h 1057608"/>
                      <a:gd name="connsiteX1" fmla="*/ 1187269 w 1763970"/>
                      <a:gd name="connsiteY1" fmla="*/ 32415 h 1057608"/>
                      <a:gd name="connsiteX2" fmla="*/ 1567543 w 1763970"/>
                      <a:gd name="connsiteY2" fmla="*/ 569444 h 1057608"/>
                      <a:gd name="connsiteX3" fmla="*/ 8709 w 1763970"/>
                      <a:gd name="connsiteY3" fmla="*/ 1025193 h 1057608"/>
                      <a:gd name="connsiteX4" fmla="*/ 0 w 1763970"/>
                      <a:gd name="connsiteY4" fmla="*/ 374953 h 1057608"/>
                      <a:gd name="connsiteX0" fmla="*/ 0 w 1763970"/>
                      <a:gd name="connsiteY0" fmla="*/ 342538 h 1025193"/>
                      <a:gd name="connsiteX1" fmla="*/ 1187269 w 1763970"/>
                      <a:gd name="connsiteY1" fmla="*/ 0 h 1025193"/>
                      <a:gd name="connsiteX2" fmla="*/ 1567543 w 1763970"/>
                      <a:gd name="connsiteY2" fmla="*/ 537029 h 1025193"/>
                      <a:gd name="connsiteX3" fmla="*/ 8709 w 1763970"/>
                      <a:gd name="connsiteY3" fmla="*/ 992778 h 1025193"/>
                      <a:gd name="connsiteX4" fmla="*/ 0 w 1763970"/>
                      <a:gd name="connsiteY4" fmla="*/ 342538 h 1025193"/>
                      <a:gd name="connsiteX0" fmla="*/ 0 w 1763970"/>
                      <a:gd name="connsiteY0" fmla="*/ 342538 h 992778"/>
                      <a:gd name="connsiteX1" fmla="*/ 1187269 w 1763970"/>
                      <a:gd name="connsiteY1" fmla="*/ 0 h 992778"/>
                      <a:gd name="connsiteX2" fmla="*/ 1567543 w 1763970"/>
                      <a:gd name="connsiteY2" fmla="*/ 537029 h 992778"/>
                      <a:gd name="connsiteX3" fmla="*/ 8709 w 1763970"/>
                      <a:gd name="connsiteY3" fmla="*/ 992778 h 992778"/>
                      <a:gd name="connsiteX4" fmla="*/ 0 w 1763970"/>
                      <a:gd name="connsiteY4" fmla="*/ 342538 h 992778"/>
                      <a:gd name="connsiteX0" fmla="*/ 0 w 1567543"/>
                      <a:gd name="connsiteY0" fmla="*/ 342538 h 992778"/>
                      <a:gd name="connsiteX1" fmla="*/ 1187269 w 1567543"/>
                      <a:gd name="connsiteY1" fmla="*/ 0 h 992778"/>
                      <a:gd name="connsiteX2" fmla="*/ 1567543 w 1567543"/>
                      <a:gd name="connsiteY2" fmla="*/ 537029 h 992778"/>
                      <a:gd name="connsiteX3" fmla="*/ 8709 w 1567543"/>
                      <a:gd name="connsiteY3" fmla="*/ 992778 h 992778"/>
                      <a:gd name="connsiteX4" fmla="*/ 0 w 1567543"/>
                      <a:gd name="connsiteY4" fmla="*/ 342538 h 992778"/>
                      <a:gd name="connsiteX0" fmla="*/ 0 w 1567543"/>
                      <a:gd name="connsiteY0" fmla="*/ 342538 h 992778"/>
                      <a:gd name="connsiteX1" fmla="*/ 1187269 w 1567543"/>
                      <a:gd name="connsiteY1" fmla="*/ 0 h 992778"/>
                      <a:gd name="connsiteX2" fmla="*/ 1567543 w 1567543"/>
                      <a:gd name="connsiteY2" fmla="*/ 537029 h 992778"/>
                      <a:gd name="connsiteX3" fmla="*/ 8709 w 1567543"/>
                      <a:gd name="connsiteY3" fmla="*/ 992778 h 992778"/>
                      <a:gd name="connsiteX4" fmla="*/ 0 w 1567543"/>
                      <a:gd name="connsiteY4" fmla="*/ 342538 h 992778"/>
                      <a:gd name="connsiteX0" fmla="*/ 20459 w 1588002"/>
                      <a:gd name="connsiteY0" fmla="*/ 342538 h 992778"/>
                      <a:gd name="connsiteX1" fmla="*/ 1207728 w 1588002"/>
                      <a:gd name="connsiteY1" fmla="*/ 0 h 992778"/>
                      <a:gd name="connsiteX2" fmla="*/ 1588002 w 1588002"/>
                      <a:gd name="connsiteY2" fmla="*/ 537029 h 992778"/>
                      <a:gd name="connsiteX3" fmla="*/ 29168 w 1588002"/>
                      <a:gd name="connsiteY3" fmla="*/ 992778 h 992778"/>
                      <a:gd name="connsiteX4" fmla="*/ 20459 w 1588002"/>
                      <a:gd name="connsiteY4" fmla="*/ 342538 h 992778"/>
                      <a:gd name="connsiteX0" fmla="*/ 20459 w 1588002"/>
                      <a:gd name="connsiteY0" fmla="*/ 342538 h 992778"/>
                      <a:gd name="connsiteX1" fmla="*/ 1207728 w 1588002"/>
                      <a:gd name="connsiteY1" fmla="*/ 0 h 992778"/>
                      <a:gd name="connsiteX2" fmla="*/ 1588002 w 1588002"/>
                      <a:gd name="connsiteY2" fmla="*/ 537029 h 992778"/>
                      <a:gd name="connsiteX3" fmla="*/ 29168 w 1588002"/>
                      <a:gd name="connsiteY3" fmla="*/ 992778 h 992778"/>
                      <a:gd name="connsiteX4" fmla="*/ 20459 w 1588002"/>
                      <a:gd name="connsiteY4" fmla="*/ 342538 h 992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002" h="992778">
                        <a:moveTo>
                          <a:pt x="20459" y="342538"/>
                        </a:moveTo>
                        <a:lnTo>
                          <a:pt x="1207728" y="0"/>
                        </a:lnTo>
                        <a:lnTo>
                          <a:pt x="1588002" y="537029"/>
                        </a:lnTo>
                        <a:lnTo>
                          <a:pt x="29168" y="992778"/>
                        </a:lnTo>
                        <a:cubicBezTo>
                          <a:pt x="800" y="784673"/>
                          <a:pt x="0" y="584806"/>
                          <a:pt x="20459" y="342538"/>
                        </a:cubicBezTo>
                        <a:close/>
                      </a:path>
                    </a:pathLst>
                  </a:custGeom>
                  <a:gradFill flip="none" rotWithShape="1">
                    <a:gsLst>
                      <a:gs pos="0">
                        <a:schemeClr val="accent1">
                          <a:lumMod val="50000"/>
                        </a:schemeClr>
                      </a:gs>
                      <a:gs pos="50000">
                        <a:schemeClr val="accent1">
                          <a:lumMod val="75000"/>
                        </a:schemeClr>
                      </a:gs>
                      <a:gs pos="100000">
                        <a:schemeClr val="accent1"/>
                      </a:gs>
                    </a:gsLst>
                    <a:lin ang="0" scaled="1"/>
                    <a:tileRect/>
                  </a:gradFill>
                  <a:ln w="25400" cap="flat" cmpd="sng" algn="ctr">
                    <a:noFill/>
                    <a:prstDash val="solid"/>
                  </a:ln>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77" name="Freeform 76"/>
                  <p:cNvSpPr/>
                  <p:nvPr/>
                </p:nvSpPr>
                <p:spPr>
                  <a:xfrm>
                    <a:off x="3842484" y="4469474"/>
                    <a:ext cx="2201188" cy="1319835"/>
                  </a:xfrm>
                  <a:custGeom>
                    <a:avLst/>
                    <a:gdLst>
                      <a:gd name="connsiteX0" fmla="*/ 211183 w 2122715"/>
                      <a:gd name="connsiteY0" fmla="*/ 535032 h 1041218"/>
                      <a:gd name="connsiteX1" fmla="*/ 583475 w 2122715"/>
                      <a:gd name="connsiteY1" fmla="*/ 28847 h 1041218"/>
                      <a:gd name="connsiteX2" fmla="*/ 1844041 w 2122715"/>
                      <a:gd name="connsiteY2" fmla="*/ 361949 h 1041218"/>
                      <a:gd name="connsiteX3" fmla="*/ 1850572 w 2122715"/>
                      <a:gd name="connsiteY3" fmla="*/ 1011827 h 1041218"/>
                      <a:gd name="connsiteX4" fmla="*/ 211183 w 2122715"/>
                      <a:gd name="connsiteY4" fmla="*/ 535032 h 1041218"/>
                      <a:gd name="connsiteX0" fmla="*/ 0 w 1911532"/>
                      <a:gd name="connsiteY0" fmla="*/ 535032 h 1041218"/>
                      <a:gd name="connsiteX1" fmla="*/ 372292 w 1911532"/>
                      <a:gd name="connsiteY1" fmla="*/ 28847 h 1041218"/>
                      <a:gd name="connsiteX2" fmla="*/ 1632858 w 1911532"/>
                      <a:gd name="connsiteY2" fmla="*/ 361949 h 1041218"/>
                      <a:gd name="connsiteX3" fmla="*/ 1639389 w 1911532"/>
                      <a:gd name="connsiteY3" fmla="*/ 1011827 h 1041218"/>
                      <a:gd name="connsiteX4" fmla="*/ 0 w 1911532"/>
                      <a:gd name="connsiteY4" fmla="*/ 535032 h 1041218"/>
                      <a:gd name="connsiteX0" fmla="*/ 0 w 1911532"/>
                      <a:gd name="connsiteY0" fmla="*/ 506185 h 1012371"/>
                      <a:gd name="connsiteX1" fmla="*/ 372292 w 1911532"/>
                      <a:gd name="connsiteY1" fmla="*/ 0 h 1012371"/>
                      <a:gd name="connsiteX2" fmla="*/ 1632858 w 1911532"/>
                      <a:gd name="connsiteY2" fmla="*/ 333102 h 1012371"/>
                      <a:gd name="connsiteX3" fmla="*/ 1639389 w 1911532"/>
                      <a:gd name="connsiteY3" fmla="*/ 982980 h 1012371"/>
                      <a:gd name="connsiteX4" fmla="*/ 0 w 1911532"/>
                      <a:gd name="connsiteY4" fmla="*/ 506185 h 1012371"/>
                      <a:gd name="connsiteX0" fmla="*/ 0 w 1639389"/>
                      <a:gd name="connsiteY0" fmla="*/ 506185 h 1012371"/>
                      <a:gd name="connsiteX1" fmla="*/ 372292 w 1639389"/>
                      <a:gd name="connsiteY1" fmla="*/ 0 h 1012371"/>
                      <a:gd name="connsiteX2" fmla="*/ 1632858 w 1639389"/>
                      <a:gd name="connsiteY2" fmla="*/ 333102 h 1012371"/>
                      <a:gd name="connsiteX3" fmla="*/ 1639389 w 1639389"/>
                      <a:gd name="connsiteY3" fmla="*/ 982980 h 1012371"/>
                      <a:gd name="connsiteX4" fmla="*/ 0 w 1639389"/>
                      <a:gd name="connsiteY4" fmla="*/ 506185 h 1012371"/>
                      <a:gd name="connsiteX0" fmla="*/ 0 w 1639389"/>
                      <a:gd name="connsiteY0" fmla="*/ 506185 h 982980"/>
                      <a:gd name="connsiteX1" fmla="*/ 372292 w 1639389"/>
                      <a:gd name="connsiteY1" fmla="*/ 0 h 982980"/>
                      <a:gd name="connsiteX2" fmla="*/ 1632858 w 1639389"/>
                      <a:gd name="connsiteY2" fmla="*/ 333102 h 982980"/>
                      <a:gd name="connsiteX3" fmla="*/ 1639389 w 1639389"/>
                      <a:gd name="connsiteY3" fmla="*/ 982980 h 982980"/>
                      <a:gd name="connsiteX4" fmla="*/ 0 w 1639389"/>
                      <a:gd name="connsiteY4" fmla="*/ 506185 h 982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9389" h="982980">
                        <a:moveTo>
                          <a:pt x="0" y="506185"/>
                        </a:moveTo>
                        <a:lnTo>
                          <a:pt x="372292" y="0"/>
                        </a:lnTo>
                        <a:lnTo>
                          <a:pt x="1632858" y="333102"/>
                        </a:lnTo>
                        <a:lnTo>
                          <a:pt x="1639389" y="982980"/>
                        </a:lnTo>
                        <a:lnTo>
                          <a:pt x="0" y="506185"/>
                        </a:lnTo>
                        <a:close/>
                      </a:path>
                    </a:pathLst>
                  </a:custGeom>
                  <a:gradFill flip="none" rotWithShape="1">
                    <a:gsLst>
                      <a:gs pos="0">
                        <a:schemeClr val="accent1">
                          <a:lumMod val="50000"/>
                        </a:schemeClr>
                      </a:gs>
                      <a:gs pos="50000">
                        <a:schemeClr val="accent1">
                          <a:lumMod val="50000"/>
                        </a:schemeClr>
                      </a:gs>
                      <a:gs pos="100000">
                        <a:schemeClr val="accent1"/>
                      </a:gs>
                    </a:gsLst>
                    <a:lin ang="0" scaled="1"/>
                    <a:tileRect/>
                  </a:gradFill>
                  <a:ln w="25400" cap="flat" cmpd="sng" algn="ctr">
                    <a:noFill/>
                    <a:prstDash val="solid"/>
                  </a:ln>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8" name="Group 18"/>
                <p:cNvGrpSpPr/>
                <p:nvPr/>
              </p:nvGrpSpPr>
              <p:grpSpPr>
                <a:xfrm>
                  <a:off x="3781850" y="3263712"/>
                  <a:ext cx="4284070" cy="1738197"/>
                  <a:chOff x="3854090" y="4051112"/>
                  <a:chExt cx="4284070" cy="1738197"/>
                </a:xfrm>
              </p:grpSpPr>
              <p:sp>
                <p:nvSpPr>
                  <p:cNvPr id="72" name="Freeform 71"/>
                  <p:cNvSpPr/>
                  <p:nvPr/>
                </p:nvSpPr>
                <p:spPr>
                  <a:xfrm>
                    <a:off x="4341734" y="4051112"/>
                    <a:ext cx="3295818" cy="872048"/>
                  </a:xfrm>
                  <a:custGeom>
                    <a:avLst/>
                    <a:gdLst>
                      <a:gd name="connsiteX0" fmla="*/ 3798 w 2465936"/>
                      <a:gd name="connsiteY0" fmla="*/ 311446 h 652328"/>
                      <a:gd name="connsiteX1" fmla="*/ 1245787 w 2465936"/>
                      <a:gd name="connsiteY1" fmla="*/ 949 h 652328"/>
                      <a:gd name="connsiteX2" fmla="*/ 2462138 w 2465936"/>
                      <a:gd name="connsiteY2" fmla="*/ 305749 h 652328"/>
                      <a:gd name="connsiteX3" fmla="*/ 1268575 w 2465936"/>
                      <a:gd name="connsiteY3" fmla="*/ 650429 h 652328"/>
                      <a:gd name="connsiteX4" fmla="*/ 3798 w 2465936"/>
                      <a:gd name="connsiteY4" fmla="*/ 311446 h 652328"/>
                      <a:gd name="connsiteX0" fmla="*/ 3798 w 2465936"/>
                      <a:gd name="connsiteY0" fmla="*/ 311446 h 650429"/>
                      <a:gd name="connsiteX1" fmla="*/ 1245787 w 2465936"/>
                      <a:gd name="connsiteY1" fmla="*/ 949 h 650429"/>
                      <a:gd name="connsiteX2" fmla="*/ 2462138 w 2465936"/>
                      <a:gd name="connsiteY2" fmla="*/ 305749 h 650429"/>
                      <a:gd name="connsiteX3" fmla="*/ 1268575 w 2465936"/>
                      <a:gd name="connsiteY3" fmla="*/ 650429 h 650429"/>
                      <a:gd name="connsiteX4" fmla="*/ 3798 w 2465936"/>
                      <a:gd name="connsiteY4" fmla="*/ 311446 h 650429"/>
                      <a:gd name="connsiteX0" fmla="*/ 3798 w 2462138"/>
                      <a:gd name="connsiteY0" fmla="*/ 311446 h 650429"/>
                      <a:gd name="connsiteX1" fmla="*/ 1245787 w 2462138"/>
                      <a:gd name="connsiteY1" fmla="*/ 949 h 650429"/>
                      <a:gd name="connsiteX2" fmla="*/ 2462138 w 2462138"/>
                      <a:gd name="connsiteY2" fmla="*/ 305749 h 650429"/>
                      <a:gd name="connsiteX3" fmla="*/ 1268575 w 2462138"/>
                      <a:gd name="connsiteY3" fmla="*/ 650429 h 650429"/>
                      <a:gd name="connsiteX4" fmla="*/ 3798 w 2462138"/>
                      <a:gd name="connsiteY4" fmla="*/ 311446 h 650429"/>
                      <a:gd name="connsiteX0" fmla="*/ 0 w 2458340"/>
                      <a:gd name="connsiteY0" fmla="*/ 311446 h 650429"/>
                      <a:gd name="connsiteX1" fmla="*/ 1241989 w 2458340"/>
                      <a:gd name="connsiteY1" fmla="*/ 949 h 650429"/>
                      <a:gd name="connsiteX2" fmla="*/ 2458340 w 2458340"/>
                      <a:gd name="connsiteY2" fmla="*/ 305749 h 650429"/>
                      <a:gd name="connsiteX3" fmla="*/ 1264777 w 2458340"/>
                      <a:gd name="connsiteY3" fmla="*/ 650429 h 650429"/>
                      <a:gd name="connsiteX4" fmla="*/ 0 w 2458340"/>
                      <a:gd name="connsiteY4" fmla="*/ 311446 h 650429"/>
                      <a:gd name="connsiteX0" fmla="*/ 0 w 2458340"/>
                      <a:gd name="connsiteY0" fmla="*/ 310497 h 649480"/>
                      <a:gd name="connsiteX1" fmla="*/ 1241989 w 2458340"/>
                      <a:gd name="connsiteY1" fmla="*/ 0 h 649480"/>
                      <a:gd name="connsiteX2" fmla="*/ 2458340 w 2458340"/>
                      <a:gd name="connsiteY2" fmla="*/ 304800 h 649480"/>
                      <a:gd name="connsiteX3" fmla="*/ 1264777 w 2458340"/>
                      <a:gd name="connsiteY3" fmla="*/ 649480 h 649480"/>
                      <a:gd name="connsiteX4" fmla="*/ 0 w 2458340"/>
                      <a:gd name="connsiteY4" fmla="*/ 310497 h 649480"/>
                      <a:gd name="connsiteX0" fmla="*/ 0 w 2450794"/>
                      <a:gd name="connsiteY0" fmla="*/ 370864 h 649480"/>
                      <a:gd name="connsiteX1" fmla="*/ 1234443 w 2450794"/>
                      <a:gd name="connsiteY1" fmla="*/ 0 h 649480"/>
                      <a:gd name="connsiteX2" fmla="*/ 2450794 w 2450794"/>
                      <a:gd name="connsiteY2" fmla="*/ 304800 h 649480"/>
                      <a:gd name="connsiteX3" fmla="*/ 1257231 w 2450794"/>
                      <a:gd name="connsiteY3" fmla="*/ 649480 h 649480"/>
                      <a:gd name="connsiteX4" fmla="*/ 0 w 2450794"/>
                      <a:gd name="connsiteY4" fmla="*/ 370864 h 649480"/>
                      <a:gd name="connsiteX0" fmla="*/ 0 w 2454642"/>
                      <a:gd name="connsiteY0" fmla="*/ 314269 h 649480"/>
                      <a:gd name="connsiteX1" fmla="*/ 1238291 w 2454642"/>
                      <a:gd name="connsiteY1" fmla="*/ 0 h 649480"/>
                      <a:gd name="connsiteX2" fmla="*/ 2454642 w 2454642"/>
                      <a:gd name="connsiteY2" fmla="*/ 304800 h 649480"/>
                      <a:gd name="connsiteX3" fmla="*/ 1261079 w 2454642"/>
                      <a:gd name="connsiteY3" fmla="*/ 649480 h 649480"/>
                      <a:gd name="connsiteX4" fmla="*/ 0 w 2454642"/>
                      <a:gd name="connsiteY4" fmla="*/ 314269 h 64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642" h="649480">
                        <a:moveTo>
                          <a:pt x="0" y="314269"/>
                        </a:moveTo>
                        <a:lnTo>
                          <a:pt x="1238291" y="0"/>
                        </a:lnTo>
                        <a:lnTo>
                          <a:pt x="2454642" y="304800"/>
                        </a:lnTo>
                        <a:lnTo>
                          <a:pt x="1261079" y="649480"/>
                        </a:lnTo>
                        <a:lnTo>
                          <a:pt x="0" y="314269"/>
                        </a:lnTo>
                        <a:close/>
                      </a:path>
                    </a:pathLst>
                  </a:custGeom>
                  <a:gradFill flip="none" rotWithShape="1">
                    <a:gsLst>
                      <a:gs pos="0">
                        <a:schemeClr val="accent2">
                          <a:lumMod val="50000"/>
                        </a:schemeClr>
                      </a:gs>
                      <a:gs pos="50000">
                        <a:schemeClr val="accent2">
                          <a:lumMod val="75000"/>
                        </a:schemeClr>
                      </a:gs>
                      <a:gs pos="100000">
                        <a:schemeClr val="accent2"/>
                      </a:gs>
                    </a:gsLst>
                    <a:lin ang="0" scaled="1"/>
                    <a:tileRect/>
                  </a:gradFill>
                  <a:ln w="25400" cap="flat" cmpd="sng" algn="ctr">
                    <a:noFill/>
                    <a:prstDash val="solid"/>
                  </a:ln>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73" name="Freeform 5"/>
                  <p:cNvSpPr/>
                  <p:nvPr/>
                </p:nvSpPr>
                <p:spPr>
                  <a:xfrm>
                    <a:off x="3854090" y="4469474"/>
                    <a:ext cx="2201188" cy="1319835"/>
                  </a:xfrm>
                  <a:custGeom>
                    <a:avLst/>
                    <a:gdLst>
                      <a:gd name="connsiteX0" fmla="*/ 211183 w 2122715"/>
                      <a:gd name="connsiteY0" fmla="*/ 535032 h 1041218"/>
                      <a:gd name="connsiteX1" fmla="*/ 583475 w 2122715"/>
                      <a:gd name="connsiteY1" fmla="*/ 28847 h 1041218"/>
                      <a:gd name="connsiteX2" fmla="*/ 1844041 w 2122715"/>
                      <a:gd name="connsiteY2" fmla="*/ 361949 h 1041218"/>
                      <a:gd name="connsiteX3" fmla="*/ 1850572 w 2122715"/>
                      <a:gd name="connsiteY3" fmla="*/ 1011827 h 1041218"/>
                      <a:gd name="connsiteX4" fmla="*/ 211183 w 2122715"/>
                      <a:gd name="connsiteY4" fmla="*/ 535032 h 1041218"/>
                      <a:gd name="connsiteX0" fmla="*/ 0 w 1911532"/>
                      <a:gd name="connsiteY0" fmla="*/ 535032 h 1041218"/>
                      <a:gd name="connsiteX1" fmla="*/ 372292 w 1911532"/>
                      <a:gd name="connsiteY1" fmla="*/ 28847 h 1041218"/>
                      <a:gd name="connsiteX2" fmla="*/ 1632858 w 1911532"/>
                      <a:gd name="connsiteY2" fmla="*/ 361949 h 1041218"/>
                      <a:gd name="connsiteX3" fmla="*/ 1639389 w 1911532"/>
                      <a:gd name="connsiteY3" fmla="*/ 1011827 h 1041218"/>
                      <a:gd name="connsiteX4" fmla="*/ 0 w 1911532"/>
                      <a:gd name="connsiteY4" fmla="*/ 535032 h 1041218"/>
                      <a:gd name="connsiteX0" fmla="*/ 0 w 1911532"/>
                      <a:gd name="connsiteY0" fmla="*/ 506185 h 1012371"/>
                      <a:gd name="connsiteX1" fmla="*/ 372292 w 1911532"/>
                      <a:gd name="connsiteY1" fmla="*/ 0 h 1012371"/>
                      <a:gd name="connsiteX2" fmla="*/ 1632858 w 1911532"/>
                      <a:gd name="connsiteY2" fmla="*/ 333102 h 1012371"/>
                      <a:gd name="connsiteX3" fmla="*/ 1639389 w 1911532"/>
                      <a:gd name="connsiteY3" fmla="*/ 982980 h 1012371"/>
                      <a:gd name="connsiteX4" fmla="*/ 0 w 1911532"/>
                      <a:gd name="connsiteY4" fmla="*/ 506185 h 1012371"/>
                      <a:gd name="connsiteX0" fmla="*/ 0 w 1639389"/>
                      <a:gd name="connsiteY0" fmla="*/ 506185 h 1012371"/>
                      <a:gd name="connsiteX1" fmla="*/ 372292 w 1639389"/>
                      <a:gd name="connsiteY1" fmla="*/ 0 h 1012371"/>
                      <a:gd name="connsiteX2" fmla="*/ 1632858 w 1639389"/>
                      <a:gd name="connsiteY2" fmla="*/ 333102 h 1012371"/>
                      <a:gd name="connsiteX3" fmla="*/ 1639389 w 1639389"/>
                      <a:gd name="connsiteY3" fmla="*/ 982980 h 1012371"/>
                      <a:gd name="connsiteX4" fmla="*/ 0 w 1639389"/>
                      <a:gd name="connsiteY4" fmla="*/ 506185 h 1012371"/>
                      <a:gd name="connsiteX0" fmla="*/ 0 w 1639389"/>
                      <a:gd name="connsiteY0" fmla="*/ 506185 h 982980"/>
                      <a:gd name="connsiteX1" fmla="*/ 372292 w 1639389"/>
                      <a:gd name="connsiteY1" fmla="*/ 0 h 982980"/>
                      <a:gd name="connsiteX2" fmla="*/ 1632858 w 1639389"/>
                      <a:gd name="connsiteY2" fmla="*/ 333102 h 982980"/>
                      <a:gd name="connsiteX3" fmla="*/ 1639389 w 1639389"/>
                      <a:gd name="connsiteY3" fmla="*/ 982980 h 982980"/>
                      <a:gd name="connsiteX4" fmla="*/ 0 w 1639389"/>
                      <a:gd name="connsiteY4" fmla="*/ 506185 h 982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9389" h="982980">
                        <a:moveTo>
                          <a:pt x="0" y="506185"/>
                        </a:moveTo>
                        <a:lnTo>
                          <a:pt x="372292" y="0"/>
                        </a:lnTo>
                        <a:lnTo>
                          <a:pt x="1632858" y="333102"/>
                        </a:lnTo>
                        <a:lnTo>
                          <a:pt x="1639389" y="982980"/>
                        </a:lnTo>
                        <a:lnTo>
                          <a:pt x="0" y="506185"/>
                        </a:lnTo>
                        <a:close/>
                      </a:path>
                    </a:pathLst>
                  </a:custGeom>
                  <a:gradFill flip="none" rotWithShape="1">
                    <a:gsLst>
                      <a:gs pos="0">
                        <a:schemeClr val="accent2">
                          <a:lumMod val="50000"/>
                        </a:schemeClr>
                      </a:gs>
                      <a:gs pos="50000">
                        <a:schemeClr val="accent2">
                          <a:lumMod val="75000"/>
                        </a:schemeClr>
                      </a:gs>
                      <a:gs pos="100000">
                        <a:schemeClr val="accent2"/>
                      </a:gs>
                    </a:gsLst>
                    <a:lin ang="0" scaled="1"/>
                    <a:tileRect/>
                  </a:gradFill>
                  <a:ln w="25400" cap="flat" cmpd="sng" algn="ctr">
                    <a:noFill/>
                    <a:prstDash val="solid"/>
                  </a:ln>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74" name="Freeform 7"/>
                  <p:cNvSpPr/>
                  <p:nvPr/>
                </p:nvSpPr>
                <p:spPr>
                  <a:xfrm>
                    <a:off x="6033439" y="4456319"/>
                    <a:ext cx="2104721" cy="1332990"/>
                  </a:xfrm>
                  <a:custGeom>
                    <a:avLst/>
                    <a:gdLst>
                      <a:gd name="connsiteX0" fmla="*/ 253032 w 2017002"/>
                      <a:gd name="connsiteY0" fmla="*/ 374953 h 1057608"/>
                      <a:gd name="connsiteX1" fmla="*/ 1440301 w 2017002"/>
                      <a:gd name="connsiteY1" fmla="*/ 32415 h 1057608"/>
                      <a:gd name="connsiteX2" fmla="*/ 1820575 w 2017002"/>
                      <a:gd name="connsiteY2" fmla="*/ 569444 h 1057608"/>
                      <a:gd name="connsiteX3" fmla="*/ 261741 w 2017002"/>
                      <a:gd name="connsiteY3" fmla="*/ 1025193 h 1057608"/>
                      <a:gd name="connsiteX4" fmla="*/ 253032 w 2017002"/>
                      <a:gd name="connsiteY4" fmla="*/ 374953 h 1057608"/>
                      <a:gd name="connsiteX0" fmla="*/ 0 w 1763970"/>
                      <a:gd name="connsiteY0" fmla="*/ 374953 h 1057608"/>
                      <a:gd name="connsiteX1" fmla="*/ 1187269 w 1763970"/>
                      <a:gd name="connsiteY1" fmla="*/ 32415 h 1057608"/>
                      <a:gd name="connsiteX2" fmla="*/ 1567543 w 1763970"/>
                      <a:gd name="connsiteY2" fmla="*/ 569444 h 1057608"/>
                      <a:gd name="connsiteX3" fmla="*/ 8709 w 1763970"/>
                      <a:gd name="connsiteY3" fmla="*/ 1025193 h 1057608"/>
                      <a:gd name="connsiteX4" fmla="*/ 0 w 1763970"/>
                      <a:gd name="connsiteY4" fmla="*/ 374953 h 1057608"/>
                      <a:gd name="connsiteX0" fmla="*/ 0 w 1763970"/>
                      <a:gd name="connsiteY0" fmla="*/ 342538 h 1025193"/>
                      <a:gd name="connsiteX1" fmla="*/ 1187269 w 1763970"/>
                      <a:gd name="connsiteY1" fmla="*/ 0 h 1025193"/>
                      <a:gd name="connsiteX2" fmla="*/ 1567543 w 1763970"/>
                      <a:gd name="connsiteY2" fmla="*/ 537029 h 1025193"/>
                      <a:gd name="connsiteX3" fmla="*/ 8709 w 1763970"/>
                      <a:gd name="connsiteY3" fmla="*/ 992778 h 1025193"/>
                      <a:gd name="connsiteX4" fmla="*/ 0 w 1763970"/>
                      <a:gd name="connsiteY4" fmla="*/ 342538 h 1025193"/>
                      <a:gd name="connsiteX0" fmla="*/ 0 w 1763970"/>
                      <a:gd name="connsiteY0" fmla="*/ 342538 h 992778"/>
                      <a:gd name="connsiteX1" fmla="*/ 1187269 w 1763970"/>
                      <a:gd name="connsiteY1" fmla="*/ 0 h 992778"/>
                      <a:gd name="connsiteX2" fmla="*/ 1567543 w 1763970"/>
                      <a:gd name="connsiteY2" fmla="*/ 537029 h 992778"/>
                      <a:gd name="connsiteX3" fmla="*/ 8709 w 1763970"/>
                      <a:gd name="connsiteY3" fmla="*/ 992778 h 992778"/>
                      <a:gd name="connsiteX4" fmla="*/ 0 w 1763970"/>
                      <a:gd name="connsiteY4" fmla="*/ 342538 h 992778"/>
                      <a:gd name="connsiteX0" fmla="*/ 0 w 1567543"/>
                      <a:gd name="connsiteY0" fmla="*/ 342538 h 992778"/>
                      <a:gd name="connsiteX1" fmla="*/ 1187269 w 1567543"/>
                      <a:gd name="connsiteY1" fmla="*/ 0 h 992778"/>
                      <a:gd name="connsiteX2" fmla="*/ 1567543 w 1567543"/>
                      <a:gd name="connsiteY2" fmla="*/ 537029 h 992778"/>
                      <a:gd name="connsiteX3" fmla="*/ 8709 w 1567543"/>
                      <a:gd name="connsiteY3" fmla="*/ 992778 h 992778"/>
                      <a:gd name="connsiteX4" fmla="*/ 0 w 1567543"/>
                      <a:gd name="connsiteY4" fmla="*/ 342538 h 992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543" h="992778">
                        <a:moveTo>
                          <a:pt x="0" y="342538"/>
                        </a:moveTo>
                        <a:lnTo>
                          <a:pt x="1187269" y="0"/>
                        </a:lnTo>
                        <a:lnTo>
                          <a:pt x="1567543" y="537029"/>
                        </a:lnTo>
                        <a:lnTo>
                          <a:pt x="8709" y="992778"/>
                        </a:lnTo>
                        <a:lnTo>
                          <a:pt x="0" y="342538"/>
                        </a:lnTo>
                        <a:close/>
                      </a:path>
                    </a:pathLst>
                  </a:custGeom>
                  <a:gradFill flip="none" rotWithShape="1">
                    <a:gsLst>
                      <a:gs pos="0">
                        <a:schemeClr val="accent2">
                          <a:lumMod val="50000"/>
                        </a:schemeClr>
                      </a:gs>
                      <a:gs pos="50000">
                        <a:schemeClr val="accent2">
                          <a:lumMod val="75000"/>
                        </a:schemeClr>
                      </a:gs>
                      <a:gs pos="100000">
                        <a:schemeClr val="accent2"/>
                      </a:gs>
                    </a:gsLst>
                    <a:lin ang="0" scaled="1"/>
                    <a:tileRect/>
                  </a:gradFill>
                  <a:ln w="25400" cap="flat" cmpd="sng" algn="ctr">
                    <a:noFill/>
                    <a:prstDash val="solid"/>
                  </a:ln>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9" name="Group 16"/>
                <p:cNvGrpSpPr/>
                <p:nvPr/>
              </p:nvGrpSpPr>
              <p:grpSpPr>
                <a:xfrm>
                  <a:off x="4510773" y="2552700"/>
                  <a:ext cx="2885330" cy="1261268"/>
                  <a:chOff x="4396387" y="3258519"/>
                  <a:chExt cx="3258582" cy="1424429"/>
                </a:xfrm>
              </p:grpSpPr>
              <p:sp>
                <p:nvSpPr>
                  <p:cNvPr id="63" name="Freeform 62"/>
                  <p:cNvSpPr/>
                  <p:nvPr/>
                </p:nvSpPr>
                <p:spPr>
                  <a:xfrm>
                    <a:off x="4845770" y="3258519"/>
                    <a:ext cx="2350074" cy="630365"/>
                  </a:xfrm>
                  <a:custGeom>
                    <a:avLst/>
                    <a:gdLst>
                      <a:gd name="connsiteX0" fmla="*/ 2295 w 1753518"/>
                      <a:gd name="connsiteY0" fmla="*/ 233650 h 465922"/>
                      <a:gd name="connsiteX1" fmla="*/ 905678 w 1753518"/>
                      <a:gd name="connsiteY1" fmla="*/ 2295 h 465922"/>
                      <a:gd name="connsiteX2" fmla="*/ 1751223 w 1753518"/>
                      <a:gd name="connsiteY2" fmla="*/ 219879 h 465922"/>
                      <a:gd name="connsiteX3" fmla="*/ 891907 w 1753518"/>
                      <a:gd name="connsiteY3" fmla="*/ 462250 h 465922"/>
                      <a:gd name="connsiteX4" fmla="*/ 2295 w 1753518"/>
                      <a:gd name="connsiteY4" fmla="*/ 233650 h 465922"/>
                      <a:gd name="connsiteX0" fmla="*/ 2295 w 1753518"/>
                      <a:gd name="connsiteY0" fmla="*/ 233650 h 465922"/>
                      <a:gd name="connsiteX1" fmla="*/ 905678 w 1753518"/>
                      <a:gd name="connsiteY1" fmla="*/ 2295 h 465922"/>
                      <a:gd name="connsiteX2" fmla="*/ 1751223 w 1753518"/>
                      <a:gd name="connsiteY2" fmla="*/ 219879 h 465922"/>
                      <a:gd name="connsiteX3" fmla="*/ 891907 w 1753518"/>
                      <a:gd name="connsiteY3" fmla="*/ 462250 h 465922"/>
                      <a:gd name="connsiteX4" fmla="*/ 2295 w 1753518"/>
                      <a:gd name="connsiteY4" fmla="*/ 233650 h 465922"/>
                      <a:gd name="connsiteX0" fmla="*/ 0 w 1751223"/>
                      <a:gd name="connsiteY0" fmla="*/ 233650 h 462250"/>
                      <a:gd name="connsiteX1" fmla="*/ 903383 w 1751223"/>
                      <a:gd name="connsiteY1" fmla="*/ 2295 h 462250"/>
                      <a:gd name="connsiteX2" fmla="*/ 1748928 w 1751223"/>
                      <a:gd name="connsiteY2" fmla="*/ 219879 h 462250"/>
                      <a:gd name="connsiteX3" fmla="*/ 889612 w 1751223"/>
                      <a:gd name="connsiteY3" fmla="*/ 462250 h 462250"/>
                      <a:gd name="connsiteX4" fmla="*/ 0 w 1751223"/>
                      <a:gd name="connsiteY4" fmla="*/ 233650 h 462250"/>
                      <a:gd name="connsiteX0" fmla="*/ 0 w 1751223"/>
                      <a:gd name="connsiteY0" fmla="*/ 233650 h 462250"/>
                      <a:gd name="connsiteX1" fmla="*/ 903383 w 1751223"/>
                      <a:gd name="connsiteY1" fmla="*/ 2295 h 462250"/>
                      <a:gd name="connsiteX2" fmla="*/ 1748928 w 1751223"/>
                      <a:gd name="connsiteY2" fmla="*/ 219879 h 462250"/>
                      <a:gd name="connsiteX3" fmla="*/ 889612 w 1751223"/>
                      <a:gd name="connsiteY3" fmla="*/ 462250 h 462250"/>
                      <a:gd name="connsiteX4" fmla="*/ 0 w 1751223"/>
                      <a:gd name="connsiteY4" fmla="*/ 233650 h 462250"/>
                      <a:gd name="connsiteX0" fmla="*/ 0 w 1748928"/>
                      <a:gd name="connsiteY0" fmla="*/ 231355 h 459955"/>
                      <a:gd name="connsiteX1" fmla="*/ 903383 w 1748928"/>
                      <a:gd name="connsiteY1" fmla="*/ 0 h 459955"/>
                      <a:gd name="connsiteX2" fmla="*/ 1748928 w 1748928"/>
                      <a:gd name="connsiteY2" fmla="*/ 217584 h 459955"/>
                      <a:gd name="connsiteX3" fmla="*/ 889612 w 1748928"/>
                      <a:gd name="connsiteY3" fmla="*/ 459955 h 459955"/>
                      <a:gd name="connsiteX4" fmla="*/ 0 w 1748928"/>
                      <a:gd name="connsiteY4" fmla="*/ 231355 h 459955"/>
                      <a:gd name="connsiteX0" fmla="*/ 0 w 1748928"/>
                      <a:gd name="connsiteY0" fmla="*/ 231355 h 464718"/>
                      <a:gd name="connsiteX1" fmla="*/ 903383 w 1748928"/>
                      <a:gd name="connsiteY1" fmla="*/ 0 h 464718"/>
                      <a:gd name="connsiteX2" fmla="*/ 1748928 w 1748928"/>
                      <a:gd name="connsiteY2" fmla="*/ 217584 h 464718"/>
                      <a:gd name="connsiteX3" fmla="*/ 903106 w 1748928"/>
                      <a:gd name="connsiteY3" fmla="*/ 464718 h 464718"/>
                      <a:gd name="connsiteX4" fmla="*/ 0 w 1748928"/>
                      <a:gd name="connsiteY4" fmla="*/ 231355 h 464718"/>
                      <a:gd name="connsiteX0" fmla="*/ 0 w 1787028"/>
                      <a:gd name="connsiteY0" fmla="*/ 267074 h 464718"/>
                      <a:gd name="connsiteX1" fmla="*/ 941483 w 1787028"/>
                      <a:gd name="connsiteY1" fmla="*/ 0 h 464718"/>
                      <a:gd name="connsiteX2" fmla="*/ 1787028 w 1787028"/>
                      <a:gd name="connsiteY2" fmla="*/ 217584 h 464718"/>
                      <a:gd name="connsiteX3" fmla="*/ 941206 w 1787028"/>
                      <a:gd name="connsiteY3" fmla="*/ 464718 h 464718"/>
                      <a:gd name="connsiteX4" fmla="*/ 0 w 1787028"/>
                      <a:gd name="connsiteY4" fmla="*/ 267074 h 464718"/>
                      <a:gd name="connsiteX0" fmla="*/ 0 w 1754484"/>
                      <a:gd name="connsiteY0" fmla="*/ 231355 h 464718"/>
                      <a:gd name="connsiteX1" fmla="*/ 908939 w 1754484"/>
                      <a:gd name="connsiteY1" fmla="*/ 0 h 464718"/>
                      <a:gd name="connsiteX2" fmla="*/ 1754484 w 1754484"/>
                      <a:gd name="connsiteY2" fmla="*/ 217584 h 464718"/>
                      <a:gd name="connsiteX3" fmla="*/ 908662 w 1754484"/>
                      <a:gd name="connsiteY3" fmla="*/ 464718 h 464718"/>
                      <a:gd name="connsiteX4" fmla="*/ 0 w 1754484"/>
                      <a:gd name="connsiteY4" fmla="*/ 231355 h 464718"/>
                      <a:gd name="connsiteX0" fmla="*/ 0 w 1754484"/>
                      <a:gd name="connsiteY0" fmla="*/ 231355 h 419474"/>
                      <a:gd name="connsiteX1" fmla="*/ 908939 w 1754484"/>
                      <a:gd name="connsiteY1" fmla="*/ 0 h 419474"/>
                      <a:gd name="connsiteX2" fmla="*/ 1754484 w 1754484"/>
                      <a:gd name="connsiteY2" fmla="*/ 217584 h 419474"/>
                      <a:gd name="connsiteX3" fmla="*/ 912631 w 1754484"/>
                      <a:gd name="connsiteY3" fmla="*/ 419474 h 419474"/>
                      <a:gd name="connsiteX4" fmla="*/ 0 w 1754484"/>
                      <a:gd name="connsiteY4" fmla="*/ 231355 h 419474"/>
                      <a:gd name="connsiteX0" fmla="*/ 0 w 1754484"/>
                      <a:gd name="connsiteY0" fmla="*/ 231355 h 464718"/>
                      <a:gd name="connsiteX1" fmla="*/ 908939 w 1754484"/>
                      <a:gd name="connsiteY1" fmla="*/ 0 h 464718"/>
                      <a:gd name="connsiteX2" fmla="*/ 1754484 w 1754484"/>
                      <a:gd name="connsiteY2" fmla="*/ 217584 h 464718"/>
                      <a:gd name="connsiteX3" fmla="*/ 909457 w 1754484"/>
                      <a:gd name="connsiteY3" fmla="*/ 464718 h 464718"/>
                      <a:gd name="connsiteX4" fmla="*/ 0 w 1754484"/>
                      <a:gd name="connsiteY4" fmla="*/ 231355 h 464718"/>
                      <a:gd name="connsiteX0" fmla="*/ 0 w 1741785"/>
                      <a:gd name="connsiteY0" fmla="*/ 231355 h 464718"/>
                      <a:gd name="connsiteX1" fmla="*/ 908939 w 1741785"/>
                      <a:gd name="connsiteY1" fmla="*/ 0 h 464718"/>
                      <a:gd name="connsiteX2" fmla="*/ 1741785 w 1741785"/>
                      <a:gd name="connsiteY2" fmla="*/ 224728 h 464718"/>
                      <a:gd name="connsiteX3" fmla="*/ 909457 w 1741785"/>
                      <a:gd name="connsiteY3" fmla="*/ 464718 h 464718"/>
                      <a:gd name="connsiteX4" fmla="*/ 0 w 1741785"/>
                      <a:gd name="connsiteY4" fmla="*/ 231355 h 464718"/>
                      <a:gd name="connsiteX0" fmla="*/ 0 w 1767186"/>
                      <a:gd name="connsiteY0" fmla="*/ 231355 h 464718"/>
                      <a:gd name="connsiteX1" fmla="*/ 908939 w 1767186"/>
                      <a:gd name="connsiteY1" fmla="*/ 0 h 464718"/>
                      <a:gd name="connsiteX2" fmla="*/ 1767186 w 1767186"/>
                      <a:gd name="connsiteY2" fmla="*/ 208059 h 464718"/>
                      <a:gd name="connsiteX3" fmla="*/ 909457 w 1767186"/>
                      <a:gd name="connsiteY3" fmla="*/ 464718 h 464718"/>
                      <a:gd name="connsiteX4" fmla="*/ 0 w 1767186"/>
                      <a:gd name="connsiteY4" fmla="*/ 231355 h 464718"/>
                      <a:gd name="connsiteX0" fmla="*/ 0 w 1747343"/>
                      <a:gd name="connsiteY0" fmla="*/ 231355 h 464718"/>
                      <a:gd name="connsiteX1" fmla="*/ 908939 w 1747343"/>
                      <a:gd name="connsiteY1" fmla="*/ 0 h 464718"/>
                      <a:gd name="connsiteX2" fmla="*/ 1747343 w 1747343"/>
                      <a:gd name="connsiteY2" fmla="*/ 222347 h 464718"/>
                      <a:gd name="connsiteX3" fmla="*/ 909457 w 1747343"/>
                      <a:gd name="connsiteY3" fmla="*/ 464718 h 464718"/>
                      <a:gd name="connsiteX4" fmla="*/ 0 w 1747343"/>
                      <a:gd name="connsiteY4" fmla="*/ 231355 h 464718"/>
                      <a:gd name="connsiteX0" fmla="*/ 0 w 1747343"/>
                      <a:gd name="connsiteY0" fmla="*/ 231355 h 448049"/>
                      <a:gd name="connsiteX1" fmla="*/ 908939 w 1747343"/>
                      <a:gd name="connsiteY1" fmla="*/ 0 h 448049"/>
                      <a:gd name="connsiteX2" fmla="*/ 1747343 w 1747343"/>
                      <a:gd name="connsiteY2" fmla="*/ 222347 h 448049"/>
                      <a:gd name="connsiteX3" fmla="*/ 925333 w 1747343"/>
                      <a:gd name="connsiteY3" fmla="*/ 448049 h 448049"/>
                      <a:gd name="connsiteX4" fmla="*/ 0 w 1747343"/>
                      <a:gd name="connsiteY4" fmla="*/ 231355 h 448049"/>
                      <a:gd name="connsiteX0" fmla="*/ 0 w 1747343"/>
                      <a:gd name="connsiteY0" fmla="*/ 231355 h 469480"/>
                      <a:gd name="connsiteX1" fmla="*/ 908939 w 1747343"/>
                      <a:gd name="connsiteY1" fmla="*/ 0 h 469480"/>
                      <a:gd name="connsiteX2" fmla="*/ 1747343 w 1747343"/>
                      <a:gd name="connsiteY2" fmla="*/ 222347 h 469480"/>
                      <a:gd name="connsiteX3" fmla="*/ 905490 w 1747343"/>
                      <a:gd name="connsiteY3" fmla="*/ 469480 h 469480"/>
                      <a:gd name="connsiteX4" fmla="*/ 0 w 1747343"/>
                      <a:gd name="connsiteY4" fmla="*/ 231355 h 469480"/>
                      <a:gd name="connsiteX0" fmla="*/ 0 w 1733935"/>
                      <a:gd name="connsiteY0" fmla="*/ 318885 h 469480"/>
                      <a:gd name="connsiteX1" fmla="*/ 895531 w 1733935"/>
                      <a:gd name="connsiteY1" fmla="*/ 0 h 469480"/>
                      <a:gd name="connsiteX2" fmla="*/ 1733935 w 1733935"/>
                      <a:gd name="connsiteY2" fmla="*/ 222347 h 469480"/>
                      <a:gd name="connsiteX3" fmla="*/ 892082 w 1733935"/>
                      <a:gd name="connsiteY3" fmla="*/ 469480 h 469480"/>
                      <a:gd name="connsiteX4" fmla="*/ 0 w 1733935"/>
                      <a:gd name="connsiteY4" fmla="*/ 318885 h 469480"/>
                      <a:gd name="connsiteX0" fmla="*/ 0 w 1746270"/>
                      <a:gd name="connsiteY0" fmla="*/ 235616 h 469480"/>
                      <a:gd name="connsiteX1" fmla="*/ 907866 w 1746270"/>
                      <a:gd name="connsiteY1" fmla="*/ 0 h 469480"/>
                      <a:gd name="connsiteX2" fmla="*/ 1746270 w 1746270"/>
                      <a:gd name="connsiteY2" fmla="*/ 222347 h 469480"/>
                      <a:gd name="connsiteX3" fmla="*/ 904417 w 1746270"/>
                      <a:gd name="connsiteY3" fmla="*/ 469480 h 469480"/>
                      <a:gd name="connsiteX4" fmla="*/ 0 w 1746270"/>
                      <a:gd name="connsiteY4" fmla="*/ 235616 h 469480"/>
                      <a:gd name="connsiteX0" fmla="*/ 0 w 1746270"/>
                      <a:gd name="connsiteY0" fmla="*/ 235616 h 469480"/>
                      <a:gd name="connsiteX1" fmla="*/ 907866 w 1746270"/>
                      <a:gd name="connsiteY1" fmla="*/ 0 h 469480"/>
                      <a:gd name="connsiteX2" fmla="*/ 1746270 w 1746270"/>
                      <a:gd name="connsiteY2" fmla="*/ 286440 h 469480"/>
                      <a:gd name="connsiteX3" fmla="*/ 904417 w 1746270"/>
                      <a:gd name="connsiteY3" fmla="*/ 469480 h 469480"/>
                      <a:gd name="connsiteX4" fmla="*/ 0 w 1746270"/>
                      <a:gd name="connsiteY4" fmla="*/ 235616 h 469480"/>
                      <a:gd name="connsiteX0" fmla="*/ 0 w 1750276"/>
                      <a:gd name="connsiteY0" fmla="*/ 235616 h 469480"/>
                      <a:gd name="connsiteX1" fmla="*/ 907866 w 1750276"/>
                      <a:gd name="connsiteY1" fmla="*/ 0 h 469480"/>
                      <a:gd name="connsiteX2" fmla="*/ 1750276 w 1750276"/>
                      <a:gd name="connsiteY2" fmla="*/ 224350 h 469480"/>
                      <a:gd name="connsiteX3" fmla="*/ 904417 w 1750276"/>
                      <a:gd name="connsiteY3" fmla="*/ 469480 h 469480"/>
                      <a:gd name="connsiteX4" fmla="*/ 0 w 1750276"/>
                      <a:gd name="connsiteY4" fmla="*/ 235616 h 46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276" h="469480">
                        <a:moveTo>
                          <a:pt x="0" y="235616"/>
                        </a:moveTo>
                        <a:lnTo>
                          <a:pt x="907866" y="0"/>
                        </a:lnTo>
                        <a:lnTo>
                          <a:pt x="1750276" y="224350"/>
                        </a:lnTo>
                        <a:lnTo>
                          <a:pt x="904417" y="469480"/>
                        </a:lnTo>
                        <a:lnTo>
                          <a:pt x="0" y="235616"/>
                        </a:lnTo>
                        <a:close/>
                      </a:path>
                    </a:pathLst>
                  </a:custGeom>
                  <a:gradFill flip="none" rotWithShape="1">
                    <a:gsLst>
                      <a:gs pos="0">
                        <a:schemeClr val="accent3">
                          <a:lumMod val="50000"/>
                        </a:schemeClr>
                      </a:gs>
                      <a:gs pos="50000">
                        <a:schemeClr val="accent3">
                          <a:lumMod val="75000"/>
                        </a:schemeClr>
                      </a:gs>
                      <a:gs pos="100000">
                        <a:schemeClr val="accent3"/>
                      </a:gs>
                    </a:gsLst>
                    <a:lin ang="0" scaled="1"/>
                    <a:tileRect/>
                  </a:gradFill>
                  <a:ln w="25400" cap="flat" cmpd="sng" algn="ctr">
                    <a:noFill/>
                    <a:prstDash val="solid"/>
                  </a:ln>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66" name="Freeform 65"/>
                  <p:cNvSpPr/>
                  <p:nvPr/>
                </p:nvSpPr>
                <p:spPr>
                  <a:xfrm>
                    <a:off x="6000481" y="3555786"/>
                    <a:ext cx="1654488" cy="1125414"/>
                  </a:xfrm>
                  <a:custGeom>
                    <a:avLst/>
                    <a:gdLst>
                      <a:gd name="connsiteX0" fmla="*/ 196941 w 1524437"/>
                      <a:gd name="connsiteY0" fmla="*/ 282093 h 913090"/>
                      <a:gd name="connsiteX1" fmla="*/ 1040599 w 1524437"/>
                      <a:gd name="connsiteY1" fmla="*/ 38427 h 913090"/>
                      <a:gd name="connsiteX2" fmla="*/ 1383827 w 1524437"/>
                      <a:gd name="connsiteY2" fmla="*/ 512658 h 913090"/>
                      <a:gd name="connsiteX3" fmla="*/ 196941 w 1524437"/>
                      <a:gd name="connsiteY3" fmla="*/ 874226 h 913090"/>
                      <a:gd name="connsiteX4" fmla="*/ 196941 w 1524437"/>
                      <a:gd name="connsiteY4" fmla="*/ 282093 h 913090"/>
                      <a:gd name="connsiteX0" fmla="*/ 196941 w 1524437"/>
                      <a:gd name="connsiteY0" fmla="*/ 243666 h 874663"/>
                      <a:gd name="connsiteX1" fmla="*/ 1040599 w 1524437"/>
                      <a:gd name="connsiteY1" fmla="*/ 0 h 874663"/>
                      <a:gd name="connsiteX2" fmla="*/ 1383827 w 1524437"/>
                      <a:gd name="connsiteY2" fmla="*/ 474231 h 874663"/>
                      <a:gd name="connsiteX3" fmla="*/ 196941 w 1524437"/>
                      <a:gd name="connsiteY3" fmla="*/ 835799 h 874663"/>
                      <a:gd name="connsiteX4" fmla="*/ 196941 w 1524437"/>
                      <a:gd name="connsiteY4" fmla="*/ 243666 h 874663"/>
                      <a:gd name="connsiteX0" fmla="*/ 0 w 1327496"/>
                      <a:gd name="connsiteY0" fmla="*/ 243666 h 874663"/>
                      <a:gd name="connsiteX1" fmla="*/ 843658 w 1327496"/>
                      <a:gd name="connsiteY1" fmla="*/ 0 h 874663"/>
                      <a:gd name="connsiteX2" fmla="*/ 1186886 w 1327496"/>
                      <a:gd name="connsiteY2" fmla="*/ 474231 h 874663"/>
                      <a:gd name="connsiteX3" fmla="*/ 0 w 1327496"/>
                      <a:gd name="connsiteY3" fmla="*/ 835799 h 874663"/>
                      <a:gd name="connsiteX4" fmla="*/ 0 w 1327496"/>
                      <a:gd name="connsiteY4" fmla="*/ 243666 h 874663"/>
                      <a:gd name="connsiteX0" fmla="*/ 0 w 1327496"/>
                      <a:gd name="connsiteY0" fmla="*/ 243666 h 835799"/>
                      <a:gd name="connsiteX1" fmla="*/ 843658 w 1327496"/>
                      <a:gd name="connsiteY1" fmla="*/ 0 h 835799"/>
                      <a:gd name="connsiteX2" fmla="*/ 1186886 w 1327496"/>
                      <a:gd name="connsiteY2" fmla="*/ 474231 h 835799"/>
                      <a:gd name="connsiteX3" fmla="*/ 0 w 1327496"/>
                      <a:gd name="connsiteY3" fmla="*/ 835799 h 835799"/>
                      <a:gd name="connsiteX4" fmla="*/ 0 w 1327496"/>
                      <a:gd name="connsiteY4" fmla="*/ 243666 h 835799"/>
                      <a:gd name="connsiteX0" fmla="*/ 0 w 1186886"/>
                      <a:gd name="connsiteY0" fmla="*/ 243666 h 835799"/>
                      <a:gd name="connsiteX1" fmla="*/ 843658 w 1186886"/>
                      <a:gd name="connsiteY1" fmla="*/ 0 h 835799"/>
                      <a:gd name="connsiteX2" fmla="*/ 1186886 w 1186886"/>
                      <a:gd name="connsiteY2" fmla="*/ 474231 h 835799"/>
                      <a:gd name="connsiteX3" fmla="*/ 0 w 1186886"/>
                      <a:gd name="connsiteY3" fmla="*/ 835799 h 835799"/>
                      <a:gd name="connsiteX4" fmla="*/ 0 w 1186886"/>
                      <a:gd name="connsiteY4" fmla="*/ 243666 h 835799"/>
                      <a:gd name="connsiteX0" fmla="*/ 0 w 1191649"/>
                      <a:gd name="connsiteY0" fmla="*/ 248429 h 835799"/>
                      <a:gd name="connsiteX1" fmla="*/ 848421 w 1191649"/>
                      <a:gd name="connsiteY1" fmla="*/ 0 h 835799"/>
                      <a:gd name="connsiteX2" fmla="*/ 1191649 w 1191649"/>
                      <a:gd name="connsiteY2" fmla="*/ 474231 h 835799"/>
                      <a:gd name="connsiteX3" fmla="*/ 4763 w 1191649"/>
                      <a:gd name="connsiteY3" fmla="*/ 835799 h 835799"/>
                      <a:gd name="connsiteX4" fmla="*/ 0 w 1191649"/>
                      <a:gd name="connsiteY4" fmla="*/ 248429 h 835799"/>
                      <a:gd name="connsiteX0" fmla="*/ 1588 w 1188474"/>
                      <a:gd name="connsiteY0" fmla="*/ 246048 h 835799"/>
                      <a:gd name="connsiteX1" fmla="*/ 845246 w 1188474"/>
                      <a:gd name="connsiteY1" fmla="*/ 0 h 835799"/>
                      <a:gd name="connsiteX2" fmla="*/ 1188474 w 1188474"/>
                      <a:gd name="connsiteY2" fmla="*/ 474231 h 835799"/>
                      <a:gd name="connsiteX3" fmla="*/ 1588 w 1188474"/>
                      <a:gd name="connsiteY3" fmla="*/ 835799 h 835799"/>
                      <a:gd name="connsiteX4" fmla="*/ 1588 w 1188474"/>
                      <a:gd name="connsiteY4" fmla="*/ 246048 h 835799"/>
                      <a:gd name="connsiteX0" fmla="*/ 0 w 1194030"/>
                      <a:gd name="connsiteY0" fmla="*/ 246048 h 835799"/>
                      <a:gd name="connsiteX1" fmla="*/ 850802 w 1194030"/>
                      <a:gd name="connsiteY1" fmla="*/ 0 h 835799"/>
                      <a:gd name="connsiteX2" fmla="*/ 1194030 w 1194030"/>
                      <a:gd name="connsiteY2" fmla="*/ 474231 h 835799"/>
                      <a:gd name="connsiteX3" fmla="*/ 7144 w 1194030"/>
                      <a:gd name="connsiteY3" fmla="*/ 835799 h 835799"/>
                      <a:gd name="connsiteX4" fmla="*/ 0 w 1194030"/>
                      <a:gd name="connsiteY4" fmla="*/ 246048 h 835799"/>
                      <a:gd name="connsiteX0" fmla="*/ 0 w 1194030"/>
                      <a:gd name="connsiteY0" fmla="*/ 246048 h 838180"/>
                      <a:gd name="connsiteX1" fmla="*/ 850802 w 1194030"/>
                      <a:gd name="connsiteY1" fmla="*/ 0 h 838180"/>
                      <a:gd name="connsiteX2" fmla="*/ 1194030 w 1194030"/>
                      <a:gd name="connsiteY2" fmla="*/ 474231 h 838180"/>
                      <a:gd name="connsiteX3" fmla="*/ 1588 w 1194030"/>
                      <a:gd name="connsiteY3" fmla="*/ 838180 h 838180"/>
                      <a:gd name="connsiteX4" fmla="*/ 0 w 1194030"/>
                      <a:gd name="connsiteY4" fmla="*/ 246048 h 838180"/>
                      <a:gd name="connsiteX0" fmla="*/ 29130 w 1223160"/>
                      <a:gd name="connsiteY0" fmla="*/ 246048 h 838180"/>
                      <a:gd name="connsiteX1" fmla="*/ 879932 w 1223160"/>
                      <a:gd name="connsiteY1" fmla="*/ 0 h 838180"/>
                      <a:gd name="connsiteX2" fmla="*/ 1223160 w 1223160"/>
                      <a:gd name="connsiteY2" fmla="*/ 474231 h 838180"/>
                      <a:gd name="connsiteX3" fmla="*/ 30718 w 1223160"/>
                      <a:gd name="connsiteY3" fmla="*/ 838180 h 838180"/>
                      <a:gd name="connsiteX4" fmla="*/ 29130 w 1223160"/>
                      <a:gd name="connsiteY4" fmla="*/ 246048 h 838180"/>
                      <a:gd name="connsiteX0" fmla="*/ 38190 w 1232220"/>
                      <a:gd name="connsiteY0" fmla="*/ 246048 h 838180"/>
                      <a:gd name="connsiteX1" fmla="*/ 888992 w 1232220"/>
                      <a:gd name="connsiteY1" fmla="*/ 0 h 838180"/>
                      <a:gd name="connsiteX2" fmla="*/ 1232220 w 1232220"/>
                      <a:gd name="connsiteY2" fmla="*/ 474231 h 838180"/>
                      <a:gd name="connsiteX3" fmla="*/ 39778 w 1232220"/>
                      <a:gd name="connsiteY3" fmla="*/ 838180 h 838180"/>
                      <a:gd name="connsiteX4" fmla="*/ 38190 w 1232220"/>
                      <a:gd name="connsiteY4" fmla="*/ 246048 h 838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2220" h="838180">
                        <a:moveTo>
                          <a:pt x="38190" y="246048"/>
                        </a:moveTo>
                        <a:lnTo>
                          <a:pt x="888992" y="0"/>
                        </a:lnTo>
                        <a:lnTo>
                          <a:pt x="1232220" y="474231"/>
                        </a:lnTo>
                        <a:lnTo>
                          <a:pt x="39778" y="838180"/>
                        </a:lnTo>
                        <a:cubicBezTo>
                          <a:pt x="0" y="689714"/>
                          <a:pt x="9060" y="411950"/>
                          <a:pt x="38190" y="246048"/>
                        </a:cubicBezTo>
                        <a:close/>
                      </a:path>
                    </a:pathLst>
                  </a:custGeom>
                  <a:gradFill flip="none" rotWithShape="1">
                    <a:gsLst>
                      <a:gs pos="0">
                        <a:schemeClr val="accent3">
                          <a:lumMod val="50000"/>
                        </a:schemeClr>
                      </a:gs>
                      <a:gs pos="50000">
                        <a:schemeClr val="accent3">
                          <a:lumMod val="75000"/>
                        </a:schemeClr>
                      </a:gs>
                      <a:gs pos="100000">
                        <a:schemeClr val="accent3"/>
                      </a:gs>
                    </a:gsLst>
                    <a:lin ang="0" scaled="1"/>
                    <a:tileRect/>
                  </a:gradFill>
                  <a:ln w="25400" cap="flat" cmpd="sng" algn="ctr">
                    <a:noFill/>
                    <a:prstDash val="solid"/>
                  </a:ln>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67" name="Freeform 66"/>
                  <p:cNvSpPr/>
                  <p:nvPr/>
                </p:nvSpPr>
                <p:spPr>
                  <a:xfrm>
                    <a:off x="4396387" y="3570340"/>
                    <a:ext cx="1666207" cy="1112608"/>
                  </a:xfrm>
                  <a:custGeom>
                    <a:avLst/>
                    <a:gdLst>
                      <a:gd name="connsiteX0" fmla="*/ 149795 w 1590430"/>
                      <a:gd name="connsiteY0" fmla="*/ 479344 h 885093"/>
                      <a:gd name="connsiteX1" fmla="*/ 485856 w 1590430"/>
                      <a:gd name="connsiteY1" fmla="*/ 33867 h 885093"/>
                      <a:gd name="connsiteX2" fmla="*/ 1384625 w 1590430"/>
                      <a:gd name="connsiteY2" fmla="*/ 276144 h 885093"/>
                      <a:gd name="connsiteX3" fmla="*/ 1384625 w 1590430"/>
                      <a:gd name="connsiteY3" fmla="*/ 850575 h 885093"/>
                      <a:gd name="connsiteX4" fmla="*/ 149795 w 1590430"/>
                      <a:gd name="connsiteY4" fmla="*/ 479344 h 885093"/>
                      <a:gd name="connsiteX0" fmla="*/ 149795 w 1590430"/>
                      <a:gd name="connsiteY0" fmla="*/ 479344 h 850575"/>
                      <a:gd name="connsiteX1" fmla="*/ 485856 w 1590430"/>
                      <a:gd name="connsiteY1" fmla="*/ 33867 h 850575"/>
                      <a:gd name="connsiteX2" fmla="*/ 1384625 w 1590430"/>
                      <a:gd name="connsiteY2" fmla="*/ 276144 h 850575"/>
                      <a:gd name="connsiteX3" fmla="*/ 1384625 w 1590430"/>
                      <a:gd name="connsiteY3" fmla="*/ 850575 h 850575"/>
                      <a:gd name="connsiteX4" fmla="*/ 149795 w 1590430"/>
                      <a:gd name="connsiteY4" fmla="*/ 479344 h 850575"/>
                      <a:gd name="connsiteX0" fmla="*/ 149795 w 1590430"/>
                      <a:gd name="connsiteY0" fmla="*/ 445477 h 816708"/>
                      <a:gd name="connsiteX1" fmla="*/ 485856 w 1590430"/>
                      <a:gd name="connsiteY1" fmla="*/ 0 h 816708"/>
                      <a:gd name="connsiteX2" fmla="*/ 1384625 w 1590430"/>
                      <a:gd name="connsiteY2" fmla="*/ 242277 h 816708"/>
                      <a:gd name="connsiteX3" fmla="*/ 1384625 w 1590430"/>
                      <a:gd name="connsiteY3" fmla="*/ 816708 h 816708"/>
                      <a:gd name="connsiteX4" fmla="*/ 149795 w 1590430"/>
                      <a:gd name="connsiteY4" fmla="*/ 445477 h 816708"/>
                      <a:gd name="connsiteX0" fmla="*/ 0 w 1440635"/>
                      <a:gd name="connsiteY0" fmla="*/ 445477 h 816708"/>
                      <a:gd name="connsiteX1" fmla="*/ 336061 w 1440635"/>
                      <a:gd name="connsiteY1" fmla="*/ 0 h 816708"/>
                      <a:gd name="connsiteX2" fmla="*/ 1234830 w 1440635"/>
                      <a:gd name="connsiteY2" fmla="*/ 242277 h 816708"/>
                      <a:gd name="connsiteX3" fmla="*/ 1234830 w 1440635"/>
                      <a:gd name="connsiteY3" fmla="*/ 816708 h 816708"/>
                      <a:gd name="connsiteX4" fmla="*/ 0 w 1440635"/>
                      <a:gd name="connsiteY4" fmla="*/ 445477 h 816708"/>
                      <a:gd name="connsiteX0" fmla="*/ 0 w 1234830"/>
                      <a:gd name="connsiteY0" fmla="*/ 445477 h 816708"/>
                      <a:gd name="connsiteX1" fmla="*/ 336061 w 1234830"/>
                      <a:gd name="connsiteY1" fmla="*/ 0 h 816708"/>
                      <a:gd name="connsiteX2" fmla="*/ 1234830 w 1234830"/>
                      <a:gd name="connsiteY2" fmla="*/ 242277 h 816708"/>
                      <a:gd name="connsiteX3" fmla="*/ 1234830 w 1234830"/>
                      <a:gd name="connsiteY3" fmla="*/ 816708 h 816708"/>
                      <a:gd name="connsiteX4" fmla="*/ 0 w 1234830"/>
                      <a:gd name="connsiteY4" fmla="*/ 445477 h 816708"/>
                      <a:gd name="connsiteX0" fmla="*/ 0 w 1234830"/>
                      <a:gd name="connsiteY0" fmla="*/ 445477 h 816708"/>
                      <a:gd name="connsiteX1" fmla="*/ 336061 w 1234830"/>
                      <a:gd name="connsiteY1" fmla="*/ 0 h 816708"/>
                      <a:gd name="connsiteX2" fmla="*/ 1234830 w 1234830"/>
                      <a:gd name="connsiteY2" fmla="*/ 242277 h 816708"/>
                      <a:gd name="connsiteX3" fmla="*/ 1234830 w 1234830"/>
                      <a:gd name="connsiteY3" fmla="*/ 816708 h 816708"/>
                      <a:gd name="connsiteX4" fmla="*/ 0 w 1234830"/>
                      <a:gd name="connsiteY4" fmla="*/ 445477 h 816708"/>
                      <a:gd name="connsiteX0" fmla="*/ 0 w 1234830"/>
                      <a:gd name="connsiteY0" fmla="*/ 445477 h 816708"/>
                      <a:gd name="connsiteX1" fmla="*/ 336061 w 1234830"/>
                      <a:gd name="connsiteY1" fmla="*/ 0 h 816708"/>
                      <a:gd name="connsiteX2" fmla="*/ 1230910 w 1234830"/>
                      <a:gd name="connsiteY2" fmla="*/ 235850 h 816708"/>
                      <a:gd name="connsiteX3" fmla="*/ 1234830 w 1234830"/>
                      <a:gd name="connsiteY3" fmla="*/ 816708 h 816708"/>
                      <a:gd name="connsiteX4" fmla="*/ 0 w 1234830"/>
                      <a:gd name="connsiteY4" fmla="*/ 445477 h 816708"/>
                      <a:gd name="connsiteX0" fmla="*/ 0 w 1239172"/>
                      <a:gd name="connsiteY0" fmla="*/ 445477 h 828643"/>
                      <a:gd name="connsiteX1" fmla="*/ 336061 w 1239172"/>
                      <a:gd name="connsiteY1" fmla="*/ 0 h 828643"/>
                      <a:gd name="connsiteX2" fmla="*/ 1230910 w 1239172"/>
                      <a:gd name="connsiteY2" fmla="*/ 235850 h 828643"/>
                      <a:gd name="connsiteX3" fmla="*/ 1239172 w 1239172"/>
                      <a:gd name="connsiteY3" fmla="*/ 828643 h 828643"/>
                      <a:gd name="connsiteX4" fmla="*/ 0 w 1239172"/>
                      <a:gd name="connsiteY4" fmla="*/ 445477 h 828643"/>
                      <a:gd name="connsiteX0" fmla="*/ 0 w 1240949"/>
                      <a:gd name="connsiteY0" fmla="*/ 445477 h 828643"/>
                      <a:gd name="connsiteX1" fmla="*/ 336061 w 1240949"/>
                      <a:gd name="connsiteY1" fmla="*/ 0 h 828643"/>
                      <a:gd name="connsiteX2" fmla="*/ 1239642 w 1240949"/>
                      <a:gd name="connsiteY2" fmla="*/ 233469 h 828643"/>
                      <a:gd name="connsiteX3" fmla="*/ 1239172 w 1240949"/>
                      <a:gd name="connsiteY3" fmla="*/ 828643 h 828643"/>
                      <a:gd name="connsiteX4" fmla="*/ 0 w 1240949"/>
                      <a:gd name="connsiteY4" fmla="*/ 445477 h 82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949" h="828643">
                        <a:moveTo>
                          <a:pt x="0" y="445477"/>
                        </a:moveTo>
                        <a:lnTo>
                          <a:pt x="336061" y="0"/>
                        </a:lnTo>
                        <a:lnTo>
                          <a:pt x="1239642" y="233469"/>
                        </a:lnTo>
                        <a:cubicBezTo>
                          <a:pt x="1240949" y="427088"/>
                          <a:pt x="1237865" y="635024"/>
                          <a:pt x="1239172" y="828643"/>
                        </a:cubicBezTo>
                        <a:lnTo>
                          <a:pt x="0" y="445477"/>
                        </a:lnTo>
                        <a:close/>
                      </a:path>
                    </a:pathLst>
                  </a:custGeom>
                  <a:gradFill flip="none" rotWithShape="1">
                    <a:gsLst>
                      <a:gs pos="0">
                        <a:schemeClr val="accent3">
                          <a:lumMod val="50000"/>
                        </a:schemeClr>
                      </a:gs>
                      <a:gs pos="50000">
                        <a:schemeClr val="accent3">
                          <a:lumMod val="75000"/>
                        </a:schemeClr>
                      </a:gs>
                      <a:gs pos="100000">
                        <a:schemeClr val="accent3"/>
                      </a:gs>
                    </a:gsLst>
                    <a:lin ang="0" scaled="1"/>
                    <a:tileRect/>
                  </a:gradFill>
                  <a:ln w="25400" cap="flat" cmpd="sng" algn="ctr">
                    <a:noFill/>
                    <a:prstDash val="solid"/>
                  </a:ln>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60" name="Group 17"/>
                <p:cNvGrpSpPr/>
                <p:nvPr/>
              </p:nvGrpSpPr>
              <p:grpSpPr>
                <a:xfrm>
                  <a:off x="5097112" y="1371600"/>
                  <a:ext cx="1724232" cy="1441308"/>
                  <a:chOff x="4903562" y="1682821"/>
                  <a:chExt cx="2255812" cy="1885665"/>
                </a:xfrm>
              </p:grpSpPr>
              <p:sp>
                <p:nvSpPr>
                  <p:cNvPr id="61" name="Freeform 60"/>
                  <p:cNvSpPr/>
                  <p:nvPr/>
                </p:nvSpPr>
                <p:spPr>
                  <a:xfrm>
                    <a:off x="4903562" y="1685846"/>
                    <a:ext cx="1135303" cy="1882308"/>
                  </a:xfrm>
                  <a:custGeom>
                    <a:avLst/>
                    <a:gdLst>
                      <a:gd name="connsiteX0" fmla="*/ 840954 w 986469"/>
                      <a:gd name="connsiteY0" fmla="*/ 39477 h 1635545"/>
                      <a:gd name="connsiteX1" fmla="*/ 846463 w 986469"/>
                      <a:gd name="connsiteY1" fmla="*/ 1441373 h 1635545"/>
                      <a:gd name="connsiteX2" fmla="*/ 918 w 986469"/>
                      <a:gd name="connsiteY2" fmla="*/ 1204511 h 1635545"/>
                      <a:gd name="connsiteX3" fmla="*/ 840954 w 986469"/>
                      <a:gd name="connsiteY3" fmla="*/ 39477 h 1635545"/>
                      <a:gd name="connsiteX0" fmla="*/ 840954 w 846463"/>
                      <a:gd name="connsiteY0" fmla="*/ 39477 h 1635545"/>
                      <a:gd name="connsiteX1" fmla="*/ 846463 w 846463"/>
                      <a:gd name="connsiteY1" fmla="*/ 1441373 h 1635545"/>
                      <a:gd name="connsiteX2" fmla="*/ 918 w 846463"/>
                      <a:gd name="connsiteY2" fmla="*/ 1204511 h 1635545"/>
                      <a:gd name="connsiteX3" fmla="*/ 840954 w 846463"/>
                      <a:gd name="connsiteY3" fmla="*/ 39477 h 1635545"/>
                      <a:gd name="connsiteX0" fmla="*/ 840954 w 846463"/>
                      <a:gd name="connsiteY0" fmla="*/ 39477 h 1441373"/>
                      <a:gd name="connsiteX1" fmla="*/ 846463 w 846463"/>
                      <a:gd name="connsiteY1" fmla="*/ 1441373 h 1441373"/>
                      <a:gd name="connsiteX2" fmla="*/ 918 w 846463"/>
                      <a:gd name="connsiteY2" fmla="*/ 1204511 h 1441373"/>
                      <a:gd name="connsiteX3" fmla="*/ 840954 w 846463"/>
                      <a:gd name="connsiteY3" fmla="*/ 39477 h 1441373"/>
                      <a:gd name="connsiteX0" fmla="*/ 840036 w 845545"/>
                      <a:gd name="connsiteY0" fmla="*/ 0 h 1401896"/>
                      <a:gd name="connsiteX1" fmla="*/ 845545 w 845545"/>
                      <a:gd name="connsiteY1" fmla="*/ 1401896 h 1401896"/>
                      <a:gd name="connsiteX2" fmla="*/ 0 w 845545"/>
                      <a:gd name="connsiteY2" fmla="*/ 1165034 h 1401896"/>
                      <a:gd name="connsiteX3" fmla="*/ 840036 w 845545"/>
                      <a:gd name="connsiteY3" fmla="*/ 0 h 1401896"/>
                    </a:gdLst>
                    <a:ahLst/>
                    <a:cxnLst>
                      <a:cxn ang="0">
                        <a:pos x="connsiteX0" y="connsiteY0"/>
                      </a:cxn>
                      <a:cxn ang="0">
                        <a:pos x="connsiteX1" y="connsiteY1"/>
                      </a:cxn>
                      <a:cxn ang="0">
                        <a:pos x="connsiteX2" y="connsiteY2"/>
                      </a:cxn>
                      <a:cxn ang="0">
                        <a:pos x="connsiteX3" y="connsiteY3"/>
                      </a:cxn>
                    </a:cxnLst>
                    <a:rect l="l" t="t" r="r" b="b"/>
                    <a:pathLst>
                      <a:path w="845545" h="1401896">
                        <a:moveTo>
                          <a:pt x="840036" y="0"/>
                        </a:moveTo>
                        <a:cubicBezTo>
                          <a:pt x="841872" y="467299"/>
                          <a:pt x="843709" y="934597"/>
                          <a:pt x="845545" y="1401896"/>
                        </a:cubicBezTo>
                        <a:lnTo>
                          <a:pt x="0" y="1165034"/>
                        </a:lnTo>
                        <a:lnTo>
                          <a:pt x="840036" y="0"/>
                        </a:lnTo>
                        <a:close/>
                      </a:path>
                    </a:pathLst>
                  </a:custGeom>
                  <a:gradFill flip="none" rotWithShape="1">
                    <a:gsLst>
                      <a:gs pos="0">
                        <a:schemeClr val="accent4">
                          <a:lumMod val="50000"/>
                        </a:schemeClr>
                      </a:gs>
                      <a:gs pos="50000">
                        <a:schemeClr val="accent4">
                          <a:lumMod val="75000"/>
                        </a:schemeClr>
                      </a:gs>
                      <a:gs pos="100000">
                        <a:schemeClr val="accent4"/>
                      </a:gs>
                    </a:gsLst>
                    <a:lin ang="0" scaled="1"/>
                    <a:tileRect/>
                  </a:gradFill>
                  <a:ln w="25400" cap="flat" cmpd="sng" algn="ctr">
                    <a:noFill/>
                    <a:prstDash val="solid"/>
                  </a:ln>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Calibri"/>
                      <a:ea typeface="+mn-ea"/>
                      <a:cs typeface="+mn-cs"/>
                    </a:endParaRPr>
                  </a:p>
                </p:txBody>
              </p:sp>
              <p:sp>
                <p:nvSpPr>
                  <p:cNvPr id="62" name="Freeform 61"/>
                  <p:cNvSpPr/>
                  <p:nvPr/>
                </p:nvSpPr>
                <p:spPr>
                  <a:xfrm>
                    <a:off x="6024055" y="1682821"/>
                    <a:ext cx="1135319" cy="1885665"/>
                  </a:xfrm>
                  <a:custGeom>
                    <a:avLst/>
                    <a:gdLst>
                      <a:gd name="connsiteX0" fmla="*/ 139088 w 982796"/>
                      <a:gd name="connsiteY0" fmla="*/ 39018 h 1632332"/>
                      <a:gd name="connsiteX1" fmla="*/ 147351 w 982796"/>
                      <a:gd name="connsiteY1" fmla="*/ 1438160 h 1632332"/>
                      <a:gd name="connsiteX2" fmla="*/ 981878 w 982796"/>
                      <a:gd name="connsiteY2" fmla="*/ 1204052 h 1632332"/>
                      <a:gd name="connsiteX3" fmla="*/ 139088 w 982796"/>
                      <a:gd name="connsiteY3" fmla="*/ 39018 h 1632332"/>
                      <a:gd name="connsiteX0" fmla="*/ 139088 w 982796"/>
                      <a:gd name="connsiteY0" fmla="*/ 0 h 1593314"/>
                      <a:gd name="connsiteX1" fmla="*/ 147351 w 982796"/>
                      <a:gd name="connsiteY1" fmla="*/ 1399142 h 1593314"/>
                      <a:gd name="connsiteX2" fmla="*/ 981878 w 982796"/>
                      <a:gd name="connsiteY2" fmla="*/ 1165034 h 1593314"/>
                      <a:gd name="connsiteX3" fmla="*/ 139088 w 982796"/>
                      <a:gd name="connsiteY3" fmla="*/ 0 h 1593314"/>
                      <a:gd name="connsiteX0" fmla="*/ 0 w 843708"/>
                      <a:gd name="connsiteY0" fmla="*/ 0 h 1593314"/>
                      <a:gd name="connsiteX1" fmla="*/ 8263 w 843708"/>
                      <a:gd name="connsiteY1" fmla="*/ 1399142 h 1593314"/>
                      <a:gd name="connsiteX2" fmla="*/ 842790 w 843708"/>
                      <a:gd name="connsiteY2" fmla="*/ 1165034 h 1593314"/>
                      <a:gd name="connsiteX3" fmla="*/ 0 w 843708"/>
                      <a:gd name="connsiteY3" fmla="*/ 0 h 1593314"/>
                      <a:gd name="connsiteX0" fmla="*/ 0 w 842790"/>
                      <a:gd name="connsiteY0" fmla="*/ 0 h 1399142"/>
                      <a:gd name="connsiteX1" fmla="*/ 8263 w 842790"/>
                      <a:gd name="connsiteY1" fmla="*/ 1399142 h 1399142"/>
                      <a:gd name="connsiteX2" fmla="*/ 842790 w 842790"/>
                      <a:gd name="connsiteY2" fmla="*/ 1165034 h 1399142"/>
                      <a:gd name="connsiteX3" fmla="*/ 0 w 842790"/>
                      <a:gd name="connsiteY3" fmla="*/ 0 h 1399142"/>
                      <a:gd name="connsiteX0" fmla="*/ 0 w 842790"/>
                      <a:gd name="connsiteY0" fmla="*/ 0 h 1405146"/>
                      <a:gd name="connsiteX1" fmla="*/ 5261 w 842790"/>
                      <a:gd name="connsiteY1" fmla="*/ 1405146 h 1405146"/>
                      <a:gd name="connsiteX2" fmla="*/ 842790 w 842790"/>
                      <a:gd name="connsiteY2" fmla="*/ 1165034 h 1405146"/>
                      <a:gd name="connsiteX3" fmla="*/ 0 w 842790"/>
                      <a:gd name="connsiteY3" fmla="*/ 0 h 1405146"/>
                      <a:gd name="connsiteX0" fmla="*/ 0 w 842790"/>
                      <a:gd name="connsiteY0" fmla="*/ 0 h 1402144"/>
                      <a:gd name="connsiteX1" fmla="*/ 5261 w 842790"/>
                      <a:gd name="connsiteY1" fmla="*/ 1402144 h 1402144"/>
                      <a:gd name="connsiteX2" fmla="*/ 842790 w 842790"/>
                      <a:gd name="connsiteY2" fmla="*/ 1165034 h 1402144"/>
                      <a:gd name="connsiteX3" fmla="*/ 0 w 842790"/>
                      <a:gd name="connsiteY3" fmla="*/ 0 h 1402144"/>
                      <a:gd name="connsiteX0" fmla="*/ 0 w 845557"/>
                      <a:gd name="connsiteY0" fmla="*/ 0 h 1404396"/>
                      <a:gd name="connsiteX1" fmla="*/ 8028 w 845557"/>
                      <a:gd name="connsiteY1" fmla="*/ 1404396 h 1404396"/>
                      <a:gd name="connsiteX2" fmla="*/ 845557 w 845557"/>
                      <a:gd name="connsiteY2" fmla="*/ 1167286 h 1404396"/>
                      <a:gd name="connsiteX3" fmla="*/ 0 w 845557"/>
                      <a:gd name="connsiteY3" fmla="*/ 0 h 1404396"/>
                    </a:gdLst>
                    <a:ahLst/>
                    <a:cxnLst>
                      <a:cxn ang="0">
                        <a:pos x="connsiteX0" y="connsiteY0"/>
                      </a:cxn>
                      <a:cxn ang="0">
                        <a:pos x="connsiteX1" y="connsiteY1"/>
                      </a:cxn>
                      <a:cxn ang="0">
                        <a:pos x="connsiteX2" y="connsiteY2"/>
                      </a:cxn>
                      <a:cxn ang="0">
                        <a:pos x="connsiteX3" y="connsiteY3"/>
                      </a:cxn>
                    </a:cxnLst>
                    <a:rect l="l" t="t" r="r" b="b"/>
                    <a:pathLst>
                      <a:path w="845557" h="1404396">
                        <a:moveTo>
                          <a:pt x="0" y="0"/>
                        </a:moveTo>
                        <a:cubicBezTo>
                          <a:pt x="2754" y="466381"/>
                          <a:pt x="5274" y="938015"/>
                          <a:pt x="8028" y="1404396"/>
                        </a:cubicBezTo>
                        <a:lnTo>
                          <a:pt x="845557" y="1167286"/>
                        </a:lnTo>
                        <a:lnTo>
                          <a:pt x="0" y="0"/>
                        </a:lnTo>
                        <a:close/>
                      </a:path>
                    </a:pathLst>
                  </a:custGeom>
                  <a:gradFill flip="none" rotWithShape="1">
                    <a:gsLst>
                      <a:gs pos="0">
                        <a:schemeClr val="accent4">
                          <a:lumMod val="50000"/>
                        </a:schemeClr>
                      </a:gs>
                      <a:gs pos="50000">
                        <a:schemeClr val="accent4">
                          <a:lumMod val="75000"/>
                        </a:schemeClr>
                      </a:gs>
                      <a:gs pos="100000">
                        <a:schemeClr val="accent4"/>
                      </a:gs>
                    </a:gsLst>
                    <a:lin ang="0" scaled="1"/>
                    <a:tileRect/>
                  </a:gradFill>
                  <a:ln w="25400" cap="flat" cmpd="sng" algn="ctr">
                    <a:noFill/>
                    <a:prstDash val="solid"/>
                  </a:ln>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grpSp>
          </p:grpSp>
        </p:grpSp>
        <p:sp>
          <p:nvSpPr>
            <p:cNvPr id="47" name="TextBox 46"/>
            <p:cNvSpPr txBox="1"/>
            <p:nvPr/>
          </p:nvSpPr>
          <p:spPr>
            <a:xfrm rot="20717408">
              <a:off x="5862192" y="2431367"/>
              <a:ext cx="705939" cy="476901"/>
            </a:xfrm>
            <a:prstGeom prst="rect">
              <a:avLst/>
            </a:prstGeom>
            <a:noFill/>
          </p:spPr>
          <p:txBody>
            <a:bodyPr wrap="non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tr-TR" sz="1800" b="1" i="0" u="none" strike="noStrike" kern="0" cap="none" spc="0" normalizeH="0" baseline="0" noProof="0" dirty="0">
                  <a:ln>
                    <a:noFill/>
                  </a:ln>
                  <a:solidFill>
                    <a:prstClr val="white"/>
                  </a:solidFill>
                  <a:effectLst/>
                  <a:uLnTx/>
                  <a:uFillTx/>
                  <a:latin typeface="Arial" pitchFamily="34" charset="0"/>
                  <a:ea typeface="+mn-ea"/>
                  <a:cs typeface="Arial" pitchFamily="34" charset="0"/>
                </a:rPr>
                <a:t>111</a:t>
              </a:r>
              <a:endParaRPr kumimoji="0" lang="en-US" sz="1800" b="1" i="0" u="none" strike="noStrike" kern="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48" name="TextBox 47"/>
            <p:cNvSpPr txBox="1"/>
            <p:nvPr/>
          </p:nvSpPr>
          <p:spPr>
            <a:xfrm rot="882592" flipH="1">
              <a:off x="5308896" y="2523259"/>
              <a:ext cx="723825" cy="337805"/>
            </a:xfrm>
            <a:prstGeom prst="rect">
              <a:avLst/>
            </a:prstGeom>
            <a:noFill/>
          </p:spPr>
          <p:txBody>
            <a:bodyPr wrap="non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tr-TR" sz="1100" b="1" kern="0" dirty="0">
                  <a:solidFill>
                    <a:prstClr val="white"/>
                  </a:solidFill>
                  <a:latin typeface="Arial" pitchFamily="34" charset="0"/>
                  <a:cs typeface="Arial" pitchFamily="34" charset="0"/>
                </a:rPr>
                <a:t>14.2</a:t>
              </a:r>
              <a:r>
                <a:rPr kumimoji="0" lang="en-US" sz="1100" b="1" i="0" u="none" strike="noStrike" kern="0" cap="none" spc="0" normalizeH="0" baseline="0" noProof="0" dirty="0">
                  <a:ln>
                    <a:noFill/>
                  </a:ln>
                  <a:solidFill>
                    <a:prstClr val="white"/>
                  </a:solidFill>
                  <a:effectLst/>
                  <a:uLnTx/>
                  <a:uFillTx/>
                  <a:latin typeface="Arial" pitchFamily="34" charset="0"/>
                  <a:ea typeface="+mn-ea"/>
                  <a:cs typeface="Arial" pitchFamily="34" charset="0"/>
                </a:rPr>
                <a:t>%</a:t>
              </a:r>
            </a:p>
          </p:txBody>
        </p:sp>
        <p:sp>
          <p:nvSpPr>
            <p:cNvPr id="49" name="TextBox 48"/>
            <p:cNvSpPr txBox="1"/>
            <p:nvPr/>
          </p:nvSpPr>
          <p:spPr>
            <a:xfrm rot="20717408">
              <a:off x="6192319" y="3173412"/>
              <a:ext cx="546943" cy="476901"/>
            </a:xfrm>
            <a:prstGeom prst="rect">
              <a:avLst/>
            </a:prstGeom>
            <a:noFill/>
          </p:spPr>
          <p:txBody>
            <a:bodyPr wrap="non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tr-TR" sz="1800" b="1" i="0" u="none" strike="noStrike" kern="0" cap="none" spc="0" normalizeH="0" baseline="0" noProof="0" dirty="0">
                  <a:ln>
                    <a:noFill/>
                  </a:ln>
                  <a:solidFill>
                    <a:prstClr val="white"/>
                  </a:solidFill>
                  <a:effectLst/>
                  <a:uLnTx/>
                  <a:uFillTx/>
                  <a:latin typeface="Arial" pitchFamily="34" charset="0"/>
                  <a:ea typeface="+mn-ea"/>
                  <a:cs typeface="Arial" pitchFamily="34" charset="0"/>
                </a:rPr>
                <a:t>99</a:t>
              </a:r>
              <a:endParaRPr kumimoji="0" lang="en-US" sz="1800" b="1" i="0" u="none" strike="noStrike" kern="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50" name="TextBox 49"/>
            <p:cNvSpPr txBox="1"/>
            <p:nvPr/>
          </p:nvSpPr>
          <p:spPr>
            <a:xfrm rot="882592" flipH="1">
              <a:off x="4983079" y="3178638"/>
              <a:ext cx="1039826" cy="476901"/>
            </a:xfrm>
            <a:prstGeom prst="rect">
              <a:avLst/>
            </a:prstGeom>
            <a:noFill/>
          </p:spPr>
          <p:txBody>
            <a:bodyPr wrap="non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tr-TR" sz="1800" b="1" i="0" u="none" strike="noStrike" kern="0" cap="none" spc="0" normalizeH="0" baseline="0" noProof="0" dirty="0">
                  <a:ln>
                    <a:noFill/>
                  </a:ln>
                  <a:solidFill>
                    <a:prstClr val="white"/>
                  </a:solidFill>
                  <a:effectLst/>
                  <a:uLnTx/>
                  <a:uFillTx/>
                  <a:latin typeface="Arial" pitchFamily="34" charset="0"/>
                  <a:ea typeface="+mn-ea"/>
                  <a:cs typeface="Arial" pitchFamily="34" charset="0"/>
                </a:rPr>
                <a:t>12.6</a:t>
              </a:r>
              <a:r>
                <a:rPr kumimoji="0" lang="en-US" sz="1800" b="1" i="0" u="none" strike="noStrike" kern="0" cap="none" spc="0" normalizeH="0" baseline="0" noProof="0" dirty="0">
                  <a:ln>
                    <a:noFill/>
                  </a:ln>
                  <a:solidFill>
                    <a:prstClr val="white"/>
                  </a:solidFill>
                  <a:effectLst/>
                  <a:uLnTx/>
                  <a:uFillTx/>
                  <a:latin typeface="Arial" pitchFamily="34" charset="0"/>
                  <a:ea typeface="+mn-ea"/>
                  <a:cs typeface="Arial" pitchFamily="34" charset="0"/>
                </a:rPr>
                <a:t>%</a:t>
              </a:r>
            </a:p>
          </p:txBody>
        </p:sp>
        <p:sp>
          <p:nvSpPr>
            <p:cNvPr id="51" name="TextBox 50"/>
            <p:cNvSpPr txBox="1"/>
            <p:nvPr/>
          </p:nvSpPr>
          <p:spPr>
            <a:xfrm rot="20717408">
              <a:off x="6699101" y="4980393"/>
              <a:ext cx="705939" cy="476901"/>
            </a:xfrm>
            <a:prstGeom prst="rect">
              <a:avLst/>
            </a:prstGeom>
            <a:noFill/>
          </p:spPr>
          <p:txBody>
            <a:bodyPr wrap="non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tr-TR" sz="1800" b="1" i="0" u="none" strike="noStrike" kern="0" cap="none" spc="0" normalizeH="0" baseline="0" noProof="0" dirty="0">
                  <a:ln>
                    <a:noFill/>
                  </a:ln>
                  <a:solidFill>
                    <a:prstClr val="white"/>
                  </a:solidFill>
                  <a:effectLst/>
                  <a:uLnTx/>
                  <a:uFillTx/>
                  <a:latin typeface="Arial" pitchFamily="34" charset="0"/>
                  <a:ea typeface="+mn-ea"/>
                  <a:cs typeface="Arial" pitchFamily="34" charset="0"/>
                </a:rPr>
                <a:t>237</a:t>
              </a:r>
              <a:endParaRPr kumimoji="0" lang="en-US" sz="1800" b="1" i="0" u="none" strike="noStrike" kern="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52" name="TextBox 51"/>
            <p:cNvSpPr txBox="1"/>
            <p:nvPr/>
          </p:nvSpPr>
          <p:spPr>
            <a:xfrm rot="882592" flipH="1">
              <a:off x="4389306" y="4988266"/>
              <a:ext cx="1039826" cy="476901"/>
            </a:xfrm>
            <a:prstGeom prst="rect">
              <a:avLst/>
            </a:prstGeom>
            <a:noFill/>
          </p:spPr>
          <p:txBody>
            <a:bodyPr wrap="non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tr-TR" sz="1800" b="1" i="0" u="none" strike="noStrike" kern="0" cap="none" spc="0" normalizeH="0" baseline="0" noProof="0" dirty="0">
                  <a:ln>
                    <a:noFill/>
                  </a:ln>
                  <a:solidFill>
                    <a:prstClr val="white"/>
                  </a:solidFill>
                  <a:effectLst/>
                  <a:uLnTx/>
                  <a:uFillTx/>
                  <a:latin typeface="Arial" pitchFamily="34" charset="0"/>
                  <a:ea typeface="+mn-ea"/>
                  <a:cs typeface="Arial" pitchFamily="34" charset="0"/>
                </a:rPr>
                <a:t>30.3</a:t>
              </a:r>
              <a:r>
                <a:rPr kumimoji="0" lang="en-US" sz="1800" b="1" i="0" u="none" strike="noStrike" kern="0" cap="none" spc="0" normalizeH="0" baseline="0" noProof="0" dirty="0">
                  <a:ln>
                    <a:noFill/>
                  </a:ln>
                  <a:solidFill>
                    <a:prstClr val="white"/>
                  </a:solidFill>
                  <a:effectLst/>
                  <a:uLnTx/>
                  <a:uFillTx/>
                  <a:latin typeface="Arial" pitchFamily="34" charset="0"/>
                  <a:ea typeface="+mn-ea"/>
                  <a:cs typeface="Arial" pitchFamily="34" charset="0"/>
                </a:rPr>
                <a:t>%</a:t>
              </a:r>
            </a:p>
          </p:txBody>
        </p:sp>
        <p:sp>
          <p:nvSpPr>
            <p:cNvPr id="53" name="TextBox 52"/>
            <p:cNvSpPr txBox="1"/>
            <p:nvPr/>
          </p:nvSpPr>
          <p:spPr>
            <a:xfrm rot="20717408">
              <a:off x="6337243" y="4006844"/>
              <a:ext cx="705939" cy="476901"/>
            </a:xfrm>
            <a:prstGeom prst="rect">
              <a:avLst/>
            </a:prstGeom>
            <a:noFill/>
          </p:spPr>
          <p:txBody>
            <a:bodyPr wrap="non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tr-TR" sz="1800" b="1" i="0" u="none" strike="noStrike" kern="0" cap="none" spc="0" normalizeH="0" baseline="0" noProof="0" dirty="0">
                  <a:ln>
                    <a:noFill/>
                  </a:ln>
                  <a:solidFill>
                    <a:prstClr val="white"/>
                  </a:solidFill>
                  <a:effectLst/>
                  <a:uLnTx/>
                  <a:uFillTx/>
                  <a:latin typeface="Arial" pitchFamily="34" charset="0"/>
                  <a:ea typeface="+mn-ea"/>
                  <a:cs typeface="Arial" pitchFamily="34" charset="0"/>
                </a:rPr>
                <a:t>334</a:t>
              </a:r>
              <a:endParaRPr kumimoji="0" lang="en-US" sz="1800" b="1" i="0" u="none" strike="noStrike" kern="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54" name="TextBox 53"/>
            <p:cNvSpPr txBox="1"/>
            <p:nvPr/>
          </p:nvSpPr>
          <p:spPr>
            <a:xfrm rot="882592" flipH="1">
              <a:off x="4701752" y="3985578"/>
              <a:ext cx="1039826" cy="476901"/>
            </a:xfrm>
            <a:prstGeom prst="rect">
              <a:avLst/>
            </a:prstGeom>
            <a:noFill/>
          </p:spPr>
          <p:txBody>
            <a:bodyPr wrap="non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tr-TR" sz="1800" b="1" i="0" u="none" strike="noStrike" kern="0" cap="none" spc="0" normalizeH="0" baseline="0" noProof="0" dirty="0">
                  <a:ln>
                    <a:noFill/>
                  </a:ln>
                  <a:solidFill>
                    <a:prstClr val="white"/>
                  </a:solidFill>
                  <a:effectLst/>
                  <a:uLnTx/>
                  <a:uFillTx/>
                  <a:latin typeface="Arial" pitchFamily="34" charset="0"/>
                  <a:ea typeface="+mn-ea"/>
                  <a:cs typeface="Arial" pitchFamily="34" charset="0"/>
                </a:rPr>
                <a:t>42.7</a:t>
              </a:r>
              <a:r>
                <a:rPr kumimoji="0" lang="en-US" sz="1800" b="1" i="0" u="none" strike="noStrike" kern="0" cap="none" spc="0" normalizeH="0" baseline="0" noProof="0" dirty="0">
                  <a:ln>
                    <a:noFill/>
                  </a:ln>
                  <a:solidFill>
                    <a:prstClr val="white"/>
                  </a:solidFill>
                  <a:effectLst/>
                  <a:uLnTx/>
                  <a:uFillTx/>
                  <a:latin typeface="Arial" pitchFamily="34" charset="0"/>
                  <a:ea typeface="+mn-ea"/>
                  <a:cs typeface="Arial" pitchFamily="34" charset="0"/>
                </a:rPr>
                <a:t>%</a:t>
              </a:r>
            </a:p>
          </p:txBody>
        </p:sp>
      </p:grpSp>
      <p:sp>
        <p:nvSpPr>
          <p:cNvPr id="78" name="Rectangle 77"/>
          <p:cNvSpPr/>
          <p:nvPr/>
        </p:nvSpPr>
        <p:spPr>
          <a:xfrm>
            <a:off x="8285783" y="2517656"/>
            <a:ext cx="1164806" cy="400110"/>
          </a:xfrm>
          <a:prstGeom prst="rect">
            <a:avLst/>
          </a:prstGeom>
          <a:noFill/>
        </p:spPr>
        <p:txBody>
          <a:bodyPr wrap="none">
            <a:spAutoFit/>
          </a:bodyPr>
          <a:lstStyle/>
          <a:p>
            <a:pPr lvl="0">
              <a:defRPr/>
            </a:pPr>
            <a:r>
              <a:rPr lang="tr-TR" sz="2000" dirty="0"/>
              <a:t>P</a:t>
            </a:r>
            <a:r>
              <a:rPr lang="en-US" sz="2000" dirty="0" err="1"/>
              <a:t>rofessor</a:t>
            </a:r>
            <a:endParaRPr kumimoji="0" lang="en-US" sz="2000" b="0" i="0" u="none" strike="noStrike" kern="1200" cap="none" spc="0" normalizeH="0" baseline="0" noProof="0" dirty="0">
              <a:ln>
                <a:noFill/>
              </a:ln>
              <a:effectLst/>
              <a:uLnTx/>
              <a:uFillTx/>
              <a:latin typeface="Calibri"/>
            </a:endParaRPr>
          </a:p>
        </p:txBody>
      </p:sp>
      <p:sp>
        <p:nvSpPr>
          <p:cNvPr id="79" name="Rectangle 78"/>
          <p:cNvSpPr/>
          <p:nvPr/>
        </p:nvSpPr>
        <p:spPr>
          <a:xfrm>
            <a:off x="7057593" y="4286721"/>
            <a:ext cx="1036069" cy="646331"/>
          </a:xfrm>
          <a:prstGeom prst="rect">
            <a:avLst/>
          </a:prstGeom>
          <a:noFill/>
        </p:spPr>
        <p:txBody>
          <a:bodyPr wrap="square">
            <a:spAutoFit/>
          </a:bodyPr>
          <a:lstStyle/>
          <a:p>
            <a:pPr lvl="0">
              <a:defRPr/>
            </a:pPr>
            <a:r>
              <a:rPr lang="tr-TR" dirty="0"/>
              <a:t>R</a:t>
            </a:r>
            <a:r>
              <a:rPr lang="en-US" dirty="0" err="1"/>
              <a:t>esearch</a:t>
            </a:r>
            <a:r>
              <a:rPr lang="en-US" dirty="0"/>
              <a:t> </a:t>
            </a:r>
            <a:r>
              <a:rPr lang="tr-TR" dirty="0"/>
              <a:t>A</a:t>
            </a:r>
            <a:r>
              <a:rPr lang="en-US" dirty="0" err="1"/>
              <a:t>ssistant</a:t>
            </a:r>
            <a:endParaRPr kumimoji="0" lang="en-US" i="0" u="none" strike="noStrike" kern="1200" cap="none" spc="0" normalizeH="0" baseline="0" noProof="0" dirty="0">
              <a:ln>
                <a:noFill/>
              </a:ln>
              <a:effectLst/>
              <a:uLnTx/>
              <a:uFillTx/>
              <a:latin typeface="Calibri"/>
            </a:endParaRPr>
          </a:p>
        </p:txBody>
      </p:sp>
      <p:sp>
        <p:nvSpPr>
          <p:cNvPr id="80" name="Rectangle 79"/>
          <p:cNvSpPr/>
          <p:nvPr/>
        </p:nvSpPr>
        <p:spPr>
          <a:xfrm>
            <a:off x="7816561" y="3731006"/>
            <a:ext cx="861754" cy="369332"/>
          </a:xfrm>
          <a:prstGeom prst="rect">
            <a:avLst/>
          </a:prstGeom>
          <a:noFill/>
        </p:spPr>
        <p:txBody>
          <a:bodyPr wrap="square">
            <a:spAutoFit/>
          </a:bodyPr>
          <a:lstStyle/>
          <a:p>
            <a:pPr lvl="0">
              <a:defRPr/>
            </a:pPr>
            <a:r>
              <a:rPr lang="tr-TR" dirty="0"/>
              <a:t>D</a:t>
            </a:r>
            <a:r>
              <a:rPr lang="en-US" dirty="0" err="1"/>
              <a:t>octor</a:t>
            </a:r>
            <a:endParaRPr kumimoji="0" lang="en-US" i="0" u="none" strike="noStrike" kern="1200" cap="none" spc="0" normalizeH="0" baseline="0" noProof="0" dirty="0">
              <a:ln>
                <a:noFill/>
              </a:ln>
              <a:effectLst/>
              <a:uLnTx/>
              <a:uFillTx/>
              <a:latin typeface="Calibri"/>
            </a:endParaRPr>
          </a:p>
        </p:txBody>
      </p:sp>
      <p:sp>
        <p:nvSpPr>
          <p:cNvPr id="81" name="Rectangle 80"/>
          <p:cNvSpPr/>
          <p:nvPr/>
        </p:nvSpPr>
        <p:spPr>
          <a:xfrm>
            <a:off x="7126939" y="3092320"/>
            <a:ext cx="2091710" cy="369332"/>
          </a:xfrm>
          <a:prstGeom prst="rect">
            <a:avLst/>
          </a:prstGeom>
          <a:noFill/>
        </p:spPr>
        <p:txBody>
          <a:bodyPr wrap="square">
            <a:spAutoFit/>
          </a:bodyPr>
          <a:lstStyle/>
          <a:p>
            <a:pPr lvl="0">
              <a:defRPr/>
            </a:pPr>
            <a:r>
              <a:rPr lang="tr-TR" dirty="0"/>
              <a:t>A</a:t>
            </a:r>
            <a:r>
              <a:rPr lang="en-US" dirty="0" err="1"/>
              <a:t>ssociate</a:t>
            </a:r>
            <a:r>
              <a:rPr lang="en-US" dirty="0"/>
              <a:t> </a:t>
            </a:r>
            <a:r>
              <a:rPr lang="tr-TR" dirty="0"/>
              <a:t>P</a:t>
            </a:r>
            <a:r>
              <a:rPr lang="en-US" dirty="0" err="1"/>
              <a:t>rofessor</a:t>
            </a:r>
            <a:endParaRPr kumimoji="0" lang="en-US" i="0" u="none" strike="noStrike" kern="1200" cap="none" spc="0" normalizeH="0" baseline="0" noProof="0" dirty="0">
              <a:ln>
                <a:noFill/>
              </a:ln>
              <a:effectLst/>
              <a:uLnTx/>
              <a:uFillTx/>
              <a:latin typeface="Calibri"/>
            </a:endParaRPr>
          </a:p>
        </p:txBody>
      </p:sp>
      <p:sp>
        <p:nvSpPr>
          <p:cNvPr id="92" name="Text Placeholder 5"/>
          <p:cNvSpPr txBox="1">
            <a:spLocks/>
          </p:cNvSpPr>
          <p:nvPr/>
        </p:nvSpPr>
        <p:spPr>
          <a:xfrm>
            <a:off x="423780" y="111702"/>
            <a:ext cx="11009271" cy="64293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kumimoji="0" lang="en-US" sz="40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GREAT</a:t>
            </a:r>
            <a:r>
              <a:rPr kumimoji="0" lang="en-US" sz="40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rPr>
              <a:t> </a:t>
            </a:r>
            <a:r>
              <a:rPr lang="en-US" sz="4000" dirty="0">
                <a:solidFill>
                  <a:srgbClr val="FE8301"/>
                </a:solidFill>
                <a:latin typeface="Arial" panose="020B0604020202020204" pitchFamily="34" charset="0"/>
                <a:cs typeface="Arial" panose="020B0604020202020204" pitchFamily="34" charset="0"/>
              </a:rPr>
              <a:t>Team</a:t>
            </a:r>
            <a:r>
              <a:rPr lang="tr-TR" sz="2800" dirty="0">
                <a:solidFill>
                  <a:srgbClr val="FE8301"/>
                </a:solidFill>
                <a:latin typeface="Arial" panose="020B0604020202020204" pitchFamily="34" charset="0"/>
                <a:cs typeface="Arial" panose="020B0604020202020204" pitchFamily="34" charset="0"/>
              </a:rPr>
              <a:t> @ </a:t>
            </a:r>
            <a:r>
              <a:rPr lang="tr-TR" sz="4000" dirty="0">
                <a:solidFill>
                  <a:schemeClr val="accent1">
                    <a:lumMod val="50000"/>
                  </a:schemeClr>
                </a:solidFill>
                <a:latin typeface="Arial" panose="020B0604020202020204" pitchFamily="34" charset="0"/>
                <a:cs typeface="Arial" panose="020B0604020202020204" pitchFamily="34" charset="0"/>
              </a:rPr>
              <a:t>UNIKA</a:t>
            </a:r>
            <a:endParaRPr kumimoji="0" lang="en-US" sz="4000" b="0" i="0" u="none" strike="noStrike" kern="1200" cap="none" spc="0" normalizeH="0" baseline="-25000" noProof="0" dirty="0">
              <a:ln>
                <a:noFill/>
              </a:ln>
              <a:solidFill>
                <a:srgbClr val="FE8301"/>
              </a:solidFill>
              <a:effectLst/>
              <a:uLnTx/>
              <a:uFillTx/>
              <a:latin typeface="Arial" panose="020B0604020202020204" pitchFamily="34" charset="0"/>
              <a:ea typeface="+mn-ea"/>
              <a:cs typeface="Arial" panose="020B0604020202020204" pitchFamily="34" charset="0"/>
            </a:endParaRPr>
          </a:p>
        </p:txBody>
      </p:sp>
      <p:sp>
        <p:nvSpPr>
          <p:cNvPr id="93" name="Text Placeholder 6"/>
          <p:cNvSpPr txBox="1">
            <a:spLocks/>
          </p:cNvSpPr>
          <p:nvPr/>
        </p:nvSpPr>
        <p:spPr>
          <a:xfrm>
            <a:off x="531940" y="646461"/>
            <a:ext cx="10984557" cy="305229"/>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grpSp>
        <p:nvGrpSpPr>
          <p:cNvPr id="99" name="Group 98"/>
          <p:cNvGrpSpPr/>
          <p:nvPr/>
        </p:nvGrpSpPr>
        <p:grpSpPr>
          <a:xfrm flipH="1">
            <a:off x="441093" y="111702"/>
            <a:ext cx="45719" cy="675698"/>
            <a:chOff x="455000" y="491056"/>
            <a:chExt cx="45720" cy="675713"/>
          </a:xfrm>
          <a:solidFill>
            <a:srgbClr val="FE8301"/>
          </a:solidFill>
        </p:grpSpPr>
        <p:sp>
          <p:nvSpPr>
            <p:cNvPr id="100" name="Rectangle 99"/>
            <p:cNvSpPr/>
            <p:nvPr userDrawn="1"/>
          </p:nvSpPr>
          <p:spPr>
            <a:xfrm>
              <a:off x="455001" y="491056"/>
              <a:ext cx="45719" cy="6757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Rectangle 100"/>
            <p:cNvSpPr/>
            <p:nvPr userDrawn="1"/>
          </p:nvSpPr>
          <p:spPr>
            <a:xfrm>
              <a:off x="455000" y="961799"/>
              <a:ext cx="45719" cy="2049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7" name="Group 6"/>
          <p:cNvGrpSpPr/>
          <p:nvPr/>
        </p:nvGrpSpPr>
        <p:grpSpPr>
          <a:xfrm>
            <a:off x="325386" y="3145281"/>
            <a:ext cx="6504340" cy="1453679"/>
            <a:chOff x="384183" y="2455019"/>
            <a:chExt cx="6504340" cy="1453679"/>
          </a:xfrm>
        </p:grpSpPr>
        <p:grpSp>
          <p:nvGrpSpPr>
            <p:cNvPr id="3" name="Group 2"/>
            <p:cNvGrpSpPr/>
            <p:nvPr/>
          </p:nvGrpSpPr>
          <p:grpSpPr>
            <a:xfrm>
              <a:off x="384183" y="2455019"/>
              <a:ext cx="6504340" cy="1453679"/>
              <a:chOff x="2829527" y="3075004"/>
              <a:chExt cx="7137640" cy="1453679"/>
            </a:xfrm>
          </p:grpSpPr>
          <p:sp>
            <p:nvSpPr>
              <p:cNvPr id="35" name="Trapezoid 34"/>
              <p:cNvSpPr/>
              <p:nvPr/>
            </p:nvSpPr>
            <p:spPr>
              <a:xfrm rot="5400000">
                <a:off x="6030583" y="3566796"/>
                <a:ext cx="1441370" cy="482404"/>
              </a:xfrm>
              <a:prstGeom prst="trapezoid">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p:cNvSpPr/>
              <p:nvPr/>
            </p:nvSpPr>
            <p:spPr>
              <a:xfrm>
                <a:off x="6992471" y="3178959"/>
                <a:ext cx="2974696" cy="12286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p:cNvSpPr/>
              <p:nvPr/>
            </p:nvSpPr>
            <p:spPr>
              <a:xfrm>
                <a:off x="3887266" y="3075399"/>
                <a:ext cx="2622796" cy="11898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33" name="Flowchart: Delay 32"/>
              <p:cNvSpPr/>
              <p:nvPr/>
            </p:nvSpPr>
            <p:spPr>
              <a:xfrm flipH="1">
                <a:off x="2829527" y="3075004"/>
                <a:ext cx="1073777" cy="1189862"/>
              </a:xfrm>
              <a:prstGeom prst="flowChartDela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38" name="Oval 37"/>
              <p:cNvSpPr/>
              <p:nvPr/>
            </p:nvSpPr>
            <p:spPr>
              <a:xfrm>
                <a:off x="2988089" y="3216570"/>
                <a:ext cx="822746" cy="822746"/>
              </a:xfrm>
              <a:prstGeom prst="ellipse">
                <a:avLst/>
              </a:prstGeom>
              <a:solidFill>
                <a:schemeClr val="bg1">
                  <a:lumMod val="9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44"/>
              <p:cNvSpPr/>
              <p:nvPr/>
            </p:nvSpPr>
            <p:spPr>
              <a:xfrm>
                <a:off x="3913764" y="3378403"/>
                <a:ext cx="2640398" cy="646331"/>
              </a:xfrm>
              <a:prstGeom prst="rect">
                <a:avLst/>
              </a:prstGeom>
            </p:spPr>
            <p:txBody>
              <a:bodyPr wrap="square">
                <a:spAutoFit/>
              </a:bodyPr>
              <a:lstStyle/>
              <a:p>
                <a:pPr defTabSz="914126">
                  <a:defRPr/>
                </a:pPr>
                <a:r>
                  <a:rPr lang="tr-TR" b="1" dirty="0">
                    <a:solidFill>
                      <a:prstClr val="white"/>
                    </a:solidFill>
                    <a:latin typeface="Arial" panose="020B0604020202020204" pitchFamily="34" charset="0"/>
                    <a:cs typeface="Arial" panose="020B0604020202020204" pitchFamily="34" charset="0"/>
                  </a:rPr>
                  <a:t>ADMINISTRATIVE STAFF</a:t>
                </a:r>
                <a:endParaRPr lang="en-US" b="1" dirty="0">
                  <a:solidFill>
                    <a:prstClr val="white"/>
                  </a:solidFill>
                  <a:latin typeface="Arial" panose="020B0604020202020204" pitchFamily="34" charset="0"/>
                  <a:cs typeface="Arial" panose="020B0604020202020204" pitchFamily="34" charset="0"/>
                </a:endParaRPr>
              </a:p>
            </p:txBody>
          </p:sp>
          <p:sp>
            <p:nvSpPr>
              <p:cNvPr id="68" name="Rectangle 67"/>
              <p:cNvSpPr/>
              <p:nvPr/>
            </p:nvSpPr>
            <p:spPr>
              <a:xfrm>
                <a:off x="8010110" y="3199064"/>
                <a:ext cx="1635032" cy="923330"/>
              </a:xfrm>
              <a:prstGeom prst="rect">
                <a:avLst/>
              </a:prstGeom>
            </p:spPr>
            <p:txBody>
              <a:bodyPr wrap="squar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465</a:t>
                </a:r>
                <a:endParaRPr kumimoji="0" lang="en-US" sz="54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grpSp>
        <p:pic>
          <p:nvPicPr>
            <p:cNvPr id="1026" name="Picture 2" descr="Related image"/>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14116" y="2653271"/>
              <a:ext cx="764200" cy="616454"/>
            </a:xfrm>
            <a:prstGeom prst="rect">
              <a:avLst/>
            </a:prstGeom>
            <a:noFill/>
            <a:extLst>
              <a:ext uri="{909E8E84-426E-40DD-AFC4-6F175D3DCCD1}">
                <a14:hiddenFill xmlns:a14="http://schemas.microsoft.com/office/drawing/2010/main">
                  <a:solidFill>
                    <a:srgbClr val="FFFFFF"/>
                  </a:solidFill>
                </a14:hiddenFill>
              </a:ext>
            </a:extLst>
          </p:spPr>
        </p:pic>
      </p:grpSp>
      <p:pic>
        <p:nvPicPr>
          <p:cNvPr id="82" name="Resim 81" descr="çizim, gömlek içeren bir resim&#10;&#10;Açıklama otomatik olarak oluşturuldu">
            <a:extLst>
              <a:ext uri="{FF2B5EF4-FFF2-40B4-BE49-F238E27FC236}">
                <a16:creationId xmlns:a16="http://schemas.microsoft.com/office/drawing/2014/main" id="{E4F4FDF6-B43D-4D43-B9C7-C53F9CE2601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99802" y="0"/>
            <a:ext cx="2220378" cy="1554321"/>
          </a:xfrm>
          <a:prstGeom prst="rect">
            <a:avLst/>
          </a:prstGeom>
        </p:spPr>
      </p:pic>
    </p:spTree>
    <p:extLst>
      <p:ext uri="{BB962C8B-B14F-4D97-AF65-F5344CB8AC3E}">
        <p14:creationId xmlns:p14="http://schemas.microsoft.com/office/powerpoint/2010/main" val="3274882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p:cTn id="25" dur="500" fill="hold"/>
                                        <p:tgtEl>
                                          <p:spTgt spid="43"/>
                                        </p:tgtEl>
                                        <p:attrNameLst>
                                          <p:attrName>ppt_w</p:attrName>
                                        </p:attrNameLst>
                                      </p:cBhvr>
                                      <p:tavLst>
                                        <p:tav tm="0">
                                          <p:val>
                                            <p:fltVal val="0"/>
                                          </p:val>
                                        </p:tav>
                                        <p:tav tm="100000">
                                          <p:val>
                                            <p:strVal val="#ppt_w"/>
                                          </p:val>
                                        </p:tav>
                                      </p:tavLst>
                                    </p:anim>
                                    <p:anim calcmode="lin" valueType="num">
                                      <p:cBhvr>
                                        <p:cTn id="26" dur="500" fill="hold"/>
                                        <p:tgtEl>
                                          <p:spTgt spid="43"/>
                                        </p:tgtEl>
                                        <p:attrNameLst>
                                          <p:attrName>ppt_h</p:attrName>
                                        </p:attrNameLst>
                                      </p:cBhvr>
                                      <p:tavLst>
                                        <p:tav tm="0">
                                          <p:val>
                                            <p:fltVal val="0"/>
                                          </p:val>
                                        </p:tav>
                                        <p:tav tm="100000">
                                          <p:val>
                                            <p:strVal val="#ppt_h"/>
                                          </p:val>
                                        </p:tav>
                                      </p:tavLst>
                                    </p:anim>
                                    <p:animEffect transition="in" filter="fade">
                                      <p:cBhvr>
                                        <p:cTn id="27" dur="500"/>
                                        <p:tgtEl>
                                          <p:spTgt spid="43"/>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78"/>
                                        </p:tgtEl>
                                        <p:attrNameLst>
                                          <p:attrName>style.visibility</p:attrName>
                                        </p:attrNameLst>
                                      </p:cBhvr>
                                      <p:to>
                                        <p:strVal val="visible"/>
                                      </p:to>
                                    </p:set>
                                    <p:anim calcmode="lin" valueType="num">
                                      <p:cBhvr>
                                        <p:cTn id="31" dur="500" fill="hold"/>
                                        <p:tgtEl>
                                          <p:spTgt spid="78"/>
                                        </p:tgtEl>
                                        <p:attrNameLst>
                                          <p:attrName>ppt_w</p:attrName>
                                        </p:attrNameLst>
                                      </p:cBhvr>
                                      <p:tavLst>
                                        <p:tav tm="0">
                                          <p:val>
                                            <p:fltVal val="0"/>
                                          </p:val>
                                        </p:tav>
                                        <p:tav tm="100000">
                                          <p:val>
                                            <p:strVal val="#ppt_w"/>
                                          </p:val>
                                        </p:tav>
                                      </p:tavLst>
                                    </p:anim>
                                    <p:anim calcmode="lin" valueType="num">
                                      <p:cBhvr>
                                        <p:cTn id="32" dur="500" fill="hold"/>
                                        <p:tgtEl>
                                          <p:spTgt spid="78"/>
                                        </p:tgtEl>
                                        <p:attrNameLst>
                                          <p:attrName>ppt_h</p:attrName>
                                        </p:attrNameLst>
                                      </p:cBhvr>
                                      <p:tavLst>
                                        <p:tav tm="0">
                                          <p:val>
                                            <p:fltVal val="0"/>
                                          </p:val>
                                        </p:tav>
                                        <p:tav tm="100000">
                                          <p:val>
                                            <p:strVal val="#ppt_h"/>
                                          </p:val>
                                        </p:tav>
                                      </p:tavLst>
                                    </p:anim>
                                    <p:animEffect transition="in" filter="fade">
                                      <p:cBhvr>
                                        <p:cTn id="33" dur="500"/>
                                        <p:tgtEl>
                                          <p:spTgt spid="78"/>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81"/>
                                        </p:tgtEl>
                                        <p:attrNameLst>
                                          <p:attrName>style.visibility</p:attrName>
                                        </p:attrNameLst>
                                      </p:cBhvr>
                                      <p:to>
                                        <p:strVal val="visible"/>
                                      </p:to>
                                    </p:set>
                                    <p:anim calcmode="lin" valueType="num">
                                      <p:cBhvr>
                                        <p:cTn id="37" dur="500" fill="hold"/>
                                        <p:tgtEl>
                                          <p:spTgt spid="81"/>
                                        </p:tgtEl>
                                        <p:attrNameLst>
                                          <p:attrName>ppt_w</p:attrName>
                                        </p:attrNameLst>
                                      </p:cBhvr>
                                      <p:tavLst>
                                        <p:tav tm="0">
                                          <p:val>
                                            <p:fltVal val="0"/>
                                          </p:val>
                                        </p:tav>
                                        <p:tav tm="100000">
                                          <p:val>
                                            <p:strVal val="#ppt_w"/>
                                          </p:val>
                                        </p:tav>
                                      </p:tavLst>
                                    </p:anim>
                                    <p:anim calcmode="lin" valueType="num">
                                      <p:cBhvr>
                                        <p:cTn id="38" dur="500" fill="hold"/>
                                        <p:tgtEl>
                                          <p:spTgt spid="81"/>
                                        </p:tgtEl>
                                        <p:attrNameLst>
                                          <p:attrName>ppt_h</p:attrName>
                                        </p:attrNameLst>
                                      </p:cBhvr>
                                      <p:tavLst>
                                        <p:tav tm="0">
                                          <p:val>
                                            <p:fltVal val="0"/>
                                          </p:val>
                                        </p:tav>
                                        <p:tav tm="100000">
                                          <p:val>
                                            <p:strVal val="#ppt_h"/>
                                          </p:val>
                                        </p:tav>
                                      </p:tavLst>
                                    </p:anim>
                                    <p:animEffect transition="in" filter="fade">
                                      <p:cBhvr>
                                        <p:cTn id="39" dur="500"/>
                                        <p:tgtEl>
                                          <p:spTgt spid="81"/>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80"/>
                                        </p:tgtEl>
                                        <p:attrNameLst>
                                          <p:attrName>style.visibility</p:attrName>
                                        </p:attrNameLst>
                                      </p:cBhvr>
                                      <p:to>
                                        <p:strVal val="visible"/>
                                      </p:to>
                                    </p:set>
                                    <p:anim calcmode="lin" valueType="num">
                                      <p:cBhvr>
                                        <p:cTn id="43" dur="500" fill="hold"/>
                                        <p:tgtEl>
                                          <p:spTgt spid="80"/>
                                        </p:tgtEl>
                                        <p:attrNameLst>
                                          <p:attrName>ppt_w</p:attrName>
                                        </p:attrNameLst>
                                      </p:cBhvr>
                                      <p:tavLst>
                                        <p:tav tm="0">
                                          <p:val>
                                            <p:fltVal val="0"/>
                                          </p:val>
                                        </p:tav>
                                        <p:tav tm="100000">
                                          <p:val>
                                            <p:strVal val="#ppt_w"/>
                                          </p:val>
                                        </p:tav>
                                      </p:tavLst>
                                    </p:anim>
                                    <p:anim calcmode="lin" valueType="num">
                                      <p:cBhvr>
                                        <p:cTn id="44" dur="500" fill="hold"/>
                                        <p:tgtEl>
                                          <p:spTgt spid="80"/>
                                        </p:tgtEl>
                                        <p:attrNameLst>
                                          <p:attrName>ppt_h</p:attrName>
                                        </p:attrNameLst>
                                      </p:cBhvr>
                                      <p:tavLst>
                                        <p:tav tm="0">
                                          <p:val>
                                            <p:fltVal val="0"/>
                                          </p:val>
                                        </p:tav>
                                        <p:tav tm="100000">
                                          <p:val>
                                            <p:strVal val="#ppt_h"/>
                                          </p:val>
                                        </p:tav>
                                      </p:tavLst>
                                    </p:anim>
                                    <p:animEffect transition="in" filter="fade">
                                      <p:cBhvr>
                                        <p:cTn id="45" dur="500"/>
                                        <p:tgtEl>
                                          <p:spTgt spid="80"/>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79"/>
                                        </p:tgtEl>
                                        <p:attrNameLst>
                                          <p:attrName>style.visibility</p:attrName>
                                        </p:attrNameLst>
                                      </p:cBhvr>
                                      <p:to>
                                        <p:strVal val="visible"/>
                                      </p:to>
                                    </p:set>
                                    <p:anim calcmode="lin" valueType="num">
                                      <p:cBhvr>
                                        <p:cTn id="49" dur="500" fill="hold"/>
                                        <p:tgtEl>
                                          <p:spTgt spid="79"/>
                                        </p:tgtEl>
                                        <p:attrNameLst>
                                          <p:attrName>ppt_w</p:attrName>
                                        </p:attrNameLst>
                                      </p:cBhvr>
                                      <p:tavLst>
                                        <p:tav tm="0">
                                          <p:val>
                                            <p:fltVal val="0"/>
                                          </p:val>
                                        </p:tav>
                                        <p:tav tm="100000">
                                          <p:val>
                                            <p:strVal val="#ppt_w"/>
                                          </p:val>
                                        </p:tav>
                                      </p:tavLst>
                                    </p:anim>
                                    <p:anim calcmode="lin" valueType="num">
                                      <p:cBhvr>
                                        <p:cTn id="50" dur="500" fill="hold"/>
                                        <p:tgtEl>
                                          <p:spTgt spid="79"/>
                                        </p:tgtEl>
                                        <p:attrNameLst>
                                          <p:attrName>ppt_h</p:attrName>
                                        </p:attrNameLst>
                                      </p:cBhvr>
                                      <p:tavLst>
                                        <p:tav tm="0">
                                          <p:val>
                                            <p:fltVal val="0"/>
                                          </p:val>
                                        </p:tav>
                                        <p:tav tm="100000">
                                          <p:val>
                                            <p:strVal val="#ppt_h"/>
                                          </p:val>
                                        </p:tav>
                                      </p:tavLst>
                                    </p:anim>
                                    <p:animEffect transition="in" filter="fade">
                                      <p:cBhvr>
                                        <p:cTn id="51"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9" grpId="0"/>
      <p:bldP spid="80" grpId="0"/>
      <p:bldP spid="8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clrChange>
              <a:clrFrom>
                <a:srgbClr val="FFFFFF"/>
              </a:clrFrom>
              <a:clrTo>
                <a:srgbClr val="FFFFFF">
                  <a:alpha val="0"/>
                </a:srgbClr>
              </a:clrTo>
            </a:clrChange>
            <a:duotone>
              <a:prstClr val="black"/>
              <a:schemeClr val="accent2">
                <a:lumMod val="40000"/>
                <a:lumOff val="60000"/>
                <a:tint val="45000"/>
                <a:satMod val="400000"/>
              </a:schemeClr>
            </a:duotone>
            <a:extLst>
              <a:ext uri="{28A0092B-C50C-407E-A947-70E740481C1C}">
                <a14:useLocalDpi xmlns:a14="http://schemas.microsoft.com/office/drawing/2010/main" val="0"/>
              </a:ext>
            </a:extLst>
          </a:blip>
          <a:stretch>
            <a:fillRect/>
          </a:stretch>
        </p:blipFill>
        <p:spPr>
          <a:xfrm>
            <a:off x="0" y="1430978"/>
            <a:ext cx="6560976" cy="6282242"/>
          </a:xfrm>
          <a:prstGeom prst="rect">
            <a:avLst/>
          </a:prstGeom>
          <a:noFill/>
        </p:spPr>
      </p:pic>
      <p:sp>
        <p:nvSpPr>
          <p:cNvPr id="37" name="TextBox 36"/>
          <p:cNvSpPr txBox="1"/>
          <p:nvPr/>
        </p:nvSpPr>
        <p:spPr>
          <a:xfrm>
            <a:off x="8056590" y="3553665"/>
            <a:ext cx="223424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800" b="0" i="0" u="none" strike="noStrike" kern="1200" cap="none" spc="0" normalizeH="0" baseline="0" noProof="0" dirty="0">
                <a:ln w="0"/>
                <a:effectLst>
                  <a:reflection blurRad="6350" stA="53000" endA="300" endPos="35500" dir="5400000" sy="-90000" algn="bl" rotWithShape="0"/>
                </a:effectLst>
                <a:uLnTx/>
                <a:uFillTx/>
                <a:latin typeface="Swis721 Blk BT" panose="020B0904030502020204" pitchFamily="34" charset="0"/>
                <a:ea typeface="+mn-ea"/>
                <a:cs typeface="+mn-cs"/>
              </a:rPr>
              <a:t>51.874</a:t>
            </a:r>
            <a:endParaRPr kumimoji="0" lang="en-US" sz="4800" b="0" i="0" u="none" strike="noStrike" kern="1200" cap="none" spc="0" normalizeH="0" baseline="0" noProof="0" dirty="0">
              <a:ln w="0"/>
              <a:effectLst>
                <a:reflection blurRad="6350" stA="53000" endA="300" endPos="35500" dir="5400000" sy="-90000" algn="bl" rotWithShape="0"/>
              </a:effectLst>
              <a:uLnTx/>
              <a:uFillTx/>
              <a:latin typeface="Swis721 Blk BT" panose="020B0904030502020204" pitchFamily="34" charset="0"/>
              <a:ea typeface="+mn-ea"/>
              <a:cs typeface="+mn-cs"/>
            </a:endParaRPr>
          </a:p>
        </p:txBody>
      </p:sp>
      <p:sp>
        <p:nvSpPr>
          <p:cNvPr id="11" name="Text Placeholder 5">
            <a:extLst>
              <a:ext uri="{FF2B5EF4-FFF2-40B4-BE49-F238E27FC236}">
                <a16:creationId xmlns:a16="http://schemas.microsoft.com/office/drawing/2014/main" id="{373E2458-7E9A-487F-8FB4-C26A2932F6BB}"/>
              </a:ext>
            </a:extLst>
          </p:cNvPr>
          <p:cNvSpPr txBox="1">
            <a:spLocks/>
          </p:cNvSpPr>
          <p:nvPr/>
        </p:nvSpPr>
        <p:spPr>
          <a:xfrm>
            <a:off x="423780" y="111702"/>
            <a:ext cx="11009271" cy="64293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kumimoji="0" lang="en-US" sz="40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GREAT</a:t>
            </a:r>
            <a:r>
              <a:rPr kumimoji="0" lang="en-US" sz="40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rPr>
              <a:t> </a:t>
            </a:r>
            <a:r>
              <a:rPr lang="tr-TR" sz="4000" dirty="0">
                <a:solidFill>
                  <a:srgbClr val="FE8301"/>
                </a:solidFill>
                <a:latin typeface="Arial" panose="020B0604020202020204" pitchFamily="34" charset="0"/>
                <a:cs typeface="Arial" panose="020B0604020202020204" pitchFamily="34" charset="0"/>
              </a:rPr>
              <a:t>Learning</a:t>
            </a:r>
            <a:r>
              <a:rPr lang="tr-TR" sz="2800" dirty="0">
                <a:solidFill>
                  <a:srgbClr val="FE8301"/>
                </a:solidFill>
                <a:latin typeface="Arial" panose="020B0604020202020204" pitchFamily="34" charset="0"/>
                <a:cs typeface="Arial" panose="020B0604020202020204" pitchFamily="34" charset="0"/>
              </a:rPr>
              <a:t> @ </a:t>
            </a:r>
            <a:r>
              <a:rPr lang="tr-TR" sz="4000" dirty="0">
                <a:solidFill>
                  <a:schemeClr val="accent1">
                    <a:lumMod val="50000"/>
                  </a:schemeClr>
                </a:solidFill>
                <a:latin typeface="Arial" panose="020B0604020202020204" pitchFamily="34" charset="0"/>
                <a:cs typeface="Arial" panose="020B0604020202020204" pitchFamily="34" charset="0"/>
              </a:rPr>
              <a:t>UNIKA</a:t>
            </a:r>
            <a:endParaRPr kumimoji="0" lang="en-US" sz="4000" b="0" i="0" u="none" strike="noStrike" kern="1200" cap="none" spc="0" normalizeH="0" baseline="-25000" noProof="0" dirty="0">
              <a:ln>
                <a:noFill/>
              </a:ln>
              <a:solidFill>
                <a:srgbClr val="FE8301"/>
              </a:solidFill>
              <a:effectLst/>
              <a:uLnTx/>
              <a:uFillTx/>
              <a:latin typeface="Arial" panose="020B0604020202020204" pitchFamily="34" charset="0"/>
              <a:ea typeface="+mn-ea"/>
              <a:cs typeface="Arial" panose="020B0604020202020204" pitchFamily="34" charset="0"/>
            </a:endParaRPr>
          </a:p>
        </p:txBody>
      </p:sp>
      <p:grpSp>
        <p:nvGrpSpPr>
          <p:cNvPr id="12" name="Group 98">
            <a:extLst>
              <a:ext uri="{FF2B5EF4-FFF2-40B4-BE49-F238E27FC236}">
                <a16:creationId xmlns:a16="http://schemas.microsoft.com/office/drawing/2014/main" id="{F50B36BA-3C03-4B86-8077-851DA548581F}"/>
              </a:ext>
            </a:extLst>
          </p:cNvPr>
          <p:cNvGrpSpPr/>
          <p:nvPr/>
        </p:nvGrpSpPr>
        <p:grpSpPr>
          <a:xfrm flipH="1">
            <a:off x="441093" y="111702"/>
            <a:ext cx="45719" cy="675698"/>
            <a:chOff x="455000" y="491056"/>
            <a:chExt cx="45720" cy="675713"/>
          </a:xfrm>
          <a:solidFill>
            <a:srgbClr val="FE8301"/>
          </a:solidFill>
        </p:grpSpPr>
        <p:sp>
          <p:nvSpPr>
            <p:cNvPr id="13" name="Rectangle 99">
              <a:extLst>
                <a:ext uri="{FF2B5EF4-FFF2-40B4-BE49-F238E27FC236}">
                  <a16:creationId xmlns:a16="http://schemas.microsoft.com/office/drawing/2014/main" id="{4E9A2823-E3B7-4B93-A538-951008809E9C}"/>
                </a:ext>
              </a:extLst>
            </p:cNvPr>
            <p:cNvSpPr/>
            <p:nvPr userDrawn="1"/>
          </p:nvSpPr>
          <p:spPr>
            <a:xfrm>
              <a:off x="455001" y="491056"/>
              <a:ext cx="45719" cy="6757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00">
              <a:extLst>
                <a:ext uri="{FF2B5EF4-FFF2-40B4-BE49-F238E27FC236}">
                  <a16:creationId xmlns:a16="http://schemas.microsoft.com/office/drawing/2014/main" id="{5E45F0F9-4664-4ABB-AAC0-C830D6B30432}"/>
                </a:ext>
              </a:extLst>
            </p:cNvPr>
            <p:cNvSpPr/>
            <p:nvPr userDrawn="1"/>
          </p:nvSpPr>
          <p:spPr>
            <a:xfrm>
              <a:off x="455000" y="961799"/>
              <a:ext cx="45719" cy="2049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0" name="Resim 9" descr="çizim, gömlek içeren bir resim&#10;&#10;Açıklama otomatik olarak oluşturuldu">
            <a:extLst>
              <a:ext uri="{FF2B5EF4-FFF2-40B4-BE49-F238E27FC236}">
                <a16:creationId xmlns:a16="http://schemas.microsoft.com/office/drawing/2014/main" id="{0CD058EB-1F67-4B04-B79A-44D7A487AD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9802" y="0"/>
            <a:ext cx="2220378" cy="1554321"/>
          </a:xfrm>
          <a:prstGeom prst="rect">
            <a:avLst/>
          </a:prstGeom>
        </p:spPr>
      </p:pic>
      <p:graphicFrame>
        <p:nvGraphicFramePr>
          <p:cNvPr id="15" name="Chart 26">
            <a:extLst>
              <a:ext uri="{FF2B5EF4-FFF2-40B4-BE49-F238E27FC236}">
                <a16:creationId xmlns:a16="http://schemas.microsoft.com/office/drawing/2014/main" id="{E4A3A568-598D-4BFA-A33E-D37CB7C39449}"/>
              </a:ext>
            </a:extLst>
          </p:cNvPr>
          <p:cNvGraphicFramePr>
            <a:graphicFrameLocks/>
          </p:cNvGraphicFramePr>
          <p:nvPr>
            <p:extLst>
              <p:ext uri="{D42A27DB-BD31-4B8C-83A1-F6EECF244321}">
                <p14:modId xmlns:p14="http://schemas.microsoft.com/office/powerpoint/2010/main" val="1053615133"/>
              </p:ext>
            </p:extLst>
          </p:nvPr>
        </p:nvGraphicFramePr>
        <p:xfrm>
          <a:off x="5562647" y="1003140"/>
          <a:ext cx="7629330" cy="713791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119377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250"/>
                                        <p:tgtEl>
                                          <p:spTgt spid="37"/>
                                        </p:tgtEl>
                                      </p:cBhvr>
                                    </p:animEffect>
                                  </p:childTnLst>
                                </p:cTn>
                              </p:par>
                            </p:childTnLst>
                          </p:cTn>
                        </p:par>
                        <p:par>
                          <p:cTn id="8" fill="hold">
                            <p:stCondLst>
                              <p:cond delay="125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Graphic spid="15"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2">
            <a:extLst>
              <a:ext uri="{FF2B5EF4-FFF2-40B4-BE49-F238E27FC236}">
                <a16:creationId xmlns:a16="http://schemas.microsoft.com/office/drawing/2014/main" id="{38CFCFF1-732B-4F1E-A50B-90C76B55E053}"/>
              </a:ext>
            </a:extLst>
          </p:cNvPr>
          <p:cNvPicPr>
            <a:picLocks noChangeAspect="1"/>
          </p:cNvPicPr>
          <p:nvPr/>
        </p:nvPicPr>
        <p:blipFill rotWithShape="1">
          <a:blip r:embed="rId2">
            <a:extLst>
              <a:ext uri="{28A0092B-C50C-407E-A947-70E740481C1C}">
                <a14:useLocalDpi xmlns:a14="http://schemas.microsoft.com/office/drawing/2010/main" val="0"/>
              </a:ext>
            </a:extLst>
          </a:blip>
          <a:srcRect t="1288" b="1729"/>
          <a:stretch/>
        </p:blipFill>
        <p:spPr bwMode="auto">
          <a:xfrm>
            <a:off x="0" y="1299044"/>
            <a:ext cx="9882586" cy="55589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5">
            <a:extLst>
              <a:ext uri="{FF2B5EF4-FFF2-40B4-BE49-F238E27FC236}">
                <a16:creationId xmlns:a16="http://schemas.microsoft.com/office/drawing/2014/main" id="{F6E3EDB2-8731-4A93-A412-590C30E686F5}"/>
              </a:ext>
            </a:extLst>
          </p:cNvPr>
          <p:cNvSpPr txBox="1">
            <a:spLocks/>
          </p:cNvSpPr>
          <p:nvPr/>
        </p:nvSpPr>
        <p:spPr>
          <a:xfrm>
            <a:off x="423780" y="111702"/>
            <a:ext cx="11009271" cy="64293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kumimoji="0" lang="en-US" sz="40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GREAT</a:t>
            </a:r>
            <a:r>
              <a:rPr kumimoji="0" lang="en-US" sz="40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rPr>
              <a:t> </a:t>
            </a:r>
            <a:r>
              <a:rPr lang="tr-TR" sz="4000" dirty="0">
                <a:solidFill>
                  <a:srgbClr val="FE8301"/>
                </a:solidFill>
                <a:latin typeface="Arial" panose="020B0604020202020204" pitchFamily="34" charset="0"/>
                <a:cs typeface="Arial" panose="020B0604020202020204" pitchFamily="34" charset="0"/>
              </a:rPr>
              <a:t>Learning</a:t>
            </a:r>
            <a:r>
              <a:rPr lang="tr-TR" sz="2800" dirty="0">
                <a:solidFill>
                  <a:srgbClr val="FE8301"/>
                </a:solidFill>
                <a:latin typeface="Arial" panose="020B0604020202020204" pitchFamily="34" charset="0"/>
                <a:cs typeface="Arial" panose="020B0604020202020204" pitchFamily="34" charset="0"/>
              </a:rPr>
              <a:t> @ </a:t>
            </a:r>
            <a:r>
              <a:rPr lang="tr-TR" sz="4000" dirty="0">
                <a:solidFill>
                  <a:schemeClr val="accent1">
                    <a:lumMod val="50000"/>
                  </a:schemeClr>
                </a:solidFill>
                <a:latin typeface="Arial" panose="020B0604020202020204" pitchFamily="34" charset="0"/>
                <a:cs typeface="Arial" panose="020B0604020202020204" pitchFamily="34" charset="0"/>
              </a:rPr>
              <a:t>UNIKA</a:t>
            </a:r>
            <a:endParaRPr kumimoji="0" lang="en-US" sz="4000" b="0" i="0" u="none" strike="noStrike" kern="1200" cap="none" spc="0" normalizeH="0" baseline="-25000" noProof="0" dirty="0">
              <a:ln>
                <a:noFill/>
              </a:ln>
              <a:solidFill>
                <a:srgbClr val="FE8301"/>
              </a:solidFill>
              <a:effectLst/>
              <a:uLnTx/>
              <a:uFillTx/>
              <a:latin typeface="Arial" panose="020B0604020202020204" pitchFamily="34" charset="0"/>
              <a:ea typeface="+mn-ea"/>
              <a:cs typeface="Arial" panose="020B0604020202020204" pitchFamily="34" charset="0"/>
            </a:endParaRPr>
          </a:p>
        </p:txBody>
      </p:sp>
      <p:grpSp>
        <p:nvGrpSpPr>
          <p:cNvPr id="4" name="Group 98">
            <a:extLst>
              <a:ext uri="{FF2B5EF4-FFF2-40B4-BE49-F238E27FC236}">
                <a16:creationId xmlns:a16="http://schemas.microsoft.com/office/drawing/2014/main" id="{8C63E2ED-9553-45E8-8B49-001629E162DC}"/>
              </a:ext>
            </a:extLst>
          </p:cNvPr>
          <p:cNvGrpSpPr/>
          <p:nvPr/>
        </p:nvGrpSpPr>
        <p:grpSpPr>
          <a:xfrm flipH="1">
            <a:off x="441093" y="111702"/>
            <a:ext cx="45719" cy="675698"/>
            <a:chOff x="455000" y="491056"/>
            <a:chExt cx="45720" cy="675713"/>
          </a:xfrm>
          <a:solidFill>
            <a:srgbClr val="FE8301"/>
          </a:solidFill>
        </p:grpSpPr>
        <p:sp>
          <p:nvSpPr>
            <p:cNvPr id="5" name="Rectangle 99">
              <a:extLst>
                <a:ext uri="{FF2B5EF4-FFF2-40B4-BE49-F238E27FC236}">
                  <a16:creationId xmlns:a16="http://schemas.microsoft.com/office/drawing/2014/main" id="{87F8B643-E585-4C58-9767-761857288447}"/>
                </a:ext>
              </a:extLst>
            </p:cNvPr>
            <p:cNvSpPr/>
            <p:nvPr userDrawn="1"/>
          </p:nvSpPr>
          <p:spPr>
            <a:xfrm>
              <a:off x="455001" y="491056"/>
              <a:ext cx="45719" cy="6757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100">
              <a:extLst>
                <a:ext uri="{FF2B5EF4-FFF2-40B4-BE49-F238E27FC236}">
                  <a16:creationId xmlns:a16="http://schemas.microsoft.com/office/drawing/2014/main" id="{8C30D5B0-E798-4832-AEBA-D07AFBEB9BA0}"/>
                </a:ext>
              </a:extLst>
            </p:cNvPr>
            <p:cNvSpPr/>
            <p:nvPr userDrawn="1"/>
          </p:nvSpPr>
          <p:spPr>
            <a:xfrm>
              <a:off x="455000" y="961799"/>
              <a:ext cx="45719" cy="2049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8" name="Rectangle 5">
            <a:extLst>
              <a:ext uri="{FF2B5EF4-FFF2-40B4-BE49-F238E27FC236}">
                <a16:creationId xmlns:a16="http://schemas.microsoft.com/office/drawing/2014/main" id="{B77B4EBF-EAA5-4DEA-9586-E0D2DDD33EE3}"/>
              </a:ext>
            </a:extLst>
          </p:cNvPr>
          <p:cNvSpPr/>
          <p:nvPr/>
        </p:nvSpPr>
        <p:spPr>
          <a:xfrm rot="5400000">
            <a:off x="8250302" y="2920767"/>
            <a:ext cx="5558954" cy="2315511"/>
          </a:xfrm>
          <a:prstGeom prst="rect">
            <a:avLst/>
          </a:prstGeom>
          <a:solidFill>
            <a:srgbClr val="124057">
              <a:alpha val="87000"/>
            </a:srgb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id-ID" sz="1350" dirty="0"/>
          </a:p>
        </p:txBody>
      </p:sp>
      <p:sp>
        <p:nvSpPr>
          <p:cNvPr id="9" name="Title 20">
            <a:extLst>
              <a:ext uri="{FF2B5EF4-FFF2-40B4-BE49-F238E27FC236}">
                <a16:creationId xmlns:a16="http://schemas.microsoft.com/office/drawing/2014/main" id="{8FC79468-F56D-41E0-9F00-F2B7F00BE082}"/>
              </a:ext>
            </a:extLst>
          </p:cNvPr>
          <p:cNvSpPr txBox="1">
            <a:spLocks/>
          </p:cNvSpPr>
          <p:nvPr/>
        </p:nvSpPr>
        <p:spPr>
          <a:xfrm>
            <a:off x="9932424" y="2410989"/>
            <a:ext cx="2253920" cy="3693299"/>
          </a:xfrm>
          <a:prstGeom prst="rect">
            <a:avLst/>
          </a:prstGeom>
        </p:spPr>
        <p:txBody>
          <a:bodyPr wrap="square" lIns="91420" tIns="45710" rIns="91420" bIns="4571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defRPr/>
            </a:pPr>
            <a:r>
              <a:rPr lang="tr-TR" sz="1800" dirty="0">
                <a:solidFill>
                  <a:schemeClr val="bg1"/>
                </a:solidFill>
                <a:latin typeface="+mn-lt"/>
                <a:cs typeface="Lato Light"/>
              </a:rPr>
              <a:t>UNIKA </a:t>
            </a:r>
            <a:r>
              <a:rPr lang="en-US" sz="1800" dirty="0">
                <a:solidFill>
                  <a:schemeClr val="bg1"/>
                </a:solidFill>
                <a:latin typeface="+mn-lt"/>
                <a:cs typeface="Lato Light"/>
              </a:rPr>
              <a:t>is the first </a:t>
            </a:r>
            <a:r>
              <a:rPr lang="tr-TR" sz="1800" dirty="0" err="1">
                <a:solidFill>
                  <a:schemeClr val="bg1"/>
                </a:solidFill>
                <a:latin typeface="+mn-lt"/>
                <a:cs typeface="Lato Light"/>
              </a:rPr>
              <a:t>public</a:t>
            </a:r>
            <a:r>
              <a:rPr lang="en-US" sz="1800" dirty="0">
                <a:solidFill>
                  <a:schemeClr val="bg1"/>
                </a:solidFill>
                <a:latin typeface="+mn-lt"/>
                <a:cs typeface="Lato Light"/>
              </a:rPr>
              <a:t> university also</a:t>
            </a:r>
            <a:r>
              <a:rPr lang="tr-TR" sz="1800" dirty="0">
                <a:solidFill>
                  <a:schemeClr val="bg1"/>
                </a:solidFill>
                <a:latin typeface="+mn-lt"/>
                <a:cs typeface="Lato Light"/>
              </a:rPr>
              <a:t> </a:t>
            </a:r>
            <a:r>
              <a:rPr lang="en-US" sz="1800" dirty="0">
                <a:solidFill>
                  <a:schemeClr val="bg1"/>
                </a:solidFill>
                <a:latin typeface="+mn-lt"/>
                <a:cs typeface="Lato Light"/>
              </a:rPr>
              <a:t> accredited by </a:t>
            </a:r>
            <a:r>
              <a:rPr lang="en-US" sz="1800" b="1" dirty="0">
                <a:solidFill>
                  <a:srgbClr val="FFFF00"/>
                </a:solidFill>
                <a:latin typeface="+mn-lt"/>
                <a:cs typeface="Lato Light"/>
              </a:rPr>
              <a:t>EAQUALS</a:t>
            </a:r>
            <a:r>
              <a:rPr lang="en-US" sz="1800" dirty="0">
                <a:solidFill>
                  <a:schemeClr val="bg1"/>
                </a:solidFill>
                <a:latin typeface="+mn-lt"/>
                <a:cs typeface="Lato Light"/>
              </a:rPr>
              <a:t> (The European Association for Quality Language Services) with its School of Foreign Languages</a:t>
            </a:r>
            <a:r>
              <a:rPr lang="tr-TR" sz="1800" dirty="0">
                <a:solidFill>
                  <a:schemeClr val="bg1"/>
                </a:solidFill>
                <a:latin typeface="+mn-lt"/>
                <a:cs typeface="Lato Light"/>
              </a:rPr>
              <a:t> in </a:t>
            </a:r>
            <a:r>
              <a:rPr lang="tr-TR" sz="1800" dirty="0" err="1">
                <a:solidFill>
                  <a:schemeClr val="bg1"/>
                </a:solidFill>
                <a:latin typeface="+mn-lt"/>
                <a:cs typeface="Lato Light"/>
              </a:rPr>
              <a:t>Turkey</a:t>
            </a:r>
            <a:r>
              <a:rPr lang="en-US" sz="1800" dirty="0">
                <a:solidFill>
                  <a:schemeClr val="bg1"/>
                </a:solidFill>
                <a:latin typeface="+mn-lt"/>
                <a:cs typeface="Lato Light"/>
              </a:rPr>
              <a:t>. EAQUALS is the most prestigious accrediting agency started in 1991.</a:t>
            </a:r>
          </a:p>
        </p:txBody>
      </p:sp>
      <p:pic>
        <p:nvPicPr>
          <p:cNvPr id="10" name="Resim 9" descr="çizim, gömlek içeren bir resim&#10;&#10;Açıklama otomatik olarak oluşturuldu">
            <a:extLst>
              <a:ext uri="{FF2B5EF4-FFF2-40B4-BE49-F238E27FC236}">
                <a16:creationId xmlns:a16="http://schemas.microsoft.com/office/drawing/2014/main" id="{0988EAFE-CCD2-4369-B34C-C33BA0437D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9802" y="0"/>
            <a:ext cx="2220378" cy="1554321"/>
          </a:xfrm>
          <a:prstGeom prst="rect">
            <a:avLst/>
          </a:prstGeom>
        </p:spPr>
      </p:pic>
    </p:spTree>
    <p:extLst>
      <p:ext uri="{BB962C8B-B14F-4D97-AF65-F5344CB8AC3E}">
        <p14:creationId xmlns:p14="http://schemas.microsoft.com/office/powerpoint/2010/main" val="4251187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6"/>
          <p:cNvSpPr txBox="1">
            <a:spLocks/>
          </p:cNvSpPr>
          <p:nvPr/>
        </p:nvSpPr>
        <p:spPr>
          <a:xfrm>
            <a:off x="531940" y="646461"/>
            <a:ext cx="10984557" cy="305229"/>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29" name="Text Placeholder 5">
            <a:extLst>
              <a:ext uri="{FF2B5EF4-FFF2-40B4-BE49-F238E27FC236}">
                <a16:creationId xmlns:a16="http://schemas.microsoft.com/office/drawing/2014/main" id="{762CCAAE-82C7-47F5-99B4-8A4FD29C12C4}"/>
              </a:ext>
            </a:extLst>
          </p:cNvPr>
          <p:cNvSpPr txBox="1">
            <a:spLocks/>
          </p:cNvSpPr>
          <p:nvPr/>
        </p:nvSpPr>
        <p:spPr>
          <a:xfrm>
            <a:off x="423780" y="111702"/>
            <a:ext cx="11009271" cy="64293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kumimoji="0" lang="en-US" sz="40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GREAT</a:t>
            </a:r>
            <a:r>
              <a:rPr kumimoji="0" lang="en-US" sz="40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rPr>
              <a:t> </a:t>
            </a:r>
            <a:r>
              <a:rPr lang="tr-TR" sz="4000" dirty="0">
                <a:solidFill>
                  <a:srgbClr val="FE8301"/>
                </a:solidFill>
                <a:latin typeface="Arial" panose="020B0604020202020204" pitchFamily="34" charset="0"/>
                <a:cs typeface="Arial" panose="020B0604020202020204" pitchFamily="34" charset="0"/>
              </a:rPr>
              <a:t>Learning</a:t>
            </a:r>
            <a:r>
              <a:rPr lang="tr-TR" sz="2800" dirty="0">
                <a:solidFill>
                  <a:srgbClr val="FE8301"/>
                </a:solidFill>
                <a:latin typeface="Arial" panose="020B0604020202020204" pitchFamily="34" charset="0"/>
                <a:cs typeface="Arial" panose="020B0604020202020204" pitchFamily="34" charset="0"/>
              </a:rPr>
              <a:t> @ </a:t>
            </a:r>
            <a:r>
              <a:rPr lang="tr-TR" sz="4000" dirty="0">
                <a:solidFill>
                  <a:schemeClr val="accent1">
                    <a:lumMod val="50000"/>
                  </a:schemeClr>
                </a:solidFill>
                <a:latin typeface="Arial" panose="020B0604020202020204" pitchFamily="34" charset="0"/>
                <a:cs typeface="Arial" panose="020B0604020202020204" pitchFamily="34" charset="0"/>
              </a:rPr>
              <a:t>UNIKA</a:t>
            </a:r>
            <a:endParaRPr kumimoji="0" lang="en-US" sz="4000" b="0" i="0" u="none" strike="noStrike" kern="1200" cap="none" spc="0" normalizeH="0" baseline="-25000" noProof="0" dirty="0">
              <a:ln>
                <a:noFill/>
              </a:ln>
              <a:solidFill>
                <a:srgbClr val="FE8301"/>
              </a:solidFill>
              <a:effectLst/>
              <a:uLnTx/>
              <a:uFillTx/>
              <a:latin typeface="Arial" panose="020B0604020202020204" pitchFamily="34" charset="0"/>
              <a:ea typeface="+mn-ea"/>
              <a:cs typeface="Arial" panose="020B0604020202020204" pitchFamily="34" charset="0"/>
            </a:endParaRPr>
          </a:p>
        </p:txBody>
      </p:sp>
      <p:grpSp>
        <p:nvGrpSpPr>
          <p:cNvPr id="30" name="Group 98">
            <a:extLst>
              <a:ext uri="{FF2B5EF4-FFF2-40B4-BE49-F238E27FC236}">
                <a16:creationId xmlns:a16="http://schemas.microsoft.com/office/drawing/2014/main" id="{ED36099E-D213-40F2-9315-BB4796D52BC8}"/>
              </a:ext>
            </a:extLst>
          </p:cNvPr>
          <p:cNvGrpSpPr/>
          <p:nvPr/>
        </p:nvGrpSpPr>
        <p:grpSpPr>
          <a:xfrm flipH="1">
            <a:off x="441093" y="111702"/>
            <a:ext cx="45719" cy="675698"/>
            <a:chOff x="455000" y="491056"/>
            <a:chExt cx="45720" cy="675713"/>
          </a:xfrm>
          <a:solidFill>
            <a:srgbClr val="FE8301"/>
          </a:solidFill>
        </p:grpSpPr>
        <p:sp>
          <p:nvSpPr>
            <p:cNvPr id="31" name="Rectangle 99">
              <a:extLst>
                <a:ext uri="{FF2B5EF4-FFF2-40B4-BE49-F238E27FC236}">
                  <a16:creationId xmlns:a16="http://schemas.microsoft.com/office/drawing/2014/main" id="{D30993EE-FEC3-4D28-AAE4-77D6FF22AA4A}"/>
                </a:ext>
              </a:extLst>
            </p:cNvPr>
            <p:cNvSpPr/>
            <p:nvPr userDrawn="1"/>
          </p:nvSpPr>
          <p:spPr>
            <a:xfrm>
              <a:off x="455001" y="491056"/>
              <a:ext cx="45719" cy="6757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100">
              <a:extLst>
                <a:ext uri="{FF2B5EF4-FFF2-40B4-BE49-F238E27FC236}">
                  <a16:creationId xmlns:a16="http://schemas.microsoft.com/office/drawing/2014/main" id="{94332E16-61CC-4C83-A07E-87BE5F6039D8}"/>
                </a:ext>
              </a:extLst>
            </p:cNvPr>
            <p:cNvSpPr/>
            <p:nvPr userDrawn="1"/>
          </p:nvSpPr>
          <p:spPr>
            <a:xfrm>
              <a:off x="455000" y="961799"/>
              <a:ext cx="45719" cy="2049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3" name="Resim 1">
            <a:extLst>
              <a:ext uri="{FF2B5EF4-FFF2-40B4-BE49-F238E27FC236}">
                <a16:creationId xmlns:a16="http://schemas.microsoft.com/office/drawing/2014/main" id="{BD3BD4E1-84D4-47B7-831C-0F640EA8CE1E}"/>
              </a:ext>
            </a:extLst>
          </p:cNvPr>
          <p:cNvPicPr>
            <a:picLocks noChangeAspect="1"/>
          </p:cNvPicPr>
          <p:nvPr/>
        </p:nvPicPr>
        <p:blipFill>
          <a:blip r:embed="rId2" cstate="print">
            <a:extLst>
              <a:ext uri="{28A0092B-C50C-407E-A947-70E740481C1C}">
                <a14:useLocalDpi xmlns:a14="http://schemas.microsoft.com/office/drawing/2010/main" val="0"/>
              </a:ext>
            </a:extLst>
          </a:blip>
          <a:srcRect r="-142"/>
          <a:stretch>
            <a:fillRect/>
          </a:stretch>
        </p:blipFill>
        <p:spPr bwMode="auto">
          <a:xfrm>
            <a:off x="531940" y="1097781"/>
            <a:ext cx="4892843" cy="28392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Resim 25">
            <a:extLst>
              <a:ext uri="{FF2B5EF4-FFF2-40B4-BE49-F238E27FC236}">
                <a16:creationId xmlns:a16="http://schemas.microsoft.com/office/drawing/2014/main" id="{B8CBF1B9-2378-498F-BADD-3C70E91AF4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952"/>
          <a:stretch/>
        </p:blipFill>
        <p:spPr>
          <a:xfrm>
            <a:off x="505036" y="4103043"/>
            <a:ext cx="4919748" cy="2609182"/>
          </a:xfrm>
          <a:prstGeom prst="rect">
            <a:avLst/>
          </a:prstGeom>
          <a:ln>
            <a:noFill/>
          </a:ln>
          <a:effectLst>
            <a:softEdge rad="112500"/>
          </a:effectLst>
        </p:spPr>
      </p:pic>
      <p:grpSp>
        <p:nvGrpSpPr>
          <p:cNvPr id="12" name="Group 68">
            <a:extLst>
              <a:ext uri="{FF2B5EF4-FFF2-40B4-BE49-F238E27FC236}">
                <a16:creationId xmlns:a16="http://schemas.microsoft.com/office/drawing/2014/main" id="{2B92E513-8804-4777-9702-A818E5699066}"/>
              </a:ext>
            </a:extLst>
          </p:cNvPr>
          <p:cNvGrpSpPr/>
          <p:nvPr/>
        </p:nvGrpSpPr>
        <p:grpSpPr>
          <a:xfrm>
            <a:off x="6404171" y="1554321"/>
            <a:ext cx="3007034" cy="1921807"/>
            <a:chOff x="7770606" y="3077921"/>
            <a:chExt cx="4223783" cy="1623503"/>
          </a:xfrm>
        </p:grpSpPr>
        <p:sp>
          <p:nvSpPr>
            <p:cNvPr id="14" name="TextBox 25">
              <a:extLst>
                <a:ext uri="{FF2B5EF4-FFF2-40B4-BE49-F238E27FC236}">
                  <a16:creationId xmlns:a16="http://schemas.microsoft.com/office/drawing/2014/main" id="{9C3ED5FB-CB15-4EB6-9A43-EE21B54A0975}"/>
                </a:ext>
              </a:extLst>
            </p:cNvPr>
            <p:cNvSpPr txBox="1"/>
            <p:nvPr/>
          </p:nvSpPr>
          <p:spPr>
            <a:xfrm>
              <a:off x="7770606" y="3263301"/>
              <a:ext cx="4223783" cy="1438123"/>
            </a:xfrm>
            <a:prstGeom prst="rect">
              <a:avLst/>
            </a:prstGeom>
            <a:solidFill>
              <a:schemeClr val="accent3">
                <a:lumMod val="20000"/>
                <a:lumOff val="80000"/>
              </a:schemeClr>
            </a:solidFill>
            <a:ln w="19050">
              <a:solidFill>
                <a:schemeClr val="tx2">
                  <a:lumMod val="75000"/>
                </a:schemeClr>
              </a:solidFill>
            </a:ln>
          </p:spPr>
          <p:txBody>
            <a:bodyPr wrap="square" rtlCol="0">
              <a:spAutoFit/>
            </a:bodyPr>
            <a:lstStyle/>
            <a:p>
              <a:pPr algn="ctr">
                <a:tabLst>
                  <a:tab pos="2955925" algn="l"/>
                  <a:tab pos="3136900" algn="l"/>
                </a:tabLst>
              </a:pPr>
              <a:r>
                <a:rPr lang="en-US" sz="1400" b="1" dirty="0">
                  <a:solidFill>
                    <a:prstClr val="black"/>
                  </a:solidFill>
                  <a:latin typeface="Century Gothic" panose="020B0502020202020204" pitchFamily="34" charset="0"/>
                </a:rPr>
                <a:t>     </a:t>
              </a:r>
            </a:p>
            <a:p>
              <a:pPr>
                <a:buClr>
                  <a:srgbClr val="FFFFFF"/>
                </a:buClr>
                <a:buSzPct val="100000"/>
                <a:defRPr/>
              </a:pPr>
              <a:r>
                <a:rPr lang="tr-TR" sz="1400" dirty="0" err="1">
                  <a:latin typeface="Adobe Caslon Pro" panose="0205050205050A020403" pitchFamily="18" charset="-94"/>
                  <a:ea typeface="Adobe Fan Heiti Std B" panose="020B0700000000000000" pitchFamily="34" charset="-128"/>
                </a:rPr>
                <a:t>Published</a:t>
              </a:r>
              <a:r>
                <a:rPr lang="tr-TR" sz="1400" dirty="0">
                  <a:latin typeface="Adobe Caslon Pro" panose="0205050205050A020403" pitchFamily="18" charset="-94"/>
                  <a:ea typeface="Adobe Fan Heiti Std B" panose="020B0700000000000000" pitchFamily="34" charset="-128"/>
                </a:rPr>
                <a:t> </a:t>
              </a:r>
              <a:r>
                <a:rPr lang="tr-TR" sz="1400" dirty="0" err="1">
                  <a:latin typeface="Adobe Caslon Pro" panose="0205050205050A020403" pitchFamily="18" charset="-94"/>
                  <a:ea typeface="Adobe Fan Heiti Std B" panose="020B0700000000000000" pitchFamily="34" charset="-128"/>
                </a:rPr>
                <a:t>Books</a:t>
              </a:r>
              <a:r>
                <a:rPr lang="tr-TR" sz="1400" dirty="0">
                  <a:latin typeface="Adobe Caslon Pro" panose="0205050205050A020403" pitchFamily="18" charset="-94"/>
                  <a:ea typeface="Adobe Fan Heiti Std B" panose="020B0700000000000000" pitchFamily="34" charset="-128"/>
                </a:rPr>
                <a:t>: </a:t>
              </a:r>
              <a:r>
                <a:rPr lang="tr-TR" sz="1400" dirty="0">
                  <a:solidFill>
                    <a:srgbClr val="FF0000"/>
                  </a:solidFill>
                  <a:latin typeface="Adobe Caslon Pro" panose="0205050205050A020403" pitchFamily="18" charset="-94"/>
                  <a:ea typeface="Adobe Fan Heiti Std B" panose="020B0700000000000000" pitchFamily="34" charset="-128"/>
                </a:rPr>
                <a:t>90.254 </a:t>
              </a:r>
            </a:p>
            <a:p>
              <a:pPr>
                <a:buClr>
                  <a:srgbClr val="FFFFFF"/>
                </a:buClr>
                <a:buSzPct val="100000"/>
                <a:defRPr/>
              </a:pPr>
              <a:r>
                <a:rPr lang="tr-TR" sz="1400" dirty="0">
                  <a:latin typeface="Adobe Caslon Pro" panose="0205050205050A020403" pitchFamily="18" charset="-94"/>
                  <a:ea typeface="Adobe Fan Heiti Std B" panose="020B0700000000000000" pitchFamily="34" charset="-128"/>
                </a:rPr>
                <a:t>Journals: </a:t>
              </a:r>
              <a:r>
                <a:rPr lang="tr-TR" sz="1400" dirty="0">
                  <a:solidFill>
                    <a:srgbClr val="FF0000"/>
                  </a:solidFill>
                  <a:latin typeface="Adobe Caslon Pro" panose="0205050205050A020403" pitchFamily="18" charset="-94"/>
                  <a:ea typeface="Adobe Fan Heiti Std B" panose="020B0700000000000000" pitchFamily="34" charset="-128"/>
                </a:rPr>
                <a:t>131</a:t>
              </a:r>
              <a:r>
                <a:rPr lang="tr-TR" sz="1400" dirty="0">
                  <a:solidFill>
                    <a:srgbClr val="C00000"/>
                  </a:solidFill>
                  <a:latin typeface="Adobe Caslon Pro" panose="0205050205050A020403" pitchFamily="18" charset="-94"/>
                  <a:ea typeface="Adobe Fan Heiti Std B" panose="020B0700000000000000" pitchFamily="34" charset="-128"/>
                </a:rPr>
                <a:t> </a:t>
              </a:r>
            </a:p>
            <a:p>
              <a:pPr>
                <a:buClr>
                  <a:srgbClr val="FFFFFF"/>
                </a:buClr>
                <a:buSzPct val="100000"/>
                <a:defRPr/>
              </a:pPr>
              <a:r>
                <a:rPr lang="tr-TR" sz="1400" dirty="0">
                  <a:latin typeface="Adobe Caslon Pro" panose="0205050205050A020403" pitchFamily="18" charset="-94"/>
                  <a:ea typeface="Adobe Fan Heiti Std B" panose="020B0700000000000000" pitchFamily="34" charset="-128"/>
                </a:rPr>
                <a:t>Newspapers:</a:t>
              </a:r>
              <a:r>
                <a:rPr lang="tr-TR" sz="1400" dirty="0">
                  <a:solidFill>
                    <a:srgbClr val="FF0000"/>
                  </a:solidFill>
                  <a:latin typeface="Adobe Caslon Pro" panose="0205050205050A020403" pitchFamily="18" charset="-94"/>
                  <a:ea typeface="Adobe Fan Heiti Std B" panose="020B0700000000000000" pitchFamily="34" charset="-128"/>
                </a:rPr>
                <a:t>16</a:t>
              </a:r>
            </a:p>
            <a:p>
              <a:pPr>
                <a:buClr>
                  <a:srgbClr val="FFFFFF"/>
                </a:buClr>
                <a:buSzPct val="100000"/>
                <a:defRPr/>
              </a:pPr>
              <a:r>
                <a:rPr lang="tr-TR" sz="1400" dirty="0">
                  <a:latin typeface="Adobe Caslon Pro" panose="0205050205050A020403" pitchFamily="18" charset="-94"/>
                  <a:ea typeface="Adobe Fan Heiti Std B" panose="020B0700000000000000" pitchFamily="34" charset="-128"/>
                </a:rPr>
                <a:t>e-</a:t>
              </a:r>
              <a:r>
                <a:rPr lang="tr-TR" sz="1400" dirty="0" err="1">
                  <a:latin typeface="Adobe Caslon Pro" panose="0205050205050A020403" pitchFamily="18" charset="-94"/>
                  <a:ea typeface="Adobe Fan Heiti Std B" panose="020B0700000000000000" pitchFamily="34" charset="-128"/>
                </a:rPr>
                <a:t>books</a:t>
              </a:r>
              <a:r>
                <a:rPr lang="tr-TR" sz="1400" dirty="0">
                  <a:latin typeface="Adobe Caslon Pro" panose="0205050205050A020403" pitchFamily="18" charset="-94"/>
                  <a:ea typeface="Adobe Fan Heiti Std B" panose="020B0700000000000000" pitchFamily="34" charset="-128"/>
                </a:rPr>
                <a:t>: </a:t>
              </a:r>
              <a:r>
                <a:rPr lang="tr-TR" sz="1400" dirty="0">
                  <a:solidFill>
                    <a:srgbClr val="FF0000"/>
                  </a:solidFill>
                  <a:latin typeface="Adobe Caslon Pro" panose="0205050205050A020403" pitchFamily="18" charset="-94"/>
                  <a:ea typeface="Adobe Fan Heiti Std B" panose="020B0700000000000000" pitchFamily="34" charset="-128"/>
                </a:rPr>
                <a:t>27.200</a:t>
              </a:r>
            </a:p>
            <a:p>
              <a:pPr>
                <a:buClr>
                  <a:srgbClr val="FFFFFF"/>
                </a:buClr>
                <a:buSzPct val="100000"/>
                <a:defRPr/>
              </a:pPr>
              <a:r>
                <a:rPr lang="tr-TR" sz="1400" dirty="0">
                  <a:latin typeface="Adobe Caslon Pro" panose="0205050205050A020403" pitchFamily="18" charset="-94"/>
                  <a:ea typeface="Adobe Fan Heiti Std B" panose="020B0700000000000000" pitchFamily="34" charset="-128"/>
                </a:rPr>
                <a:t>e-</a:t>
              </a:r>
              <a:r>
                <a:rPr lang="tr-TR" sz="1400" dirty="0" err="1">
                  <a:latin typeface="Adobe Caslon Pro" panose="0205050205050A020403" pitchFamily="18" charset="-94"/>
                  <a:ea typeface="Adobe Fan Heiti Std B" panose="020B0700000000000000" pitchFamily="34" charset="-128"/>
                </a:rPr>
                <a:t>journals</a:t>
              </a:r>
              <a:r>
                <a:rPr lang="tr-TR" sz="1400" dirty="0">
                  <a:latin typeface="Adobe Caslon Pro" panose="0205050205050A020403" pitchFamily="18" charset="-94"/>
                  <a:ea typeface="Adobe Fan Heiti Std B" panose="020B0700000000000000" pitchFamily="34" charset="-128"/>
                </a:rPr>
                <a:t>: </a:t>
              </a:r>
              <a:r>
                <a:rPr lang="tr-TR" sz="1400" dirty="0">
                  <a:solidFill>
                    <a:srgbClr val="FF0000"/>
                  </a:solidFill>
                  <a:latin typeface="Adobe Caslon Pro" panose="0205050205050A020403" pitchFamily="18" charset="-94"/>
                  <a:ea typeface="Adobe Fan Heiti Std B" panose="020B0700000000000000" pitchFamily="34" charset="-128"/>
                </a:rPr>
                <a:t>31.073</a:t>
              </a:r>
              <a:r>
                <a:rPr lang="tr-TR" sz="1400" dirty="0">
                  <a:solidFill>
                    <a:srgbClr val="C00000"/>
                  </a:solidFill>
                  <a:latin typeface="Adobe Caslon Pro" panose="0205050205050A020403" pitchFamily="18" charset="-94"/>
                  <a:ea typeface="Adobe Fan Heiti Std B" panose="020B0700000000000000" pitchFamily="34" charset="-128"/>
                </a:rPr>
                <a:t> </a:t>
              </a:r>
            </a:p>
            <a:p>
              <a:pPr>
                <a:buClr>
                  <a:srgbClr val="FFFFFF"/>
                </a:buClr>
                <a:buSzPct val="100000"/>
                <a:defRPr/>
              </a:pPr>
              <a:r>
                <a:rPr lang="tr-TR" sz="1400" dirty="0" err="1">
                  <a:latin typeface="Adobe Caslon Pro" panose="0205050205050A020403" pitchFamily="18" charset="-94"/>
                  <a:ea typeface="Adobe Fan Heiti Std B" panose="020B0700000000000000" pitchFamily="34" charset="-128"/>
                </a:rPr>
                <a:t>Visitings</a:t>
              </a:r>
              <a:r>
                <a:rPr lang="tr-TR" sz="1400" dirty="0">
                  <a:latin typeface="Adobe Caslon Pro" panose="0205050205050A020403" pitchFamily="18" charset="-94"/>
                  <a:ea typeface="Adobe Fan Heiti Std B" panose="020B0700000000000000" pitchFamily="34" charset="-128"/>
                </a:rPr>
                <a:t> </a:t>
              </a:r>
              <a:r>
                <a:rPr lang="tr-TR" sz="1400" dirty="0" err="1">
                  <a:latin typeface="Adobe Caslon Pro" panose="0205050205050A020403" pitchFamily="18" charset="-94"/>
                  <a:ea typeface="Adobe Fan Heiti Std B" panose="020B0700000000000000" pitchFamily="34" charset="-128"/>
                </a:rPr>
                <a:t>per</a:t>
              </a:r>
              <a:r>
                <a:rPr lang="tr-TR" sz="1400" dirty="0">
                  <a:latin typeface="Adobe Caslon Pro" panose="0205050205050A020403" pitchFamily="18" charset="-94"/>
                  <a:ea typeface="Adobe Fan Heiti Std B" panose="020B0700000000000000" pitchFamily="34" charset="-128"/>
                </a:rPr>
                <a:t> </a:t>
              </a:r>
              <a:r>
                <a:rPr lang="tr-TR" sz="1400" dirty="0" err="1">
                  <a:latin typeface="Adobe Caslon Pro" panose="0205050205050A020403" pitchFamily="18" charset="-94"/>
                  <a:ea typeface="Adobe Fan Heiti Std B" panose="020B0700000000000000" pitchFamily="34" charset="-128"/>
                </a:rPr>
                <a:t>year</a:t>
              </a:r>
              <a:r>
                <a:rPr lang="tr-TR" sz="1400" dirty="0">
                  <a:latin typeface="Adobe Caslon Pro" panose="0205050205050A020403" pitchFamily="18" charset="-94"/>
                  <a:ea typeface="Adobe Fan Heiti Std B" panose="020B0700000000000000" pitchFamily="34" charset="-128"/>
                </a:rPr>
                <a:t>: </a:t>
              </a:r>
              <a:r>
                <a:rPr lang="tr-TR" sz="1400" dirty="0">
                  <a:solidFill>
                    <a:srgbClr val="FF0000"/>
                  </a:solidFill>
                  <a:latin typeface="Adobe Caslon Pro" panose="0205050205050A020403" pitchFamily="18" charset="-94"/>
                  <a:ea typeface="Adobe Fan Heiti Std B" panose="020B0700000000000000" pitchFamily="34" charset="-128"/>
                </a:rPr>
                <a:t>500.000</a:t>
              </a:r>
            </a:p>
            <a:p>
              <a:pPr algn="ctr">
                <a:tabLst>
                  <a:tab pos="2955925" algn="l"/>
                  <a:tab pos="3136900" algn="l"/>
                </a:tabLst>
              </a:pPr>
              <a:endParaRPr lang="en-US" sz="1400" b="1" dirty="0">
                <a:solidFill>
                  <a:prstClr val="black"/>
                </a:solidFill>
                <a:latin typeface="+mj-lt"/>
              </a:endParaRPr>
            </a:p>
          </p:txBody>
        </p:sp>
        <p:grpSp>
          <p:nvGrpSpPr>
            <p:cNvPr id="15" name="Group 26">
              <a:extLst>
                <a:ext uri="{FF2B5EF4-FFF2-40B4-BE49-F238E27FC236}">
                  <a16:creationId xmlns:a16="http://schemas.microsoft.com/office/drawing/2014/main" id="{2ECBD805-315F-463B-9469-9F582B08F8F8}"/>
                </a:ext>
              </a:extLst>
            </p:cNvPr>
            <p:cNvGrpSpPr/>
            <p:nvPr/>
          </p:nvGrpSpPr>
          <p:grpSpPr>
            <a:xfrm>
              <a:off x="7855432" y="3077921"/>
              <a:ext cx="4054132" cy="334938"/>
              <a:chOff x="5369708" y="4053145"/>
              <a:chExt cx="3128328" cy="364417"/>
            </a:xfrm>
          </p:grpSpPr>
          <p:grpSp>
            <p:nvGrpSpPr>
              <p:cNvPr id="16" name="Group 27">
                <a:extLst>
                  <a:ext uri="{FF2B5EF4-FFF2-40B4-BE49-F238E27FC236}">
                    <a16:creationId xmlns:a16="http://schemas.microsoft.com/office/drawing/2014/main" id="{40CA4CE8-E04B-4154-A374-3C2F5A64B498}"/>
                  </a:ext>
                </a:extLst>
              </p:cNvPr>
              <p:cNvGrpSpPr/>
              <p:nvPr/>
            </p:nvGrpSpPr>
            <p:grpSpPr>
              <a:xfrm>
                <a:off x="8421836" y="4057718"/>
                <a:ext cx="76200" cy="349952"/>
                <a:chOff x="3886200" y="4016024"/>
                <a:chExt cx="76200" cy="349952"/>
              </a:xfrm>
            </p:grpSpPr>
            <p:sp>
              <p:nvSpPr>
                <p:cNvPr id="57" name="Oval 56">
                  <a:extLst>
                    <a:ext uri="{FF2B5EF4-FFF2-40B4-BE49-F238E27FC236}">
                      <a16:creationId xmlns:a16="http://schemas.microsoft.com/office/drawing/2014/main" id="{104E5BE0-E48C-45A7-A0C7-8B3B55485EA7}"/>
                    </a:ext>
                  </a:extLst>
                </p:cNvPr>
                <p:cNvSpPr/>
                <p:nvPr/>
              </p:nvSpPr>
              <p:spPr>
                <a:xfrm>
                  <a:off x="3886200" y="4016024"/>
                  <a:ext cx="76200" cy="98776"/>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58" name="Oval 57">
                  <a:extLst>
                    <a:ext uri="{FF2B5EF4-FFF2-40B4-BE49-F238E27FC236}">
                      <a16:creationId xmlns:a16="http://schemas.microsoft.com/office/drawing/2014/main" id="{066F9911-0FA3-41C3-A336-413970747D73}"/>
                    </a:ext>
                  </a:extLst>
                </p:cNvPr>
                <p:cNvSpPr/>
                <p:nvPr/>
              </p:nvSpPr>
              <p:spPr>
                <a:xfrm>
                  <a:off x="3886200" y="4267200"/>
                  <a:ext cx="76200" cy="98776"/>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cxnSp>
              <p:nvCxnSpPr>
                <p:cNvPr id="59" name="Straight Connector 62">
                  <a:extLst>
                    <a:ext uri="{FF2B5EF4-FFF2-40B4-BE49-F238E27FC236}">
                      <a16:creationId xmlns:a16="http://schemas.microsoft.com/office/drawing/2014/main" id="{B3CF0A75-82FA-43B6-AAAB-905357041C33}"/>
                    </a:ext>
                  </a:extLst>
                </p:cNvPr>
                <p:cNvCxnSpPr/>
                <p:nvPr/>
              </p:nvCxnSpPr>
              <p:spPr>
                <a:xfrm>
                  <a:off x="3924655" y="4044954"/>
                  <a:ext cx="0" cy="321022"/>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7" name="Group 28">
                <a:extLst>
                  <a:ext uri="{FF2B5EF4-FFF2-40B4-BE49-F238E27FC236}">
                    <a16:creationId xmlns:a16="http://schemas.microsoft.com/office/drawing/2014/main" id="{004037FC-BE7E-4240-AC27-7411A9929D55}"/>
                  </a:ext>
                </a:extLst>
              </p:cNvPr>
              <p:cNvGrpSpPr/>
              <p:nvPr/>
            </p:nvGrpSpPr>
            <p:grpSpPr>
              <a:xfrm>
                <a:off x="7658804" y="4067610"/>
                <a:ext cx="76200" cy="349952"/>
                <a:chOff x="3886200" y="4016024"/>
                <a:chExt cx="76200" cy="349952"/>
              </a:xfrm>
            </p:grpSpPr>
            <p:sp>
              <p:nvSpPr>
                <p:cNvPr id="54" name="Oval 53">
                  <a:extLst>
                    <a:ext uri="{FF2B5EF4-FFF2-40B4-BE49-F238E27FC236}">
                      <a16:creationId xmlns:a16="http://schemas.microsoft.com/office/drawing/2014/main" id="{81F11382-B5EF-4974-AA98-3B47C73B1030}"/>
                    </a:ext>
                  </a:extLst>
                </p:cNvPr>
                <p:cNvSpPr/>
                <p:nvPr/>
              </p:nvSpPr>
              <p:spPr>
                <a:xfrm>
                  <a:off x="3886200" y="4016024"/>
                  <a:ext cx="76200" cy="98776"/>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55" name="Oval 54">
                  <a:extLst>
                    <a:ext uri="{FF2B5EF4-FFF2-40B4-BE49-F238E27FC236}">
                      <a16:creationId xmlns:a16="http://schemas.microsoft.com/office/drawing/2014/main" id="{D0C44533-E190-4375-B144-51712942BCD9}"/>
                    </a:ext>
                  </a:extLst>
                </p:cNvPr>
                <p:cNvSpPr/>
                <p:nvPr/>
              </p:nvSpPr>
              <p:spPr>
                <a:xfrm>
                  <a:off x="3886200" y="4267200"/>
                  <a:ext cx="76200" cy="98776"/>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cxnSp>
              <p:nvCxnSpPr>
                <p:cNvPr id="56" name="Straight Connector 59">
                  <a:extLst>
                    <a:ext uri="{FF2B5EF4-FFF2-40B4-BE49-F238E27FC236}">
                      <a16:creationId xmlns:a16="http://schemas.microsoft.com/office/drawing/2014/main" id="{A6296271-8EE0-4A92-A9D1-E6A4F18DC3C5}"/>
                    </a:ext>
                  </a:extLst>
                </p:cNvPr>
                <p:cNvCxnSpPr/>
                <p:nvPr/>
              </p:nvCxnSpPr>
              <p:spPr>
                <a:xfrm>
                  <a:off x="3924655" y="4044954"/>
                  <a:ext cx="0" cy="321022"/>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8" name="Group 29">
                <a:extLst>
                  <a:ext uri="{FF2B5EF4-FFF2-40B4-BE49-F238E27FC236}">
                    <a16:creationId xmlns:a16="http://schemas.microsoft.com/office/drawing/2014/main" id="{AD5C2366-25B0-4EFD-81BC-0183E0B6C83F}"/>
                  </a:ext>
                </a:extLst>
              </p:cNvPr>
              <p:cNvGrpSpPr/>
              <p:nvPr/>
            </p:nvGrpSpPr>
            <p:grpSpPr>
              <a:xfrm>
                <a:off x="8040320" y="4067610"/>
                <a:ext cx="76200" cy="349952"/>
                <a:chOff x="3886200" y="4016024"/>
                <a:chExt cx="76200" cy="349952"/>
              </a:xfrm>
            </p:grpSpPr>
            <p:sp>
              <p:nvSpPr>
                <p:cNvPr id="51" name="Oval 50">
                  <a:extLst>
                    <a:ext uri="{FF2B5EF4-FFF2-40B4-BE49-F238E27FC236}">
                      <a16:creationId xmlns:a16="http://schemas.microsoft.com/office/drawing/2014/main" id="{0A66676D-2BAA-4BA8-AB31-AF795DCCB83B}"/>
                    </a:ext>
                  </a:extLst>
                </p:cNvPr>
                <p:cNvSpPr/>
                <p:nvPr/>
              </p:nvSpPr>
              <p:spPr>
                <a:xfrm>
                  <a:off x="3886200" y="4016024"/>
                  <a:ext cx="76200" cy="98776"/>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52" name="Oval 51">
                  <a:extLst>
                    <a:ext uri="{FF2B5EF4-FFF2-40B4-BE49-F238E27FC236}">
                      <a16:creationId xmlns:a16="http://schemas.microsoft.com/office/drawing/2014/main" id="{591D5F46-4A17-400B-BB43-E6BFF7325B49}"/>
                    </a:ext>
                  </a:extLst>
                </p:cNvPr>
                <p:cNvSpPr/>
                <p:nvPr/>
              </p:nvSpPr>
              <p:spPr>
                <a:xfrm>
                  <a:off x="3886200" y="4267200"/>
                  <a:ext cx="76200" cy="98776"/>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cxnSp>
              <p:nvCxnSpPr>
                <p:cNvPr id="53" name="Straight Connector 56">
                  <a:extLst>
                    <a:ext uri="{FF2B5EF4-FFF2-40B4-BE49-F238E27FC236}">
                      <a16:creationId xmlns:a16="http://schemas.microsoft.com/office/drawing/2014/main" id="{E7D29B5C-FA29-4F99-902D-488901B0C5E2}"/>
                    </a:ext>
                  </a:extLst>
                </p:cNvPr>
                <p:cNvCxnSpPr/>
                <p:nvPr/>
              </p:nvCxnSpPr>
              <p:spPr>
                <a:xfrm>
                  <a:off x="3924655" y="4044954"/>
                  <a:ext cx="0" cy="321022"/>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9" name="Group 30">
                <a:extLst>
                  <a:ext uri="{FF2B5EF4-FFF2-40B4-BE49-F238E27FC236}">
                    <a16:creationId xmlns:a16="http://schemas.microsoft.com/office/drawing/2014/main" id="{A05EED92-F964-443A-B1D3-7958E6655C29}"/>
                  </a:ext>
                </a:extLst>
              </p:cNvPr>
              <p:cNvGrpSpPr/>
              <p:nvPr/>
            </p:nvGrpSpPr>
            <p:grpSpPr>
              <a:xfrm>
                <a:off x="5369708" y="4053145"/>
                <a:ext cx="76200" cy="349952"/>
                <a:chOff x="3886200" y="4016024"/>
                <a:chExt cx="76200" cy="349952"/>
              </a:xfrm>
            </p:grpSpPr>
            <p:sp>
              <p:nvSpPr>
                <p:cNvPr id="48" name="Oval 47">
                  <a:extLst>
                    <a:ext uri="{FF2B5EF4-FFF2-40B4-BE49-F238E27FC236}">
                      <a16:creationId xmlns:a16="http://schemas.microsoft.com/office/drawing/2014/main" id="{F203D897-B2F8-4841-8869-14F36BDF4704}"/>
                    </a:ext>
                  </a:extLst>
                </p:cNvPr>
                <p:cNvSpPr/>
                <p:nvPr/>
              </p:nvSpPr>
              <p:spPr>
                <a:xfrm>
                  <a:off x="3886200" y="4016024"/>
                  <a:ext cx="76200" cy="98776"/>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49" name="Oval 48">
                  <a:extLst>
                    <a:ext uri="{FF2B5EF4-FFF2-40B4-BE49-F238E27FC236}">
                      <a16:creationId xmlns:a16="http://schemas.microsoft.com/office/drawing/2014/main" id="{C929D0AB-F1AD-4BF3-BF0C-16D300BAC26B}"/>
                    </a:ext>
                  </a:extLst>
                </p:cNvPr>
                <p:cNvSpPr/>
                <p:nvPr/>
              </p:nvSpPr>
              <p:spPr>
                <a:xfrm>
                  <a:off x="3886200" y="4267200"/>
                  <a:ext cx="76200" cy="98776"/>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cxnSp>
              <p:nvCxnSpPr>
                <p:cNvPr id="50" name="Straight Connector 53">
                  <a:extLst>
                    <a:ext uri="{FF2B5EF4-FFF2-40B4-BE49-F238E27FC236}">
                      <a16:creationId xmlns:a16="http://schemas.microsoft.com/office/drawing/2014/main" id="{6A778E1A-BB06-4D8C-9715-0379BD2EB483}"/>
                    </a:ext>
                  </a:extLst>
                </p:cNvPr>
                <p:cNvCxnSpPr/>
                <p:nvPr/>
              </p:nvCxnSpPr>
              <p:spPr>
                <a:xfrm>
                  <a:off x="3924655" y="4044954"/>
                  <a:ext cx="0" cy="321022"/>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20" name="Group 31">
                <a:extLst>
                  <a:ext uri="{FF2B5EF4-FFF2-40B4-BE49-F238E27FC236}">
                    <a16:creationId xmlns:a16="http://schemas.microsoft.com/office/drawing/2014/main" id="{B4B07FB8-58D5-4154-9979-1C09557A708C}"/>
                  </a:ext>
                </a:extLst>
              </p:cNvPr>
              <p:cNvGrpSpPr/>
              <p:nvPr/>
            </p:nvGrpSpPr>
            <p:grpSpPr>
              <a:xfrm>
                <a:off x="6895772" y="4064278"/>
                <a:ext cx="76200" cy="349952"/>
                <a:chOff x="3886200" y="4016024"/>
                <a:chExt cx="76200" cy="349952"/>
              </a:xfrm>
            </p:grpSpPr>
            <p:sp>
              <p:nvSpPr>
                <p:cNvPr id="45" name="Oval 44">
                  <a:extLst>
                    <a:ext uri="{FF2B5EF4-FFF2-40B4-BE49-F238E27FC236}">
                      <a16:creationId xmlns:a16="http://schemas.microsoft.com/office/drawing/2014/main" id="{253F8E08-DFCB-47E6-A2C2-3F032517FC54}"/>
                    </a:ext>
                  </a:extLst>
                </p:cNvPr>
                <p:cNvSpPr/>
                <p:nvPr/>
              </p:nvSpPr>
              <p:spPr>
                <a:xfrm>
                  <a:off x="3886200" y="4016024"/>
                  <a:ext cx="76200" cy="98776"/>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46" name="Oval 45">
                  <a:extLst>
                    <a:ext uri="{FF2B5EF4-FFF2-40B4-BE49-F238E27FC236}">
                      <a16:creationId xmlns:a16="http://schemas.microsoft.com/office/drawing/2014/main" id="{44B66872-C44B-4093-9A53-3947E1AEE402}"/>
                    </a:ext>
                  </a:extLst>
                </p:cNvPr>
                <p:cNvSpPr/>
                <p:nvPr/>
              </p:nvSpPr>
              <p:spPr>
                <a:xfrm>
                  <a:off x="3886200" y="4267200"/>
                  <a:ext cx="76200" cy="98776"/>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cxnSp>
              <p:nvCxnSpPr>
                <p:cNvPr id="47" name="Straight Connector 50">
                  <a:extLst>
                    <a:ext uri="{FF2B5EF4-FFF2-40B4-BE49-F238E27FC236}">
                      <a16:creationId xmlns:a16="http://schemas.microsoft.com/office/drawing/2014/main" id="{E03F671E-27DD-4C68-8E0C-5CDD4AF9E1DE}"/>
                    </a:ext>
                  </a:extLst>
                </p:cNvPr>
                <p:cNvCxnSpPr/>
                <p:nvPr/>
              </p:nvCxnSpPr>
              <p:spPr>
                <a:xfrm>
                  <a:off x="3924655" y="4044954"/>
                  <a:ext cx="0" cy="321022"/>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21" name="Group 32">
                <a:extLst>
                  <a:ext uri="{FF2B5EF4-FFF2-40B4-BE49-F238E27FC236}">
                    <a16:creationId xmlns:a16="http://schemas.microsoft.com/office/drawing/2014/main" id="{0BCC3CC1-0A58-4709-B698-40CAC5615AB1}"/>
                  </a:ext>
                </a:extLst>
              </p:cNvPr>
              <p:cNvGrpSpPr/>
              <p:nvPr/>
            </p:nvGrpSpPr>
            <p:grpSpPr>
              <a:xfrm>
                <a:off x="7277288" y="4062919"/>
                <a:ext cx="76200" cy="349952"/>
                <a:chOff x="3886200" y="4016024"/>
                <a:chExt cx="76200" cy="349952"/>
              </a:xfrm>
            </p:grpSpPr>
            <p:sp>
              <p:nvSpPr>
                <p:cNvPr id="42" name="Oval 41">
                  <a:extLst>
                    <a:ext uri="{FF2B5EF4-FFF2-40B4-BE49-F238E27FC236}">
                      <a16:creationId xmlns:a16="http://schemas.microsoft.com/office/drawing/2014/main" id="{9D71F01F-3BFB-4B3B-97CE-A24D85E972EA}"/>
                    </a:ext>
                  </a:extLst>
                </p:cNvPr>
                <p:cNvSpPr/>
                <p:nvPr/>
              </p:nvSpPr>
              <p:spPr>
                <a:xfrm>
                  <a:off x="3886200" y="4016024"/>
                  <a:ext cx="76200" cy="98776"/>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43" name="Oval 42">
                  <a:extLst>
                    <a:ext uri="{FF2B5EF4-FFF2-40B4-BE49-F238E27FC236}">
                      <a16:creationId xmlns:a16="http://schemas.microsoft.com/office/drawing/2014/main" id="{0F8B46BE-3365-4411-8908-C96C6C90B7BF}"/>
                    </a:ext>
                  </a:extLst>
                </p:cNvPr>
                <p:cNvSpPr/>
                <p:nvPr/>
              </p:nvSpPr>
              <p:spPr>
                <a:xfrm>
                  <a:off x="3886200" y="4267200"/>
                  <a:ext cx="76200" cy="98776"/>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cxnSp>
              <p:nvCxnSpPr>
                <p:cNvPr id="44" name="Straight Connector 47">
                  <a:extLst>
                    <a:ext uri="{FF2B5EF4-FFF2-40B4-BE49-F238E27FC236}">
                      <a16:creationId xmlns:a16="http://schemas.microsoft.com/office/drawing/2014/main" id="{9D5933E3-594E-419D-B4C0-437737F0DDDC}"/>
                    </a:ext>
                  </a:extLst>
                </p:cNvPr>
                <p:cNvCxnSpPr/>
                <p:nvPr/>
              </p:nvCxnSpPr>
              <p:spPr>
                <a:xfrm>
                  <a:off x="3924655" y="4044954"/>
                  <a:ext cx="0" cy="321022"/>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22" name="Group 33">
                <a:extLst>
                  <a:ext uri="{FF2B5EF4-FFF2-40B4-BE49-F238E27FC236}">
                    <a16:creationId xmlns:a16="http://schemas.microsoft.com/office/drawing/2014/main" id="{A49089A9-27E1-4EAE-BF48-600B64B1EAB0}"/>
                  </a:ext>
                </a:extLst>
              </p:cNvPr>
              <p:cNvGrpSpPr/>
              <p:nvPr/>
            </p:nvGrpSpPr>
            <p:grpSpPr>
              <a:xfrm>
                <a:off x="6514256" y="4067610"/>
                <a:ext cx="76200" cy="349952"/>
                <a:chOff x="3886200" y="4016024"/>
                <a:chExt cx="76200" cy="349952"/>
              </a:xfrm>
            </p:grpSpPr>
            <p:sp>
              <p:nvSpPr>
                <p:cNvPr id="39" name="Oval 38">
                  <a:extLst>
                    <a:ext uri="{FF2B5EF4-FFF2-40B4-BE49-F238E27FC236}">
                      <a16:creationId xmlns:a16="http://schemas.microsoft.com/office/drawing/2014/main" id="{2CD48D2B-47CE-469A-B8C2-EE17C7823B34}"/>
                    </a:ext>
                  </a:extLst>
                </p:cNvPr>
                <p:cNvSpPr/>
                <p:nvPr/>
              </p:nvSpPr>
              <p:spPr>
                <a:xfrm>
                  <a:off x="3886200" y="4016024"/>
                  <a:ext cx="76200" cy="98776"/>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40" name="Oval 39">
                  <a:extLst>
                    <a:ext uri="{FF2B5EF4-FFF2-40B4-BE49-F238E27FC236}">
                      <a16:creationId xmlns:a16="http://schemas.microsoft.com/office/drawing/2014/main" id="{3538036B-7A2C-4620-AC93-2699A29F4915}"/>
                    </a:ext>
                  </a:extLst>
                </p:cNvPr>
                <p:cNvSpPr/>
                <p:nvPr/>
              </p:nvSpPr>
              <p:spPr>
                <a:xfrm>
                  <a:off x="3886200" y="4267200"/>
                  <a:ext cx="76200" cy="98776"/>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cxnSp>
              <p:nvCxnSpPr>
                <p:cNvPr id="41" name="Straight Connector 44">
                  <a:extLst>
                    <a:ext uri="{FF2B5EF4-FFF2-40B4-BE49-F238E27FC236}">
                      <a16:creationId xmlns:a16="http://schemas.microsoft.com/office/drawing/2014/main" id="{6FB24835-0CFA-4948-BE03-CC4435D09BD6}"/>
                    </a:ext>
                  </a:extLst>
                </p:cNvPr>
                <p:cNvCxnSpPr/>
                <p:nvPr/>
              </p:nvCxnSpPr>
              <p:spPr>
                <a:xfrm>
                  <a:off x="3924655" y="4044954"/>
                  <a:ext cx="0" cy="321022"/>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25" name="Group 34">
                <a:extLst>
                  <a:ext uri="{FF2B5EF4-FFF2-40B4-BE49-F238E27FC236}">
                    <a16:creationId xmlns:a16="http://schemas.microsoft.com/office/drawing/2014/main" id="{28E5E453-1BB7-43F1-8F54-F6290967B200}"/>
                  </a:ext>
                </a:extLst>
              </p:cNvPr>
              <p:cNvGrpSpPr/>
              <p:nvPr/>
            </p:nvGrpSpPr>
            <p:grpSpPr>
              <a:xfrm>
                <a:off x="6132740" y="4053145"/>
                <a:ext cx="76200" cy="349952"/>
                <a:chOff x="3886200" y="4016024"/>
                <a:chExt cx="76200" cy="349952"/>
              </a:xfrm>
            </p:grpSpPr>
            <p:sp>
              <p:nvSpPr>
                <p:cNvPr id="36" name="Oval 35">
                  <a:extLst>
                    <a:ext uri="{FF2B5EF4-FFF2-40B4-BE49-F238E27FC236}">
                      <a16:creationId xmlns:a16="http://schemas.microsoft.com/office/drawing/2014/main" id="{19AE6D31-DE2E-4F65-A15C-6AA57A6FE546}"/>
                    </a:ext>
                  </a:extLst>
                </p:cNvPr>
                <p:cNvSpPr/>
                <p:nvPr/>
              </p:nvSpPr>
              <p:spPr>
                <a:xfrm>
                  <a:off x="3886200" y="4016024"/>
                  <a:ext cx="76200" cy="98776"/>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37" name="Oval 36">
                  <a:extLst>
                    <a:ext uri="{FF2B5EF4-FFF2-40B4-BE49-F238E27FC236}">
                      <a16:creationId xmlns:a16="http://schemas.microsoft.com/office/drawing/2014/main" id="{B81ABC2E-25DB-422C-8B95-7258CFBFDA12}"/>
                    </a:ext>
                  </a:extLst>
                </p:cNvPr>
                <p:cNvSpPr/>
                <p:nvPr/>
              </p:nvSpPr>
              <p:spPr>
                <a:xfrm>
                  <a:off x="3886200" y="4267200"/>
                  <a:ext cx="76200" cy="98776"/>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cxnSp>
              <p:nvCxnSpPr>
                <p:cNvPr id="38" name="Straight Connector 41">
                  <a:extLst>
                    <a:ext uri="{FF2B5EF4-FFF2-40B4-BE49-F238E27FC236}">
                      <a16:creationId xmlns:a16="http://schemas.microsoft.com/office/drawing/2014/main" id="{40B184A6-1814-4D8D-80AF-748EBD7BEC13}"/>
                    </a:ext>
                  </a:extLst>
                </p:cNvPr>
                <p:cNvCxnSpPr/>
                <p:nvPr/>
              </p:nvCxnSpPr>
              <p:spPr>
                <a:xfrm>
                  <a:off x="3924655" y="4044954"/>
                  <a:ext cx="0" cy="321022"/>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27" name="Group 35">
                <a:extLst>
                  <a:ext uri="{FF2B5EF4-FFF2-40B4-BE49-F238E27FC236}">
                    <a16:creationId xmlns:a16="http://schemas.microsoft.com/office/drawing/2014/main" id="{E7A5B56E-45BA-4F90-88DA-B63CCB7B48D1}"/>
                  </a:ext>
                </a:extLst>
              </p:cNvPr>
              <p:cNvGrpSpPr/>
              <p:nvPr/>
            </p:nvGrpSpPr>
            <p:grpSpPr>
              <a:xfrm>
                <a:off x="5751224" y="4053145"/>
                <a:ext cx="76200" cy="349952"/>
                <a:chOff x="3886200" y="4016024"/>
                <a:chExt cx="76200" cy="349952"/>
              </a:xfrm>
            </p:grpSpPr>
            <p:sp>
              <p:nvSpPr>
                <p:cNvPr id="28" name="Oval 27">
                  <a:extLst>
                    <a:ext uri="{FF2B5EF4-FFF2-40B4-BE49-F238E27FC236}">
                      <a16:creationId xmlns:a16="http://schemas.microsoft.com/office/drawing/2014/main" id="{646F43EF-5D58-4096-A32C-A221E14168F6}"/>
                    </a:ext>
                  </a:extLst>
                </p:cNvPr>
                <p:cNvSpPr/>
                <p:nvPr/>
              </p:nvSpPr>
              <p:spPr>
                <a:xfrm>
                  <a:off x="3886200" y="4016024"/>
                  <a:ext cx="76200" cy="98776"/>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34" name="Oval 33">
                  <a:extLst>
                    <a:ext uri="{FF2B5EF4-FFF2-40B4-BE49-F238E27FC236}">
                      <a16:creationId xmlns:a16="http://schemas.microsoft.com/office/drawing/2014/main" id="{84A2F609-9DE7-4193-966D-423BDCAC0325}"/>
                    </a:ext>
                  </a:extLst>
                </p:cNvPr>
                <p:cNvSpPr/>
                <p:nvPr/>
              </p:nvSpPr>
              <p:spPr>
                <a:xfrm>
                  <a:off x="3886200" y="4267200"/>
                  <a:ext cx="76200" cy="98776"/>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cxnSp>
              <p:nvCxnSpPr>
                <p:cNvPr id="35" name="Straight Connector 38">
                  <a:extLst>
                    <a:ext uri="{FF2B5EF4-FFF2-40B4-BE49-F238E27FC236}">
                      <a16:creationId xmlns:a16="http://schemas.microsoft.com/office/drawing/2014/main" id="{714AFEFC-53E3-4EF2-BB22-B8C6D3379DF1}"/>
                    </a:ext>
                  </a:extLst>
                </p:cNvPr>
                <p:cNvCxnSpPr/>
                <p:nvPr/>
              </p:nvCxnSpPr>
              <p:spPr>
                <a:xfrm>
                  <a:off x="3924655" y="4044954"/>
                  <a:ext cx="0" cy="321022"/>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grpSp>
        </p:grpSp>
      </p:grpSp>
      <p:grpSp>
        <p:nvGrpSpPr>
          <p:cNvPr id="61" name="Group 68">
            <a:extLst>
              <a:ext uri="{FF2B5EF4-FFF2-40B4-BE49-F238E27FC236}">
                <a16:creationId xmlns:a16="http://schemas.microsoft.com/office/drawing/2014/main" id="{90768525-76C5-4D47-ABB6-BB48C860E6BD}"/>
              </a:ext>
            </a:extLst>
          </p:cNvPr>
          <p:cNvGrpSpPr/>
          <p:nvPr/>
        </p:nvGrpSpPr>
        <p:grpSpPr>
          <a:xfrm>
            <a:off x="6404171" y="4583225"/>
            <a:ext cx="4312466" cy="1215506"/>
            <a:chOff x="7770606" y="3077921"/>
            <a:chExt cx="4223783" cy="862033"/>
          </a:xfrm>
        </p:grpSpPr>
        <p:sp>
          <p:nvSpPr>
            <p:cNvPr id="62" name="TextBox 25">
              <a:extLst>
                <a:ext uri="{FF2B5EF4-FFF2-40B4-BE49-F238E27FC236}">
                  <a16:creationId xmlns:a16="http://schemas.microsoft.com/office/drawing/2014/main" id="{F1D05BE8-8AC1-4AEF-8AF9-481EC39AF8EC}"/>
                </a:ext>
              </a:extLst>
            </p:cNvPr>
            <p:cNvSpPr txBox="1"/>
            <p:nvPr/>
          </p:nvSpPr>
          <p:spPr>
            <a:xfrm>
              <a:off x="7770606" y="3263305"/>
              <a:ext cx="4223783" cy="676649"/>
            </a:xfrm>
            <a:prstGeom prst="rect">
              <a:avLst/>
            </a:prstGeom>
            <a:solidFill>
              <a:schemeClr val="accent3">
                <a:lumMod val="20000"/>
                <a:lumOff val="80000"/>
              </a:schemeClr>
            </a:solidFill>
            <a:ln w="19050">
              <a:solidFill>
                <a:schemeClr val="tx2">
                  <a:lumMod val="75000"/>
                </a:schemeClr>
              </a:solidFill>
            </a:ln>
          </p:spPr>
          <p:txBody>
            <a:bodyPr wrap="square" rtlCol="0">
              <a:spAutoFit/>
            </a:bodyPr>
            <a:lstStyle/>
            <a:p>
              <a:pPr>
                <a:tabLst>
                  <a:tab pos="2955925" algn="l"/>
                  <a:tab pos="3136900" algn="l"/>
                </a:tabLst>
              </a:pPr>
              <a:r>
                <a:rPr lang="en-US" sz="1400" b="1" dirty="0">
                  <a:solidFill>
                    <a:prstClr val="black"/>
                  </a:solidFill>
                  <a:latin typeface="Century Gothic" panose="020B0502020202020204" pitchFamily="34" charset="0"/>
                </a:rPr>
                <a:t>     </a:t>
              </a:r>
            </a:p>
            <a:p>
              <a:pPr>
                <a:tabLst>
                  <a:tab pos="2955925" algn="l"/>
                  <a:tab pos="3136900" algn="l"/>
                </a:tabLst>
              </a:pPr>
              <a:r>
                <a:rPr lang="en-US" sz="1400" b="1" dirty="0">
                  <a:solidFill>
                    <a:prstClr val="black"/>
                  </a:solidFill>
                </a:rPr>
                <a:t>JESTECH</a:t>
              </a:r>
              <a:r>
                <a:rPr lang="en-US" sz="1400" dirty="0">
                  <a:solidFill>
                    <a:prstClr val="black"/>
                  </a:solidFill>
                </a:rPr>
                <a:t>, the international refereed journal of </a:t>
              </a:r>
              <a:r>
                <a:rPr lang="tr-TR" sz="1400" dirty="0">
                  <a:solidFill>
                    <a:prstClr val="black"/>
                  </a:solidFill>
                </a:rPr>
                <a:t>UNIKA</a:t>
              </a:r>
              <a:r>
                <a:rPr lang="en-US" sz="1400" dirty="0">
                  <a:solidFill>
                    <a:prstClr val="black"/>
                  </a:solidFill>
                </a:rPr>
                <a:t>, is being scanned within the scope of “Science Citation Index - Expanded (SCI-Expanded).</a:t>
              </a:r>
              <a:endParaRPr lang="en-US" sz="1400" b="1" dirty="0">
                <a:solidFill>
                  <a:prstClr val="black"/>
                </a:solidFill>
                <a:latin typeface="+mj-lt"/>
              </a:endParaRPr>
            </a:p>
          </p:txBody>
        </p:sp>
        <p:grpSp>
          <p:nvGrpSpPr>
            <p:cNvPr id="63" name="Group 26">
              <a:extLst>
                <a:ext uri="{FF2B5EF4-FFF2-40B4-BE49-F238E27FC236}">
                  <a16:creationId xmlns:a16="http://schemas.microsoft.com/office/drawing/2014/main" id="{5018AEFC-B72A-4D9E-A19B-FD4628B602E1}"/>
                </a:ext>
              </a:extLst>
            </p:cNvPr>
            <p:cNvGrpSpPr/>
            <p:nvPr/>
          </p:nvGrpSpPr>
          <p:grpSpPr>
            <a:xfrm>
              <a:off x="7855432" y="3077921"/>
              <a:ext cx="4054132" cy="334938"/>
              <a:chOff x="5369708" y="4053145"/>
              <a:chExt cx="3128328" cy="364417"/>
            </a:xfrm>
          </p:grpSpPr>
          <p:grpSp>
            <p:nvGrpSpPr>
              <p:cNvPr id="64" name="Group 27">
                <a:extLst>
                  <a:ext uri="{FF2B5EF4-FFF2-40B4-BE49-F238E27FC236}">
                    <a16:creationId xmlns:a16="http://schemas.microsoft.com/office/drawing/2014/main" id="{F558651E-D304-4FFD-B6DE-6D1132EA76A5}"/>
                  </a:ext>
                </a:extLst>
              </p:cNvPr>
              <p:cNvGrpSpPr/>
              <p:nvPr/>
            </p:nvGrpSpPr>
            <p:grpSpPr>
              <a:xfrm>
                <a:off x="8421836" y="4057718"/>
                <a:ext cx="76200" cy="349952"/>
                <a:chOff x="3886200" y="4016024"/>
                <a:chExt cx="76200" cy="349952"/>
              </a:xfrm>
            </p:grpSpPr>
            <p:sp>
              <p:nvSpPr>
                <p:cNvPr id="97" name="Oval 96">
                  <a:extLst>
                    <a:ext uri="{FF2B5EF4-FFF2-40B4-BE49-F238E27FC236}">
                      <a16:creationId xmlns:a16="http://schemas.microsoft.com/office/drawing/2014/main" id="{FD812AF0-8EA3-4032-B89B-B24BCA66C3EA}"/>
                    </a:ext>
                  </a:extLst>
                </p:cNvPr>
                <p:cNvSpPr/>
                <p:nvPr/>
              </p:nvSpPr>
              <p:spPr>
                <a:xfrm>
                  <a:off x="3886200" y="4016024"/>
                  <a:ext cx="76200" cy="98776"/>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98" name="Oval 97">
                  <a:extLst>
                    <a:ext uri="{FF2B5EF4-FFF2-40B4-BE49-F238E27FC236}">
                      <a16:creationId xmlns:a16="http://schemas.microsoft.com/office/drawing/2014/main" id="{45FFDA16-E00B-46E5-95C2-286CE95246A5}"/>
                    </a:ext>
                  </a:extLst>
                </p:cNvPr>
                <p:cNvSpPr/>
                <p:nvPr/>
              </p:nvSpPr>
              <p:spPr>
                <a:xfrm>
                  <a:off x="3886200" y="4267200"/>
                  <a:ext cx="76200" cy="98776"/>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cxnSp>
              <p:nvCxnSpPr>
                <p:cNvPr id="99" name="Straight Connector 62">
                  <a:extLst>
                    <a:ext uri="{FF2B5EF4-FFF2-40B4-BE49-F238E27FC236}">
                      <a16:creationId xmlns:a16="http://schemas.microsoft.com/office/drawing/2014/main" id="{D06CC89B-5162-42A9-9280-C9CE6639A8C1}"/>
                    </a:ext>
                  </a:extLst>
                </p:cNvPr>
                <p:cNvCxnSpPr/>
                <p:nvPr/>
              </p:nvCxnSpPr>
              <p:spPr>
                <a:xfrm>
                  <a:off x="3924655" y="4044954"/>
                  <a:ext cx="0" cy="321022"/>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65" name="Group 28">
                <a:extLst>
                  <a:ext uri="{FF2B5EF4-FFF2-40B4-BE49-F238E27FC236}">
                    <a16:creationId xmlns:a16="http://schemas.microsoft.com/office/drawing/2014/main" id="{EAE20911-59EA-4048-8F90-BB9B9E758C81}"/>
                  </a:ext>
                </a:extLst>
              </p:cNvPr>
              <p:cNvGrpSpPr/>
              <p:nvPr/>
            </p:nvGrpSpPr>
            <p:grpSpPr>
              <a:xfrm>
                <a:off x="7658804" y="4067610"/>
                <a:ext cx="76200" cy="349952"/>
                <a:chOff x="3886200" y="4016024"/>
                <a:chExt cx="76200" cy="349952"/>
              </a:xfrm>
            </p:grpSpPr>
            <p:sp>
              <p:nvSpPr>
                <p:cNvPr id="94" name="Oval 93">
                  <a:extLst>
                    <a:ext uri="{FF2B5EF4-FFF2-40B4-BE49-F238E27FC236}">
                      <a16:creationId xmlns:a16="http://schemas.microsoft.com/office/drawing/2014/main" id="{1B8BE561-5F12-4DEA-88B7-DC27724D8C99}"/>
                    </a:ext>
                  </a:extLst>
                </p:cNvPr>
                <p:cNvSpPr/>
                <p:nvPr/>
              </p:nvSpPr>
              <p:spPr>
                <a:xfrm>
                  <a:off x="3886200" y="4016024"/>
                  <a:ext cx="76200" cy="98776"/>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95" name="Oval 94">
                  <a:extLst>
                    <a:ext uri="{FF2B5EF4-FFF2-40B4-BE49-F238E27FC236}">
                      <a16:creationId xmlns:a16="http://schemas.microsoft.com/office/drawing/2014/main" id="{07ADB18E-F0E7-4C93-A7FF-783CAE36FDE4}"/>
                    </a:ext>
                  </a:extLst>
                </p:cNvPr>
                <p:cNvSpPr/>
                <p:nvPr/>
              </p:nvSpPr>
              <p:spPr>
                <a:xfrm>
                  <a:off x="3886200" y="4267200"/>
                  <a:ext cx="76200" cy="98776"/>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cxnSp>
              <p:nvCxnSpPr>
                <p:cNvPr id="96" name="Straight Connector 59">
                  <a:extLst>
                    <a:ext uri="{FF2B5EF4-FFF2-40B4-BE49-F238E27FC236}">
                      <a16:creationId xmlns:a16="http://schemas.microsoft.com/office/drawing/2014/main" id="{0E95B573-89E1-4CC9-B0E1-2382ADD49945}"/>
                    </a:ext>
                  </a:extLst>
                </p:cNvPr>
                <p:cNvCxnSpPr/>
                <p:nvPr/>
              </p:nvCxnSpPr>
              <p:spPr>
                <a:xfrm>
                  <a:off x="3924655" y="4044954"/>
                  <a:ext cx="0" cy="321022"/>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66" name="Group 29">
                <a:extLst>
                  <a:ext uri="{FF2B5EF4-FFF2-40B4-BE49-F238E27FC236}">
                    <a16:creationId xmlns:a16="http://schemas.microsoft.com/office/drawing/2014/main" id="{428521FE-C76F-4259-A279-A3EE4D181B3B}"/>
                  </a:ext>
                </a:extLst>
              </p:cNvPr>
              <p:cNvGrpSpPr/>
              <p:nvPr/>
            </p:nvGrpSpPr>
            <p:grpSpPr>
              <a:xfrm>
                <a:off x="8040320" y="4067610"/>
                <a:ext cx="76200" cy="349952"/>
                <a:chOff x="3886200" y="4016024"/>
                <a:chExt cx="76200" cy="349952"/>
              </a:xfrm>
            </p:grpSpPr>
            <p:sp>
              <p:nvSpPr>
                <p:cNvPr id="91" name="Oval 90">
                  <a:extLst>
                    <a:ext uri="{FF2B5EF4-FFF2-40B4-BE49-F238E27FC236}">
                      <a16:creationId xmlns:a16="http://schemas.microsoft.com/office/drawing/2014/main" id="{6487CD25-7521-42ED-A4A7-C532CDF1C215}"/>
                    </a:ext>
                  </a:extLst>
                </p:cNvPr>
                <p:cNvSpPr/>
                <p:nvPr/>
              </p:nvSpPr>
              <p:spPr>
                <a:xfrm>
                  <a:off x="3886200" y="4016024"/>
                  <a:ext cx="76200" cy="98776"/>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92" name="Oval 91">
                  <a:extLst>
                    <a:ext uri="{FF2B5EF4-FFF2-40B4-BE49-F238E27FC236}">
                      <a16:creationId xmlns:a16="http://schemas.microsoft.com/office/drawing/2014/main" id="{B919B203-F512-428A-B7B8-A38F248FD3E7}"/>
                    </a:ext>
                  </a:extLst>
                </p:cNvPr>
                <p:cNvSpPr/>
                <p:nvPr/>
              </p:nvSpPr>
              <p:spPr>
                <a:xfrm>
                  <a:off x="3886200" y="4267200"/>
                  <a:ext cx="76200" cy="98776"/>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cxnSp>
              <p:nvCxnSpPr>
                <p:cNvPr id="93" name="Straight Connector 56">
                  <a:extLst>
                    <a:ext uri="{FF2B5EF4-FFF2-40B4-BE49-F238E27FC236}">
                      <a16:creationId xmlns:a16="http://schemas.microsoft.com/office/drawing/2014/main" id="{3EFC6692-B498-45EC-A653-88AF096D6841}"/>
                    </a:ext>
                  </a:extLst>
                </p:cNvPr>
                <p:cNvCxnSpPr/>
                <p:nvPr/>
              </p:nvCxnSpPr>
              <p:spPr>
                <a:xfrm>
                  <a:off x="3924655" y="4044954"/>
                  <a:ext cx="0" cy="321022"/>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67" name="Group 30">
                <a:extLst>
                  <a:ext uri="{FF2B5EF4-FFF2-40B4-BE49-F238E27FC236}">
                    <a16:creationId xmlns:a16="http://schemas.microsoft.com/office/drawing/2014/main" id="{19EBB507-D0FF-4A3B-A81C-3AD3A63DFEE2}"/>
                  </a:ext>
                </a:extLst>
              </p:cNvPr>
              <p:cNvGrpSpPr/>
              <p:nvPr/>
            </p:nvGrpSpPr>
            <p:grpSpPr>
              <a:xfrm>
                <a:off x="5369708" y="4053145"/>
                <a:ext cx="76200" cy="349952"/>
                <a:chOff x="3886200" y="4016024"/>
                <a:chExt cx="76200" cy="349952"/>
              </a:xfrm>
            </p:grpSpPr>
            <p:sp>
              <p:nvSpPr>
                <p:cNvPr id="88" name="Oval 87">
                  <a:extLst>
                    <a:ext uri="{FF2B5EF4-FFF2-40B4-BE49-F238E27FC236}">
                      <a16:creationId xmlns:a16="http://schemas.microsoft.com/office/drawing/2014/main" id="{B0D5AA8D-279A-4C0F-BF20-4A5530E9220A}"/>
                    </a:ext>
                  </a:extLst>
                </p:cNvPr>
                <p:cNvSpPr/>
                <p:nvPr/>
              </p:nvSpPr>
              <p:spPr>
                <a:xfrm>
                  <a:off x="3886200" y="4016024"/>
                  <a:ext cx="76200" cy="98776"/>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89" name="Oval 88">
                  <a:extLst>
                    <a:ext uri="{FF2B5EF4-FFF2-40B4-BE49-F238E27FC236}">
                      <a16:creationId xmlns:a16="http://schemas.microsoft.com/office/drawing/2014/main" id="{4185C577-DD7D-4DA4-BDED-BC8CED165C22}"/>
                    </a:ext>
                  </a:extLst>
                </p:cNvPr>
                <p:cNvSpPr/>
                <p:nvPr/>
              </p:nvSpPr>
              <p:spPr>
                <a:xfrm>
                  <a:off x="3886200" y="4267200"/>
                  <a:ext cx="76200" cy="98776"/>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cxnSp>
              <p:nvCxnSpPr>
                <p:cNvPr id="90" name="Straight Connector 53">
                  <a:extLst>
                    <a:ext uri="{FF2B5EF4-FFF2-40B4-BE49-F238E27FC236}">
                      <a16:creationId xmlns:a16="http://schemas.microsoft.com/office/drawing/2014/main" id="{889AE128-07D8-4BEA-A0BF-83E4EC3CC6FA}"/>
                    </a:ext>
                  </a:extLst>
                </p:cNvPr>
                <p:cNvCxnSpPr/>
                <p:nvPr/>
              </p:nvCxnSpPr>
              <p:spPr>
                <a:xfrm>
                  <a:off x="3924655" y="4044954"/>
                  <a:ext cx="0" cy="321022"/>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68" name="Group 31">
                <a:extLst>
                  <a:ext uri="{FF2B5EF4-FFF2-40B4-BE49-F238E27FC236}">
                    <a16:creationId xmlns:a16="http://schemas.microsoft.com/office/drawing/2014/main" id="{0E704366-8783-4A63-90FD-BFF7EB5E4095}"/>
                  </a:ext>
                </a:extLst>
              </p:cNvPr>
              <p:cNvGrpSpPr/>
              <p:nvPr/>
            </p:nvGrpSpPr>
            <p:grpSpPr>
              <a:xfrm>
                <a:off x="6895772" y="4064278"/>
                <a:ext cx="76200" cy="349952"/>
                <a:chOff x="3886200" y="4016024"/>
                <a:chExt cx="76200" cy="349952"/>
              </a:xfrm>
            </p:grpSpPr>
            <p:sp>
              <p:nvSpPr>
                <p:cNvPr id="85" name="Oval 84">
                  <a:extLst>
                    <a:ext uri="{FF2B5EF4-FFF2-40B4-BE49-F238E27FC236}">
                      <a16:creationId xmlns:a16="http://schemas.microsoft.com/office/drawing/2014/main" id="{979E10DA-F163-4F78-99D3-8449009C1F7C}"/>
                    </a:ext>
                  </a:extLst>
                </p:cNvPr>
                <p:cNvSpPr/>
                <p:nvPr/>
              </p:nvSpPr>
              <p:spPr>
                <a:xfrm>
                  <a:off x="3886200" y="4016024"/>
                  <a:ext cx="76200" cy="98776"/>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86" name="Oval 85">
                  <a:extLst>
                    <a:ext uri="{FF2B5EF4-FFF2-40B4-BE49-F238E27FC236}">
                      <a16:creationId xmlns:a16="http://schemas.microsoft.com/office/drawing/2014/main" id="{62C79AC8-1A23-457A-A47A-39966481F581}"/>
                    </a:ext>
                  </a:extLst>
                </p:cNvPr>
                <p:cNvSpPr/>
                <p:nvPr/>
              </p:nvSpPr>
              <p:spPr>
                <a:xfrm>
                  <a:off x="3886200" y="4267200"/>
                  <a:ext cx="76200" cy="98776"/>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cxnSp>
              <p:nvCxnSpPr>
                <p:cNvPr id="87" name="Straight Connector 50">
                  <a:extLst>
                    <a:ext uri="{FF2B5EF4-FFF2-40B4-BE49-F238E27FC236}">
                      <a16:creationId xmlns:a16="http://schemas.microsoft.com/office/drawing/2014/main" id="{9AA5469A-2D3B-49A2-A885-B520A82EA354}"/>
                    </a:ext>
                  </a:extLst>
                </p:cNvPr>
                <p:cNvCxnSpPr/>
                <p:nvPr/>
              </p:nvCxnSpPr>
              <p:spPr>
                <a:xfrm>
                  <a:off x="3924655" y="4044954"/>
                  <a:ext cx="0" cy="321022"/>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69" name="Group 32">
                <a:extLst>
                  <a:ext uri="{FF2B5EF4-FFF2-40B4-BE49-F238E27FC236}">
                    <a16:creationId xmlns:a16="http://schemas.microsoft.com/office/drawing/2014/main" id="{A87DEC62-725D-4384-B70F-B81A0FE1D5DE}"/>
                  </a:ext>
                </a:extLst>
              </p:cNvPr>
              <p:cNvGrpSpPr/>
              <p:nvPr/>
            </p:nvGrpSpPr>
            <p:grpSpPr>
              <a:xfrm>
                <a:off x="7277288" y="4062919"/>
                <a:ext cx="76200" cy="349952"/>
                <a:chOff x="3886200" y="4016024"/>
                <a:chExt cx="76200" cy="349952"/>
              </a:xfrm>
            </p:grpSpPr>
            <p:sp>
              <p:nvSpPr>
                <p:cNvPr id="82" name="Oval 81">
                  <a:extLst>
                    <a:ext uri="{FF2B5EF4-FFF2-40B4-BE49-F238E27FC236}">
                      <a16:creationId xmlns:a16="http://schemas.microsoft.com/office/drawing/2014/main" id="{5820E282-4971-4CFB-B267-40F1725B2211}"/>
                    </a:ext>
                  </a:extLst>
                </p:cNvPr>
                <p:cNvSpPr/>
                <p:nvPr/>
              </p:nvSpPr>
              <p:spPr>
                <a:xfrm>
                  <a:off x="3886200" y="4016024"/>
                  <a:ext cx="76200" cy="98776"/>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83" name="Oval 82">
                  <a:extLst>
                    <a:ext uri="{FF2B5EF4-FFF2-40B4-BE49-F238E27FC236}">
                      <a16:creationId xmlns:a16="http://schemas.microsoft.com/office/drawing/2014/main" id="{2B860580-C926-4C3F-BAD1-07B23D03AE7D}"/>
                    </a:ext>
                  </a:extLst>
                </p:cNvPr>
                <p:cNvSpPr/>
                <p:nvPr/>
              </p:nvSpPr>
              <p:spPr>
                <a:xfrm>
                  <a:off x="3886200" y="4267200"/>
                  <a:ext cx="76200" cy="98776"/>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cxnSp>
              <p:nvCxnSpPr>
                <p:cNvPr id="84" name="Straight Connector 47">
                  <a:extLst>
                    <a:ext uri="{FF2B5EF4-FFF2-40B4-BE49-F238E27FC236}">
                      <a16:creationId xmlns:a16="http://schemas.microsoft.com/office/drawing/2014/main" id="{680CE84E-C375-4356-B210-B975971BCC6C}"/>
                    </a:ext>
                  </a:extLst>
                </p:cNvPr>
                <p:cNvCxnSpPr/>
                <p:nvPr/>
              </p:nvCxnSpPr>
              <p:spPr>
                <a:xfrm>
                  <a:off x="3924655" y="4044954"/>
                  <a:ext cx="0" cy="321022"/>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70" name="Group 33">
                <a:extLst>
                  <a:ext uri="{FF2B5EF4-FFF2-40B4-BE49-F238E27FC236}">
                    <a16:creationId xmlns:a16="http://schemas.microsoft.com/office/drawing/2014/main" id="{4E8D9E7F-C29A-4CF9-BE5D-36A62D367C54}"/>
                  </a:ext>
                </a:extLst>
              </p:cNvPr>
              <p:cNvGrpSpPr/>
              <p:nvPr/>
            </p:nvGrpSpPr>
            <p:grpSpPr>
              <a:xfrm>
                <a:off x="6514256" y="4067610"/>
                <a:ext cx="76200" cy="349952"/>
                <a:chOff x="3886200" y="4016024"/>
                <a:chExt cx="76200" cy="349952"/>
              </a:xfrm>
            </p:grpSpPr>
            <p:sp>
              <p:nvSpPr>
                <p:cNvPr id="79" name="Oval 78">
                  <a:extLst>
                    <a:ext uri="{FF2B5EF4-FFF2-40B4-BE49-F238E27FC236}">
                      <a16:creationId xmlns:a16="http://schemas.microsoft.com/office/drawing/2014/main" id="{A6265465-957C-42E5-AD7D-A3B30F2BB37F}"/>
                    </a:ext>
                  </a:extLst>
                </p:cNvPr>
                <p:cNvSpPr/>
                <p:nvPr/>
              </p:nvSpPr>
              <p:spPr>
                <a:xfrm>
                  <a:off x="3886200" y="4016024"/>
                  <a:ext cx="76200" cy="98776"/>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80" name="Oval 79">
                  <a:extLst>
                    <a:ext uri="{FF2B5EF4-FFF2-40B4-BE49-F238E27FC236}">
                      <a16:creationId xmlns:a16="http://schemas.microsoft.com/office/drawing/2014/main" id="{1C8F8B86-6A44-4ACB-A3C0-C2C321F5A4AC}"/>
                    </a:ext>
                  </a:extLst>
                </p:cNvPr>
                <p:cNvSpPr/>
                <p:nvPr/>
              </p:nvSpPr>
              <p:spPr>
                <a:xfrm>
                  <a:off x="3886200" y="4267200"/>
                  <a:ext cx="76200" cy="98776"/>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cxnSp>
              <p:nvCxnSpPr>
                <p:cNvPr id="81" name="Straight Connector 44">
                  <a:extLst>
                    <a:ext uri="{FF2B5EF4-FFF2-40B4-BE49-F238E27FC236}">
                      <a16:creationId xmlns:a16="http://schemas.microsoft.com/office/drawing/2014/main" id="{8FF4B10D-DC63-4BC5-B714-E49CA9D8E492}"/>
                    </a:ext>
                  </a:extLst>
                </p:cNvPr>
                <p:cNvCxnSpPr/>
                <p:nvPr/>
              </p:nvCxnSpPr>
              <p:spPr>
                <a:xfrm>
                  <a:off x="3924655" y="4044954"/>
                  <a:ext cx="0" cy="321022"/>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71" name="Group 34">
                <a:extLst>
                  <a:ext uri="{FF2B5EF4-FFF2-40B4-BE49-F238E27FC236}">
                    <a16:creationId xmlns:a16="http://schemas.microsoft.com/office/drawing/2014/main" id="{4E4FDE66-4DD7-4309-8E01-5E21B7E886A7}"/>
                  </a:ext>
                </a:extLst>
              </p:cNvPr>
              <p:cNvGrpSpPr/>
              <p:nvPr/>
            </p:nvGrpSpPr>
            <p:grpSpPr>
              <a:xfrm>
                <a:off x="6132740" y="4053145"/>
                <a:ext cx="76200" cy="349952"/>
                <a:chOff x="3886200" y="4016024"/>
                <a:chExt cx="76200" cy="349952"/>
              </a:xfrm>
            </p:grpSpPr>
            <p:sp>
              <p:nvSpPr>
                <p:cNvPr id="76" name="Oval 75">
                  <a:extLst>
                    <a:ext uri="{FF2B5EF4-FFF2-40B4-BE49-F238E27FC236}">
                      <a16:creationId xmlns:a16="http://schemas.microsoft.com/office/drawing/2014/main" id="{0096583C-3B46-4DDE-8DBB-0C5AF374A101}"/>
                    </a:ext>
                  </a:extLst>
                </p:cNvPr>
                <p:cNvSpPr/>
                <p:nvPr/>
              </p:nvSpPr>
              <p:spPr>
                <a:xfrm>
                  <a:off x="3886200" y="4016024"/>
                  <a:ext cx="76200" cy="98776"/>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77" name="Oval 76">
                  <a:extLst>
                    <a:ext uri="{FF2B5EF4-FFF2-40B4-BE49-F238E27FC236}">
                      <a16:creationId xmlns:a16="http://schemas.microsoft.com/office/drawing/2014/main" id="{ACC472DD-6BD6-48A6-B32E-E2AD88742634}"/>
                    </a:ext>
                  </a:extLst>
                </p:cNvPr>
                <p:cNvSpPr/>
                <p:nvPr/>
              </p:nvSpPr>
              <p:spPr>
                <a:xfrm>
                  <a:off x="3886200" y="4267200"/>
                  <a:ext cx="76200" cy="98776"/>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cxnSp>
              <p:nvCxnSpPr>
                <p:cNvPr id="78" name="Straight Connector 41">
                  <a:extLst>
                    <a:ext uri="{FF2B5EF4-FFF2-40B4-BE49-F238E27FC236}">
                      <a16:creationId xmlns:a16="http://schemas.microsoft.com/office/drawing/2014/main" id="{4D941C0B-1764-4E70-AA39-8EDEC69A0595}"/>
                    </a:ext>
                  </a:extLst>
                </p:cNvPr>
                <p:cNvCxnSpPr/>
                <p:nvPr/>
              </p:nvCxnSpPr>
              <p:spPr>
                <a:xfrm>
                  <a:off x="3924655" y="4044954"/>
                  <a:ext cx="0" cy="321022"/>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72" name="Group 35">
                <a:extLst>
                  <a:ext uri="{FF2B5EF4-FFF2-40B4-BE49-F238E27FC236}">
                    <a16:creationId xmlns:a16="http://schemas.microsoft.com/office/drawing/2014/main" id="{D1DF164B-96E1-44A7-B186-681FEB5D9AB3}"/>
                  </a:ext>
                </a:extLst>
              </p:cNvPr>
              <p:cNvGrpSpPr/>
              <p:nvPr/>
            </p:nvGrpSpPr>
            <p:grpSpPr>
              <a:xfrm>
                <a:off x="5751224" y="4053145"/>
                <a:ext cx="76200" cy="349952"/>
                <a:chOff x="3886200" y="4016024"/>
                <a:chExt cx="76200" cy="349952"/>
              </a:xfrm>
            </p:grpSpPr>
            <p:sp>
              <p:nvSpPr>
                <p:cNvPr id="73" name="Oval 72">
                  <a:extLst>
                    <a:ext uri="{FF2B5EF4-FFF2-40B4-BE49-F238E27FC236}">
                      <a16:creationId xmlns:a16="http://schemas.microsoft.com/office/drawing/2014/main" id="{BA768B07-6152-4160-9D19-46D71570EF95}"/>
                    </a:ext>
                  </a:extLst>
                </p:cNvPr>
                <p:cNvSpPr/>
                <p:nvPr/>
              </p:nvSpPr>
              <p:spPr>
                <a:xfrm>
                  <a:off x="3886200" y="4016024"/>
                  <a:ext cx="76200" cy="98776"/>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74" name="Oval 73">
                  <a:extLst>
                    <a:ext uri="{FF2B5EF4-FFF2-40B4-BE49-F238E27FC236}">
                      <a16:creationId xmlns:a16="http://schemas.microsoft.com/office/drawing/2014/main" id="{12712282-30E4-4D6F-9FB1-B23EF34E08BF}"/>
                    </a:ext>
                  </a:extLst>
                </p:cNvPr>
                <p:cNvSpPr/>
                <p:nvPr/>
              </p:nvSpPr>
              <p:spPr>
                <a:xfrm>
                  <a:off x="3886200" y="4267200"/>
                  <a:ext cx="76200" cy="98776"/>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cxnSp>
              <p:nvCxnSpPr>
                <p:cNvPr id="75" name="Straight Connector 38">
                  <a:extLst>
                    <a:ext uri="{FF2B5EF4-FFF2-40B4-BE49-F238E27FC236}">
                      <a16:creationId xmlns:a16="http://schemas.microsoft.com/office/drawing/2014/main" id="{1BC66771-7D8A-456D-B2D2-425CF14E15DA}"/>
                    </a:ext>
                  </a:extLst>
                </p:cNvPr>
                <p:cNvCxnSpPr/>
                <p:nvPr/>
              </p:nvCxnSpPr>
              <p:spPr>
                <a:xfrm>
                  <a:off x="3924655" y="4044954"/>
                  <a:ext cx="0" cy="321022"/>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grpSp>
        </p:grpSp>
      </p:grpSp>
      <p:pic>
        <p:nvPicPr>
          <p:cNvPr id="100" name="Resim 99" descr="çizim, gömlek içeren bir resim&#10;&#10;Açıklama otomatik olarak oluşturuldu">
            <a:extLst>
              <a:ext uri="{FF2B5EF4-FFF2-40B4-BE49-F238E27FC236}">
                <a16:creationId xmlns:a16="http://schemas.microsoft.com/office/drawing/2014/main" id="{1281BA75-5710-4B87-BA8D-EDEB7EEAB9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99802" y="0"/>
            <a:ext cx="2220378" cy="1554321"/>
          </a:xfrm>
          <a:prstGeom prst="rect">
            <a:avLst/>
          </a:prstGeom>
        </p:spPr>
      </p:pic>
    </p:spTree>
    <p:extLst>
      <p:ext uri="{BB962C8B-B14F-4D97-AF65-F5344CB8AC3E}">
        <p14:creationId xmlns:p14="http://schemas.microsoft.com/office/powerpoint/2010/main" val="13937114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6"/>
          <p:cNvSpPr txBox="1">
            <a:spLocks/>
          </p:cNvSpPr>
          <p:nvPr/>
        </p:nvSpPr>
        <p:spPr>
          <a:xfrm>
            <a:off x="531940" y="646461"/>
            <a:ext cx="10984557" cy="305229"/>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7" name="Text Placeholder 6"/>
          <p:cNvSpPr txBox="1">
            <a:spLocks/>
          </p:cNvSpPr>
          <p:nvPr/>
        </p:nvSpPr>
        <p:spPr>
          <a:xfrm>
            <a:off x="504124" y="707498"/>
            <a:ext cx="10984557" cy="305229"/>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tr-TR" sz="1800" dirty="0">
                <a:solidFill>
                  <a:srgbClr val="E7E6E6">
                    <a:lumMod val="50000"/>
                  </a:srgbClr>
                </a:solidFill>
              </a:rPr>
              <a:t>FIRST AND ONL IRON AND STEEL INSTITUTE IN TURKEY</a:t>
            </a:r>
            <a:endParaRPr lang="en-US" sz="1800" dirty="0">
              <a:solidFill>
                <a:srgbClr val="E7E6E6">
                  <a:lumMod val="50000"/>
                </a:srgbClr>
              </a:solidFill>
            </a:endParaRPr>
          </a:p>
        </p:txBody>
      </p:sp>
      <p:sp>
        <p:nvSpPr>
          <p:cNvPr id="21" name="Rectangle 20"/>
          <p:cNvSpPr/>
          <p:nvPr/>
        </p:nvSpPr>
        <p:spPr>
          <a:xfrm>
            <a:off x="1054612" y="2178133"/>
            <a:ext cx="5896496" cy="3816429"/>
          </a:xfrm>
          <a:prstGeom prst="rect">
            <a:avLst/>
          </a:prstGeom>
        </p:spPr>
        <p:txBody>
          <a:bodyPr wrap="square">
            <a:spAutoFit/>
          </a:bodyPr>
          <a:lstStyle/>
          <a:p>
            <a:pPr marL="285750" indent="-285750" defTabSz="914126">
              <a:buFont typeface="Arial" panose="020B0604020202020204" pitchFamily="34" charset="0"/>
              <a:buChar char="•"/>
            </a:pPr>
            <a:r>
              <a:rPr lang="tr-TR" sz="2200" dirty="0" err="1">
                <a:latin typeface="Arial Narrow" panose="020B0606020202030204" pitchFamily="34" charset="0"/>
                <a:cs typeface="Arial" panose="020B0604020202020204" pitchFamily="34" charset="0"/>
              </a:rPr>
              <a:t>Dynamic</a:t>
            </a:r>
            <a:r>
              <a:rPr lang="tr-TR" sz="2200" dirty="0">
                <a:latin typeface="Arial Narrow" panose="020B0606020202030204" pitchFamily="34" charset="0"/>
                <a:cs typeface="Arial" panose="020B0604020202020204" pitchFamily="34" charset="0"/>
              </a:rPr>
              <a:t> Test </a:t>
            </a:r>
            <a:r>
              <a:rPr lang="tr-TR" sz="2200" dirty="0" err="1">
                <a:latin typeface="Arial Narrow" panose="020B0606020202030204" pitchFamily="34" charset="0"/>
                <a:cs typeface="Arial" panose="020B0604020202020204" pitchFamily="34" charset="0"/>
              </a:rPr>
              <a:t>Lab</a:t>
            </a:r>
            <a:r>
              <a:rPr lang="tr-TR" sz="2200" dirty="0">
                <a:latin typeface="Arial Narrow" panose="020B0606020202030204" pitchFamily="34" charset="0"/>
                <a:cs typeface="Arial" panose="020B0604020202020204" pitchFamily="34" charset="0"/>
              </a:rPr>
              <a:t>.</a:t>
            </a:r>
            <a:endParaRPr lang="en-MY" sz="2200" dirty="0">
              <a:latin typeface="Arial Narrow" panose="020B0606020202030204" pitchFamily="34" charset="0"/>
              <a:cs typeface="Arial" panose="020B0604020202020204" pitchFamily="34" charset="0"/>
            </a:endParaRPr>
          </a:p>
          <a:p>
            <a:pPr marL="285750" indent="-285750" defTabSz="914126">
              <a:buFont typeface="Arial" panose="020B0604020202020204" pitchFamily="34" charset="0"/>
              <a:buChar char="•"/>
            </a:pPr>
            <a:r>
              <a:rPr lang="tr-TR" sz="2200" dirty="0" err="1">
                <a:latin typeface="Arial Narrow" panose="020B0606020202030204" pitchFamily="34" charset="0"/>
                <a:cs typeface="Arial" panose="020B0604020202020204" pitchFamily="34" charset="0"/>
              </a:rPr>
              <a:t>Residual</a:t>
            </a:r>
            <a:r>
              <a:rPr lang="tr-TR" sz="2200" dirty="0">
                <a:latin typeface="Arial Narrow" panose="020B0606020202030204" pitchFamily="34" charset="0"/>
                <a:cs typeface="Arial" panose="020B0604020202020204" pitchFamily="34" charset="0"/>
              </a:rPr>
              <a:t> </a:t>
            </a:r>
            <a:r>
              <a:rPr lang="tr-TR" sz="2200" dirty="0" err="1">
                <a:latin typeface="Arial Narrow" panose="020B0606020202030204" pitchFamily="34" charset="0"/>
                <a:cs typeface="Arial" panose="020B0604020202020204" pitchFamily="34" charset="0"/>
              </a:rPr>
              <a:t>Stress</a:t>
            </a:r>
            <a:r>
              <a:rPr lang="tr-TR" sz="2200" dirty="0">
                <a:latin typeface="Arial Narrow" panose="020B0606020202030204" pitchFamily="34" charset="0"/>
                <a:cs typeface="Arial" panose="020B0604020202020204" pitchFamily="34" charset="0"/>
              </a:rPr>
              <a:t> </a:t>
            </a:r>
            <a:r>
              <a:rPr lang="tr-TR" sz="2200" dirty="0" err="1">
                <a:latin typeface="Arial Narrow" panose="020B0606020202030204" pitchFamily="34" charset="0"/>
                <a:cs typeface="Arial" panose="020B0604020202020204" pitchFamily="34" charset="0"/>
              </a:rPr>
              <a:t>Measurement</a:t>
            </a:r>
            <a:r>
              <a:rPr lang="tr-TR" sz="2200" dirty="0">
                <a:latin typeface="Arial Narrow" panose="020B0606020202030204" pitchFamily="34" charset="0"/>
                <a:cs typeface="Arial" panose="020B0604020202020204" pitchFamily="34" charset="0"/>
              </a:rPr>
              <a:t> </a:t>
            </a:r>
            <a:r>
              <a:rPr lang="tr-TR" sz="2200" dirty="0" err="1">
                <a:latin typeface="Arial Narrow" panose="020B0606020202030204" pitchFamily="34" charset="0"/>
                <a:cs typeface="Arial" panose="020B0604020202020204" pitchFamily="34" charset="0"/>
              </a:rPr>
              <a:t>Lab</a:t>
            </a:r>
            <a:r>
              <a:rPr lang="tr-TR" sz="2200" dirty="0">
                <a:latin typeface="Arial Narrow" panose="020B0606020202030204" pitchFamily="34" charset="0"/>
                <a:cs typeface="Arial" panose="020B0604020202020204" pitchFamily="34" charset="0"/>
              </a:rPr>
              <a:t>.</a:t>
            </a:r>
            <a:endParaRPr lang="en-MY" sz="2200" dirty="0">
              <a:latin typeface="Arial Narrow" panose="020B0606020202030204" pitchFamily="34" charset="0"/>
              <a:cs typeface="Arial" panose="020B0604020202020204" pitchFamily="34" charset="0"/>
            </a:endParaRPr>
          </a:p>
          <a:p>
            <a:pPr marL="285750" indent="-285750" defTabSz="914126">
              <a:buFont typeface="Arial" panose="020B0604020202020204" pitchFamily="34" charset="0"/>
              <a:buChar char="•"/>
            </a:pPr>
            <a:r>
              <a:rPr lang="tr-TR" sz="2200" dirty="0" err="1">
                <a:latin typeface="Arial Narrow" panose="020B0606020202030204" pitchFamily="34" charset="0"/>
                <a:cs typeface="Arial" panose="020B0604020202020204" pitchFamily="34" charset="0"/>
              </a:rPr>
              <a:t>Elementel</a:t>
            </a:r>
            <a:r>
              <a:rPr lang="tr-TR" sz="2200" dirty="0">
                <a:latin typeface="Arial Narrow" panose="020B0606020202030204" pitchFamily="34" charset="0"/>
                <a:cs typeface="Arial" panose="020B0604020202020204" pitchFamily="34" charset="0"/>
              </a:rPr>
              <a:t> Analysis </a:t>
            </a:r>
            <a:r>
              <a:rPr lang="tr-TR" sz="2200" dirty="0" err="1">
                <a:latin typeface="Arial Narrow" panose="020B0606020202030204" pitchFamily="34" charset="0"/>
                <a:cs typeface="Arial" panose="020B0604020202020204" pitchFamily="34" charset="0"/>
              </a:rPr>
              <a:t>Lab</a:t>
            </a:r>
            <a:r>
              <a:rPr lang="tr-TR" sz="2200" dirty="0">
                <a:latin typeface="Arial Narrow" panose="020B0606020202030204" pitchFamily="34" charset="0"/>
                <a:cs typeface="Arial" panose="020B0604020202020204" pitchFamily="34" charset="0"/>
              </a:rPr>
              <a:t>.</a:t>
            </a:r>
            <a:endParaRPr lang="en-MY" sz="2200" dirty="0">
              <a:latin typeface="Arial Narrow" panose="020B0606020202030204" pitchFamily="34" charset="0"/>
              <a:cs typeface="Arial" panose="020B0604020202020204" pitchFamily="34" charset="0"/>
            </a:endParaRPr>
          </a:p>
          <a:p>
            <a:pPr marL="285750" indent="-285750" defTabSz="914126">
              <a:buFont typeface="Arial" panose="020B0604020202020204" pitchFamily="34" charset="0"/>
              <a:buChar char="•"/>
            </a:pPr>
            <a:r>
              <a:rPr lang="tr-TR" sz="2200" dirty="0">
                <a:latin typeface="Arial Narrow" panose="020B0606020202030204" pitchFamily="34" charset="0"/>
                <a:cs typeface="Arial" panose="020B0604020202020204" pitchFamily="34" charset="0"/>
              </a:rPr>
              <a:t>Sem </a:t>
            </a:r>
            <a:r>
              <a:rPr lang="tr-TR" sz="2200" dirty="0" err="1">
                <a:latin typeface="Arial Narrow" panose="020B0606020202030204" pitchFamily="34" charset="0"/>
                <a:cs typeface="Arial" panose="020B0604020202020204" pitchFamily="34" charset="0"/>
              </a:rPr>
              <a:t>Lab</a:t>
            </a:r>
            <a:r>
              <a:rPr lang="tr-TR" sz="2200" dirty="0">
                <a:latin typeface="Arial Narrow" panose="020B0606020202030204" pitchFamily="34" charset="0"/>
                <a:cs typeface="Arial" panose="020B0604020202020204" pitchFamily="34" charset="0"/>
              </a:rPr>
              <a:t>.</a:t>
            </a:r>
            <a:endParaRPr lang="en-MY" sz="2200" dirty="0">
              <a:latin typeface="Arial Narrow" panose="020B0606020202030204" pitchFamily="34" charset="0"/>
              <a:cs typeface="Arial" panose="020B0604020202020204" pitchFamily="34" charset="0"/>
            </a:endParaRPr>
          </a:p>
          <a:p>
            <a:pPr marL="285750" indent="-285750" defTabSz="914126">
              <a:buFont typeface="Arial" panose="020B0604020202020204" pitchFamily="34" charset="0"/>
              <a:buChar char="•"/>
            </a:pPr>
            <a:r>
              <a:rPr lang="tr-TR" sz="2200" dirty="0" err="1">
                <a:latin typeface="Arial Narrow" panose="020B0606020202030204" pitchFamily="34" charset="0"/>
                <a:cs typeface="Arial" panose="020B0604020202020204" pitchFamily="34" charset="0"/>
              </a:rPr>
              <a:t>Static</a:t>
            </a:r>
            <a:r>
              <a:rPr lang="tr-TR" sz="2200" dirty="0">
                <a:latin typeface="Arial Narrow" panose="020B0606020202030204" pitchFamily="34" charset="0"/>
                <a:cs typeface="Arial" panose="020B0604020202020204" pitchFamily="34" charset="0"/>
              </a:rPr>
              <a:t> Test </a:t>
            </a:r>
            <a:r>
              <a:rPr lang="tr-TR" sz="2200" dirty="0" err="1">
                <a:latin typeface="Arial Narrow" panose="020B0606020202030204" pitchFamily="34" charset="0"/>
                <a:cs typeface="Arial" panose="020B0604020202020204" pitchFamily="34" charset="0"/>
              </a:rPr>
              <a:t>Lab</a:t>
            </a:r>
            <a:r>
              <a:rPr lang="tr-TR" sz="2200" dirty="0">
                <a:latin typeface="Arial Narrow" panose="020B0606020202030204" pitchFamily="34" charset="0"/>
                <a:cs typeface="Arial" panose="020B0604020202020204" pitchFamily="34" charset="0"/>
              </a:rPr>
              <a:t>.</a:t>
            </a:r>
          </a:p>
          <a:p>
            <a:pPr marL="285750" indent="-285750" defTabSz="914126">
              <a:buFont typeface="Arial" panose="020B0604020202020204" pitchFamily="34" charset="0"/>
              <a:buChar char="•"/>
            </a:pPr>
            <a:r>
              <a:rPr lang="tr-TR" sz="2200" dirty="0" err="1">
                <a:latin typeface="Arial Narrow" panose="020B0606020202030204" pitchFamily="34" charset="0"/>
                <a:cs typeface="Arial" panose="020B0604020202020204" pitchFamily="34" charset="0"/>
              </a:rPr>
              <a:t>Xrd&amp;Xrf</a:t>
            </a:r>
            <a:r>
              <a:rPr lang="tr-TR" sz="2200" dirty="0">
                <a:latin typeface="Arial Narrow" panose="020B0606020202030204" pitchFamily="34" charset="0"/>
                <a:cs typeface="Arial" panose="020B0604020202020204" pitchFamily="34" charset="0"/>
              </a:rPr>
              <a:t> </a:t>
            </a:r>
            <a:r>
              <a:rPr lang="tr-TR" sz="2200" dirty="0" err="1">
                <a:latin typeface="Arial Narrow" panose="020B0606020202030204" pitchFamily="34" charset="0"/>
                <a:cs typeface="Arial" panose="020B0604020202020204" pitchFamily="34" charset="0"/>
              </a:rPr>
              <a:t>Lab</a:t>
            </a:r>
            <a:r>
              <a:rPr lang="tr-TR" sz="2200" dirty="0">
                <a:latin typeface="Arial Narrow" panose="020B0606020202030204" pitchFamily="34" charset="0"/>
                <a:cs typeface="Arial" panose="020B0604020202020204" pitchFamily="34" charset="0"/>
              </a:rPr>
              <a:t>.</a:t>
            </a:r>
          </a:p>
          <a:p>
            <a:pPr marL="285750" indent="-285750" defTabSz="914126">
              <a:buFont typeface="Arial" panose="020B0604020202020204" pitchFamily="34" charset="0"/>
              <a:buChar char="•"/>
            </a:pPr>
            <a:r>
              <a:rPr lang="tr-TR" sz="2200" dirty="0">
                <a:latin typeface="Arial Narrow" panose="020B0606020202030204" pitchFamily="34" charset="0"/>
                <a:cs typeface="Arial" panose="020B0604020202020204" pitchFamily="34" charset="0"/>
              </a:rPr>
              <a:t>Micro/Macro </a:t>
            </a:r>
            <a:r>
              <a:rPr lang="tr-TR" sz="2200" dirty="0" err="1">
                <a:latin typeface="Arial Narrow" panose="020B0606020202030204" pitchFamily="34" charset="0"/>
                <a:cs typeface="Arial" panose="020B0604020202020204" pitchFamily="34" charset="0"/>
              </a:rPr>
              <a:t>Measurement</a:t>
            </a:r>
            <a:r>
              <a:rPr lang="tr-TR" sz="2200" dirty="0">
                <a:latin typeface="Arial Narrow" panose="020B0606020202030204" pitchFamily="34" charset="0"/>
                <a:cs typeface="Arial" panose="020B0604020202020204" pitchFamily="34" charset="0"/>
              </a:rPr>
              <a:t> </a:t>
            </a:r>
            <a:r>
              <a:rPr lang="tr-TR" sz="2200" dirty="0" err="1">
                <a:latin typeface="Arial Narrow" panose="020B0606020202030204" pitchFamily="34" charset="0"/>
                <a:cs typeface="Arial" panose="020B0604020202020204" pitchFamily="34" charset="0"/>
              </a:rPr>
              <a:t>Lab</a:t>
            </a:r>
            <a:r>
              <a:rPr lang="tr-TR" sz="2200" dirty="0">
                <a:latin typeface="Arial Narrow" panose="020B0606020202030204" pitchFamily="34" charset="0"/>
                <a:cs typeface="Arial" panose="020B0604020202020204" pitchFamily="34" charset="0"/>
              </a:rPr>
              <a:t>.</a:t>
            </a:r>
          </a:p>
          <a:p>
            <a:pPr marL="285750" indent="-285750" defTabSz="914126">
              <a:buFont typeface="Arial" panose="020B0604020202020204" pitchFamily="34" charset="0"/>
              <a:buChar char="•"/>
            </a:pPr>
            <a:r>
              <a:rPr lang="tr-TR" sz="2200" dirty="0" err="1">
                <a:latin typeface="Arial Narrow" panose="020B0606020202030204" pitchFamily="34" charset="0"/>
                <a:cs typeface="Arial" panose="020B0604020202020204" pitchFamily="34" charset="0"/>
              </a:rPr>
              <a:t>Metallography</a:t>
            </a:r>
            <a:r>
              <a:rPr lang="tr-TR" sz="2200" dirty="0">
                <a:latin typeface="Arial Narrow" panose="020B0606020202030204" pitchFamily="34" charset="0"/>
                <a:cs typeface="Arial" panose="020B0604020202020204" pitchFamily="34" charset="0"/>
              </a:rPr>
              <a:t> </a:t>
            </a:r>
            <a:r>
              <a:rPr lang="tr-TR" sz="2200" dirty="0" err="1">
                <a:latin typeface="Arial Narrow" panose="020B0606020202030204" pitchFamily="34" charset="0"/>
                <a:cs typeface="Arial" panose="020B0604020202020204" pitchFamily="34" charset="0"/>
              </a:rPr>
              <a:t>Lab</a:t>
            </a:r>
            <a:r>
              <a:rPr lang="tr-TR" sz="2200" dirty="0">
                <a:latin typeface="Arial Narrow" panose="020B0606020202030204" pitchFamily="34" charset="0"/>
                <a:cs typeface="Arial" panose="020B0604020202020204" pitchFamily="34" charset="0"/>
              </a:rPr>
              <a:t>.</a:t>
            </a:r>
          </a:p>
          <a:p>
            <a:pPr marL="285750" indent="-285750" defTabSz="914126">
              <a:buFont typeface="Arial" panose="020B0604020202020204" pitchFamily="34" charset="0"/>
              <a:buChar char="•"/>
            </a:pPr>
            <a:r>
              <a:rPr lang="tr-TR" sz="2200" dirty="0" err="1">
                <a:latin typeface="Arial Narrow" panose="020B0606020202030204" pitchFamily="34" charset="0"/>
                <a:cs typeface="Arial" panose="020B0604020202020204" pitchFamily="34" charset="0"/>
              </a:rPr>
              <a:t>Energy</a:t>
            </a:r>
            <a:r>
              <a:rPr lang="tr-TR" sz="2200" dirty="0">
                <a:latin typeface="Arial Narrow" panose="020B0606020202030204" pitchFamily="34" charset="0"/>
                <a:cs typeface="Arial" panose="020B0604020202020204" pitchFamily="34" charset="0"/>
              </a:rPr>
              <a:t> and Environment </a:t>
            </a:r>
            <a:r>
              <a:rPr lang="tr-TR" sz="2200" dirty="0" err="1">
                <a:latin typeface="Arial Narrow" panose="020B0606020202030204" pitchFamily="34" charset="0"/>
                <a:cs typeface="Arial" panose="020B0604020202020204" pitchFamily="34" charset="0"/>
              </a:rPr>
              <a:t>Lab</a:t>
            </a:r>
            <a:r>
              <a:rPr lang="tr-TR" sz="2200" dirty="0">
                <a:latin typeface="Arial Narrow" panose="020B0606020202030204" pitchFamily="34" charset="0"/>
                <a:cs typeface="Arial" panose="020B0604020202020204" pitchFamily="34" charset="0"/>
              </a:rPr>
              <a:t>.</a:t>
            </a:r>
          </a:p>
          <a:p>
            <a:pPr marL="285750" indent="-285750" defTabSz="914126">
              <a:buFont typeface="Arial" panose="020B0604020202020204" pitchFamily="34" charset="0"/>
              <a:buChar char="•"/>
            </a:pPr>
            <a:r>
              <a:rPr lang="tr-TR" sz="2200" dirty="0" err="1">
                <a:latin typeface="Arial Narrow" panose="020B0606020202030204" pitchFamily="34" charset="0"/>
                <a:cs typeface="Arial" panose="020B0604020202020204" pitchFamily="34" charset="0"/>
              </a:rPr>
              <a:t>Dta</a:t>
            </a:r>
            <a:r>
              <a:rPr lang="tr-TR" sz="2200" dirty="0">
                <a:latin typeface="Arial Narrow" panose="020B0606020202030204" pitchFamily="34" charset="0"/>
                <a:cs typeface="Arial" panose="020B0604020202020204" pitchFamily="34" charset="0"/>
              </a:rPr>
              <a:t>/</a:t>
            </a:r>
            <a:r>
              <a:rPr lang="tr-TR" sz="2200" dirty="0" err="1">
                <a:latin typeface="Arial Narrow" panose="020B0606020202030204" pitchFamily="34" charset="0"/>
                <a:cs typeface="Arial" panose="020B0604020202020204" pitchFamily="34" charset="0"/>
              </a:rPr>
              <a:t>Dsc</a:t>
            </a:r>
            <a:r>
              <a:rPr lang="tr-TR" sz="2200" dirty="0">
                <a:latin typeface="Arial Narrow" panose="020B0606020202030204" pitchFamily="34" charset="0"/>
                <a:cs typeface="Arial" panose="020B0604020202020204" pitchFamily="34" charset="0"/>
              </a:rPr>
              <a:t> </a:t>
            </a:r>
            <a:r>
              <a:rPr lang="tr-TR" sz="2200" dirty="0" err="1">
                <a:latin typeface="Arial Narrow" panose="020B0606020202030204" pitchFamily="34" charset="0"/>
                <a:cs typeface="Arial" panose="020B0604020202020204" pitchFamily="34" charset="0"/>
              </a:rPr>
              <a:t>Lab</a:t>
            </a:r>
            <a:r>
              <a:rPr lang="tr-TR" sz="2200" dirty="0">
                <a:latin typeface="Arial Narrow" panose="020B0606020202030204" pitchFamily="34" charset="0"/>
                <a:cs typeface="Arial" panose="020B0604020202020204" pitchFamily="34" charset="0"/>
              </a:rPr>
              <a:t>.</a:t>
            </a:r>
          </a:p>
          <a:p>
            <a:pPr marL="285750" indent="-285750" defTabSz="914126">
              <a:buFont typeface="Arial" panose="020B0604020202020204" pitchFamily="34" charset="0"/>
              <a:buChar char="•"/>
            </a:pPr>
            <a:r>
              <a:rPr lang="tr-TR" sz="2200" dirty="0" err="1">
                <a:latin typeface="Arial Narrow" panose="020B0606020202030204" pitchFamily="34" charset="0"/>
                <a:cs typeface="Arial" panose="020B0604020202020204" pitchFamily="34" charset="0"/>
              </a:rPr>
              <a:t>Heat</a:t>
            </a:r>
            <a:r>
              <a:rPr lang="tr-TR" sz="2200" dirty="0">
                <a:latin typeface="Arial Narrow" panose="020B0606020202030204" pitchFamily="34" charset="0"/>
                <a:cs typeface="Arial" panose="020B0604020202020204" pitchFamily="34" charset="0"/>
              </a:rPr>
              <a:t> </a:t>
            </a:r>
            <a:r>
              <a:rPr lang="tr-TR" sz="2200" dirty="0" err="1">
                <a:latin typeface="Arial Narrow" panose="020B0606020202030204" pitchFamily="34" charset="0"/>
                <a:cs typeface="Arial" panose="020B0604020202020204" pitchFamily="34" charset="0"/>
              </a:rPr>
              <a:t>Treatment</a:t>
            </a:r>
            <a:r>
              <a:rPr lang="tr-TR" sz="2200" dirty="0">
                <a:latin typeface="Arial Narrow" panose="020B0606020202030204" pitchFamily="34" charset="0"/>
                <a:cs typeface="Arial" panose="020B0604020202020204" pitchFamily="34" charset="0"/>
              </a:rPr>
              <a:t> </a:t>
            </a:r>
            <a:r>
              <a:rPr lang="tr-TR" sz="2200" dirty="0" err="1">
                <a:latin typeface="Arial Narrow" panose="020B0606020202030204" pitchFamily="34" charset="0"/>
                <a:cs typeface="Arial" panose="020B0604020202020204" pitchFamily="34" charset="0"/>
              </a:rPr>
              <a:t>Lab</a:t>
            </a:r>
            <a:r>
              <a:rPr lang="tr-TR" sz="2200" dirty="0">
                <a:latin typeface="Arial Narrow" panose="020B0606020202030204" pitchFamily="34" charset="0"/>
                <a:cs typeface="Arial" panose="020B0604020202020204" pitchFamily="34" charset="0"/>
              </a:rPr>
              <a:t>.</a:t>
            </a:r>
            <a:endParaRPr lang="en-MY" sz="2200" dirty="0">
              <a:latin typeface="Arial Narrow" panose="020B0606020202030204" pitchFamily="34" charset="0"/>
              <a:cs typeface="Arial" panose="020B0604020202020204" pitchFamily="34" charset="0"/>
            </a:endParaRPr>
          </a:p>
        </p:txBody>
      </p:sp>
      <p:sp>
        <p:nvSpPr>
          <p:cNvPr id="22" name="Rectangle 21"/>
          <p:cNvSpPr/>
          <p:nvPr/>
        </p:nvSpPr>
        <p:spPr>
          <a:xfrm>
            <a:off x="997818" y="1535952"/>
            <a:ext cx="5610718" cy="461665"/>
          </a:xfrm>
          <a:prstGeom prst="rect">
            <a:avLst/>
          </a:prstGeom>
        </p:spPr>
        <p:txBody>
          <a:bodyPr wrap="square">
            <a:spAutoFit/>
          </a:bodyPr>
          <a:lstStyle/>
          <a:p>
            <a:pPr algn="ctr" defTabSz="914126"/>
            <a:r>
              <a:rPr lang="tr-TR"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UNIKA IRON AND STEEL INSTITUTE</a:t>
            </a:r>
            <a:endParaRPr lang="en-MY"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 name="Resim 8" descr="açık hava, bina, çayır, işaret içeren bir resim&#10;&#10;Açıklama otomatik olarak oluşturuldu">
            <a:extLst>
              <a:ext uri="{FF2B5EF4-FFF2-40B4-BE49-F238E27FC236}">
                <a16:creationId xmlns:a16="http://schemas.microsoft.com/office/drawing/2014/main" id="{36BE3E38-FCDB-426B-901A-8147595BBA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59716" y="1550414"/>
            <a:ext cx="2903386" cy="1862369"/>
          </a:xfrm>
          <a:prstGeom prst="rect">
            <a:avLst/>
          </a:prstGeom>
          <a:ln>
            <a:noFill/>
          </a:ln>
          <a:effectLst>
            <a:softEdge rad="112500"/>
          </a:effectLst>
        </p:spPr>
      </p:pic>
      <p:pic>
        <p:nvPicPr>
          <p:cNvPr id="11" name="Resim 10" descr="iç mekan, adam, kişi, cihaz içeren bir resim&#10;&#10;Açıklama otomatik olarak oluşturuldu">
            <a:extLst>
              <a:ext uri="{FF2B5EF4-FFF2-40B4-BE49-F238E27FC236}">
                <a16:creationId xmlns:a16="http://schemas.microsoft.com/office/drawing/2014/main" id="{74F0F908-3622-425B-9015-A08E1BD371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6939" y="3493317"/>
            <a:ext cx="2156502" cy="1437093"/>
          </a:xfrm>
          <a:prstGeom prst="rect">
            <a:avLst/>
          </a:prstGeom>
          <a:ln>
            <a:noFill/>
          </a:ln>
          <a:effectLst>
            <a:softEdge rad="112500"/>
          </a:effectLst>
        </p:spPr>
      </p:pic>
      <p:pic>
        <p:nvPicPr>
          <p:cNvPr id="13" name="Resim 12" descr="iç mekan, kişi, adam, pencere içeren bir resim&#10;&#10;Açıklama otomatik olarak oluşturuldu">
            <a:extLst>
              <a:ext uri="{FF2B5EF4-FFF2-40B4-BE49-F238E27FC236}">
                <a16:creationId xmlns:a16="http://schemas.microsoft.com/office/drawing/2014/main" id="{ECAC6D9F-ED17-4ECD-B1E7-5E6965DA4E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11409" y="3520263"/>
            <a:ext cx="2085975" cy="1390650"/>
          </a:xfrm>
          <a:prstGeom prst="rect">
            <a:avLst/>
          </a:prstGeom>
          <a:ln>
            <a:noFill/>
          </a:ln>
          <a:effectLst>
            <a:softEdge rad="112500"/>
          </a:effectLst>
        </p:spPr>
      </p:pic>
      <p:pic>
        <p:nvPicPr>
          <p:cNvPr id="15" name="Resim 14" descr="iç mekan, mutfak, tablo, adam içeren bir resim&#10;&#10;Açıklama otomatik olarak oluşturuldu">
            <a:extLst>
              <a:ext uri="{FF2B5EF4-FFF2-40B4-BE49-F238E27FC236}">
                <a16:creationId xmlns:a16="http://schemas.microsoft.com/office/drawing/2014/main" id="{81BDE60E-06E2-4A60-8289-C0460D0798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11495" y="4991447"/>
            <a:ext cx="2799829" cy="1866553"/>
          </a:xfrm>
          <a:prstGeom prst="rect">
            <a:avLst/>
          </a:prstGeom>
          <a:ln>
            <a:noFill/>
          </a:ln>
          <a:effectLst>
            <a:softEdge rad="112500"/>
          </a:effectLst>
        </p:spPr>
      </p:pic>
      <p:pic>
        <p:nvPicPr>
          <p:cNvPr id="17" name="Resim 16" descr="kişi, iç mekan, adam, dik içeren bir resim&#10;&#10;Açıklama otomatik olarak oluşturuldu">
            <a:extLst>
              <a:ext uri="{FF2B5EF4-FFF2-40B4-BE49-F238E27FC236}">
                <a16:creationId xmlns:a16="http://schemas.microsoft.com/office/drawing/2014/main" id="{5B38AF7C-1363-4A00-9B68-ED47B0B05C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38653" y="4991448"/>
            <a:ext cx="2799827" cy="1866552"/>
          </a:xfrm>
          <a:prstGeom prst="rect">
            <a:avLst/>
          </a:prstGeom>
          <a:ln>
            <a:noFill/>
          </a:ln>
          <a:effectLst>
            <a:softEdge rad="112500"/>
          </a:effectLst>
        </p:spPr>
      </p:pic>
      <p:sp>
        <p:nvSpPr>
          <p:cNvPr id="29" name="Text Placeholder 5">
            <a:extLst>
              <a:ext uri="{FF2B5EF4-FFF2-40B4-BE49-F238E27FC236}">
                <a16:creationId xmlns:a16="http://schemas.microsoft.com/office/drawing/2014/main" id="{762CCAAE-82C7-47F5-99B4-8A4FD29C12C4}"/>
              </a:ext>
            </a:extLst>
          </p:cNvPr>
          <p:cNvSpPr txBox="1">
            <a:spLocks/>
          </p:cNvSpPr>
          <p:nvPr/>
        </p:nvSpPr>
        <p:spPr>
          <a:xfrm>
            <a:off x="423780" y="111702"/>
            <a:ext cx="11009271" cy="64293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kumimoji="0" lang="en-US" sz="40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GREAT</a:t>
            </a:r>
            <a:r>
              <a:rPr kumimoji="0" lang="en-US" sz="40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rPr>
              <a:t> </a:t>
            </a:r>
            <a:r>
              <a:rPr lang="tr-TR" sz="4000" dirty="0">
                <a:solidFill>
                  <a:srgbClr val="FE8301"/>
                </a:solidFill>
                <a:latin typeface="Arial" panose="020B0604020202020204" pitchFamily="34" charset="0"/>
                <a:cs typeface="Arial" panose="020B0604020202020204" pitchFamily="34" charset="0"/>
              </a:rPr>
              <a:t>Learning</a:t>
            </a:r>
            <a:r>
              <a:rPr lang="tr-TR" sz="2800" dirty="0">
                <a:solidFill>
                  <a:srgbClr val="FE8301"/>
                </a:solidFill>
                <a:latin typeface="Arial" panose="020B0604020202020204" pitchFamily="34" charset="0"/>
                <a:cs typeface="Arial" panose="020B0604020202020204" pitchFamily="34" charset="0"/>
              </a:rPr>
              <a:t> @ </a:t>
            </a:r>
            <a:r>
              <a:rPr lang="tr-TR" sz="4000" dirty="0">
                <a:solidFill>
                  <a:schemeClr val="accent1">
                    <a:lumMod val="50000"/>
                  </a:schemeClr>
                </a:solidFill>
                <a:latin typeface="Arial" panose="020B0604020202020204" pitchFamily="34" charset="0"/>
                <a:cs typeface="Arial" panose="020B0604020202020204" pitchFamily="34" charset="0"/>
              </a:rPr>
              <a:t>UNIKA</a:t>
            </a:r>
            <a:endParaRPr kumimoji="0" lang="en-US" sz="4000" b="0" i="0" u="none" strike="noStrike" kern="1200" cap="none" spc="0" normalizeH="0" baseline="-25000" noProof="0" dirty="0">
              <a:ln>
                <a:noFill/>
              </a:ln>
              <a:solidFill>
                <a:srgbClr val="FE8301"/>
              </a:solidFill>
              <a:effectLst/>
              <a:uLnTx/>
              <a:uFillTx/>
              <a:latin typeface="Arial" panose="020B0604020202020204" pitchFamily="34" charset="0"/>
              <a:ea typeface="+mn-ea"/>
              <a:cs typeface="Arial" panose="020B0604020202020204" pitchFamily="34" charset="0"/>
            </a:endParaRPr>
          </a:p>
        </p:txBody>
      </p:sp>
      <p:grpSp>
        <p:nvGrpSpPr>
          <p:cNvPr id="30" name="Group 98">
            <a:extLst>
              <a:ext uri="{FF2B5EF4-FFF2-40B4-BE49-F238E27FC236}">
                <a16:creationId xmlns:a16="http://schemas.microsoft.com/office/drawing/2014/main" id="{ED36099E-D213-40F2-9315-BB4796D52BC8}"/>
              </a:ext>
            </a:extLst>
          </p:cNvPr>
          <p:cNvGrpSpPr/>
          <p:nvPr/>
        </p:nvGrpSpPr>
        <p:grpSpPr>
          <a:xfrm flipH="1">
            <a:off x="441093" y="111702"/>
            <a:ext cx="45719" cy="675698"/>
            <a:chOff x="455000" y="491056"/>
            <a:chExt cx="45720" cy="675713"/>
          </a:xfrm>
          <a:solidFill>
            <a:srgbClr val="FE8301"/>
          </a:solidFill>
        </p:grpSpPr>
        <p:sp>
          <p:nvSpPr>
            <p:cNvPr id="31" name="Rectangle 99">
              <a:extLst>
                <a:ext uri="{FF2B5EF4-FFF2-40B4-BE49-F238E27FC236}">
                  <a16:creationId xmlns:a16="http://schemas.microsoft.com/office/drawing/2014/main" id="{D30993EE-FEC3-4D28-AAE4-77D6FF22AA4A}"/>
                </a:ext>
              </a:extLst>
            </p:cNvPr>
            <p:cNvSpPr/>
            <p:nvPr userDrawn="1"/>
          </p:nvSpPr>
          <p:spPr>
            <a:xfrm>
              <a:off x="455001" y="491056"/>
              <a:ext cx="45719" cy="6757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100">
              <a:extLst>
                <a:ext uri="{FF2B5EF4-FFF2-40B4-BE49-F238E27FC236}">
                  <a16:creationId xmlns:a16="http://schemas.microsoft.com/office/drawing/2014/main" id="{94332E16-61CC-4C83-A07E-87BE5F6039D8}"/>
                </a:ext>
              </a:extLst>
            </p:cNvPr>
            <p:cNvSpPr/>
            <p:nvPr userDrawn="1"/>
          </p:nvSpPr>
          <p:spPr>
            <a:xfrm>
              <a:off x="455000" y="961799"/>
              <a:ext cx="45719" cy="2049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6" name="Resim 15" descr="çizim, gömlek içeren bir resim&#10;&#10;Açıklama otomatik olarak oluşturuldu">
            <a:extLst>
              <a:ext uri="{FF2B5EF4-FFF2-40B4-BE49-F238E27FC236}">
                <a16:creationId xmlns:a16="http://schemas.microsoft.com/office/drawing/2014/main" id="{396340FB-F32B-4E30-BE62-42B937D2F3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99802" y="0"/>
            <a:ext cx="2220378" cy="1554321"/>
          </a:xfrm>
          <a:prstGeom prst="rect">
            <a:avLst/>
          </a:prstGeom>
        </p:spPr>
      </p:pic>
    </p:spTree>
    <p:extLst>
      <p:ext uri="{BB962C8B-B14F-4D97-AF65-F5344CB8AC3E}">
        <p14:creationId xmlns:p14="http://schemas.microsoft.com/office/powerpoint/2010/main" val="39943802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496</TotalTime>
  <Words>1012</Words>
  <Application>Microsoft Office PowerPoint</Application>
  <PresentationFormat>Geniş ekran</PresentationFormat>
  <Paragraphs>288</Paragraphs>
  <Slides>29</Slides>
  <Notes>1</Notes>
  <HiddenSlides>0</HiddenSlides>
  <MMClips>0</MMClips>
  <ScaleCrop>false</ScaleCrop>
  <HeadingPairs>
    <vt:vector size="6" baseType="variant">
      <vt:variant>
        <vt:lpstr>Kullanılan Yazı Tipleri</vt:lpstr>
      </vt:variant>
      <vt:variant>
        <vt:i4>17</vt:i4>
      </vt:variant>
      <vt:variant>
        <vt:lpstr>Tema</vt:lpstr>
      </vt:variant>
      <vt:variant>
        <vt:i4>1</vt:i4>
      </vt:variant>
      <vt:variant>
        <vt:lpstr>Slayt Başlıkları</vt:lpstr>
      </vt:variant>
      <vt:variant>
        <vt:i4>29</vt:i4>
      </vt:variant>
    </vt:vector>
  </HeadingPairs>
  <TitlesOfParts>
    <vt:vector size="47" baseType="lpstr">
      <vt:lpstr>Adobe Gothic Std B</vt:lpstr>
      <vt:lpstr>Adobe Caslon Pro</vt:lpstr>
      <vt:lpstr>Algerian</vt:lpstr>
      <vt:lpstr>Arial</vt:lpstr>
      <vt:lpstr>Arial Narrow</vt:lpstr>
      <vt:lpstr>Broadway</vt:lpstr>
      <vt:lpstr>Calibri</vt:lpstr>
      <vt:lpstr>Calibri Light</vt:lpstr>
      <vt:lpstr>Century Gothic</vt:lpstr>
      <vt:lpstr>Courier New</vt:lpstr>
      <vt:lpstr>Helvetica Light</vt:lpstr>
      <vt:lpstr>Lato Light</vt:lpstr>
      <vt:lpstr>Lato Medium</vt:lpstr>
      <vt:lpstr>Roboto Regular</vt:lpstr>
      <vt:lpstr>Swis721 Blk BT</vt:lpstr>
      <vt:lpstr>Swis721 Lt BT</vt:lpstr>
      <vt:lpstr>Titillium</vt:lpstr>
      <vt:lpstr>5_Office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user</dc:creator>
  <cp:lastModifiedBy>user</cp:lastModifiedBy>
  <cp:revision>56</cp:revision>
  <dcterms:created xsi:type="dcterms:W3CDTF">2019-12-06T12:37:05Z</dcterms:created>
  <dcterms:modified xsi:type="dcterms:W3CDTF">2020-01-03T07:13:44Z</dcterms:modified>
</cp:coreProperties>
</file>