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71" r:id="rId15"/>
    <p:sldId id="270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POLAT" initials="MP" lastIdx="1" clrIdx="0">
    <p:extLst>
      <p:ext uri="{19B8F6BF-5375-455C-9EA6-DF929625EA0E}">
        <p15:presenceInfo xmlns:p15="http://schemas.microsoft.com/office/powerpoint/2012/main" userId="4c399bced9e867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5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8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3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8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48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46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27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7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714A1-3084-42B8-A0C8-54C8B5D62818}" type="datetimeFigureOut">
              <a:rPr lang="tr-TR" smtClean="0"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4FD89D7-72C3-49D5-8421-BC75D95778C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cekili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876E45-1169-40E4-8DB2-80B07B05A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498" y="2279524"/>
            <a:ext cx="10898172" cy="2387600"/>
          </a:xfrm>
        </p:spPr>
        <p:txBody>
          <a:bodyPr>
            <a:noAutofit/>
          </a:bodyPr>
          <a:lstStyle/>
          <a:p>
            <a:pPr algn="ctr"/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MEVLANA</a:t>
            </a:r>
            <a:b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b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 dil SINAVI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0B3567D-56CB-4C07-94C8-DF51B861D73C}"/>
              </a:ext>
            </a:extLst>
          </p:cNvPr>
          <p:cNvSpPr txBox="1"/>
          <p:nvPr/>
        </p:nvSpPr>
        <p:spPr>
          <a:xfrm>
            <a:off x="4437308" y="5354521"/>
            <a:ext cx="3317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/>
              <a:t>Dr. Mustafa POLAT</a:t>
            </a:r>
          </a:p>
          <a:p>
            <a:pPr algn="ctr"/>
            <a:r>
              <a:rPr lang="tr-TR" sz="2000" dirty="0"/>
              <a:t>mustafapolat@karabuk.edu.tr</a:t>
            </a:r>
          </a:p>
        </p:txBody>
      </p:sp>
      <p:pic>
        <p:nvPicPr>
          <p:cNvPr id="7" name="Picture 4" descr="https://media-private.canva.com/MAC7oXfJXEc/1/screen.png?response-expires=Tue%2C%2012%20Feb%202019%2008%3A50%3A47%20GMT&amp;X-Amz-Algorithm=AWS4-HMAC-SHA256&amp;X-Amz-Date=20190212T060403Z&amp;X-Amz-SignedHeaders=host&amp;X-Amz-Expires=10003&amp;X-Amz-Credential=AKIAJJATJK7JCUD446NA%2F20190212%2Fus-east-1%2Fs3%2Faws4_request&amp;X-Amz-Signature=94886ed09e9531ad7ce26d3d3802ca14522423146584a62b3db2fb8381820312">
            <a:extLst>
              <a:ext uri="{FF2B5EF4-FFF2-40B4-BE49-F238E27FC236}">
                <a16:creationId xmlns:a16="http://schemas.microsoft.com/office/drawing/2014/main" id="{FC2F706B-64A3-4947-A931-253ACB8D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0" y="222828"/>
            <a:ext cx="2890683" cy="2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edia-private.canva.com/MADDmQelkVQ/1/screen.png?response-expires=Tue%2C%2012%20Feb%202019%2008%3A28%3A06%20GMT&amp;X-Amz-Algorithm=AWS4-HMAC-SHA256&amp;X-Amz-Date=20190212T060403Z&amp;X-Amz-SignedHeaders=host&amp;X-Amz-Expires=8642&amp;X-Amz-Credential=AKIAJJATJK7JCUD446NA%2F20190212%2Fus-east-1%2Fs3%2Faws4_request&amp;X-Amz-Signature=4a7b9fd2f8e919a41ce63e7f8766460b9c3e9ba7fd50e03389182e5abc7d2b1f">
            <a:extLst>
              <a:ext uri="{FF2B5EF4-FFF2-40B4-BE49-F238E27FC236}">
                <a16:creationId xmlns:a16="http://schemas.microsoft.com/office/drawing/2014/main" id="{FD935967-1847-403A-8B3C-65B5B18D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571" y="0"/>
            <a:ext cx="2890683" cy="2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D6DAA30-5F5A-4907-8155-B022A08E4E3A}"/>
              </a:ext>
            </a:extLst>
          </p:cNvPr>
          <p:cNvSpPr txBox="1"/>
          <p:nvPr/>
        </p:nvSpPr>
        <p:spPr>
          <a:xfrm>
            <a:off x="1159426" y="71570"/>
            <a:ext cx="9873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5. Bölüm – Paragraf Tamamlama Örnek Sorular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277A587-0115-4533-86C7-1E8AAB3A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55" y="1395009"/>
            <a:ext cx="4911090" cy="46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D6DAA30-5F5A-4907-8155-B022A08E4E3A}"/>
              </a:ext>
            </a:extLst>
          </p:cNvPr>
          <p:cNvSpPr txBox="1"/>
          <p:nvPr/>
        </p:nvSpPr>
        <p:spPr>
          <a:xfrm>
            <a:off x="899741" y="71570"/>
            <a:ext cx="10392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6. Bölüm – Duruma Uygun Cümle Örnek Sorular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1D03FC-B357-4ED5-A2E8-3D21BFAC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93" y="1783079"/>
            <a:ext cx="6348413" cy="39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4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1690502" y="445477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Hazırlık Kursu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D0776B-968F-421E-B85E-E8BE013C6A8E}"/>
              </a:ext>
            </a:extLst>
          </p:cNvPr>
          <p:cNvSpPr txBox="1"/>
          <p:nvPr/>
        </p:nvSpPr>
        <p:spPr>
          <a:xfrm>
            <a:off x="527147" y="2149019"/>
            <a:ext cx="11137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Mevlana Değişim Programları Yabancı Dil Sınavı için YDYO Kurslar Koordinatörlüğü tarafından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 kursları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düzenlenmektedir.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Düzenlenecek kurslara katılan adaylar,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 sonunda yapılacak olan sınavdan aldıkları puanları </a:t>
            </a:r>
            <a:r>
              <a:rPr lang="tr-T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ERASMUS-MEVLANA değişim programlarına başvuruları esnasında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kullanabileceklerdir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0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1690502" y="445477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Hazırlık Kursu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D0776B-968F-421E-B85E-E8BE013C6A8E}"/>
              </a:ext>
            </a:extLst>
          </p:cNvPr>
          <p:cNvSpPr txBox="1"/>
          <p:nvPr/>
        </p:nvSpPr>
        <p:spPr>
          <a:xfrm>
            <a:off x="553719" y="1951796"/>
            <a:ext cx="11137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 Programlarına Hazırlık Kursu toplam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saatlik bir eğitimi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içermektedir.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Dersler Cumartesi 5, Pazar 5 olmak üzere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 sonu 10 saat ve toplam 10 hafta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sürecektir.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Talep olması durumunda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içi kursları da açılacaktır.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Kasım 2019 – 2 Şubat 2020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tarihleri arasında gerçekleştirilecektir.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saatlik kurs ücreti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1250TL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Taksit) olarak belirlenmiştir.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8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2720435" y="445477"/>
            <a:ext cx="6751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YDYO Kurslar Koordinatörlüğü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Diğer Dillere İlişkin Kurslar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D0776B-968F-421E-B85E-E8BE013C6A8E}"/>
              </a:ext>
            </a:extLst>
          </p:cNvPr>
          <p:cNvSpPr txBox="1"/>
          <p:nvPr/>
        </p:nvSpPr>
        <p:spPr>
          <a:xfrm>
            <a:off x="903653" y="1815712"/>
            <a:ext cx="103846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Almanca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(A1-A2-B1-B2)				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İspanyolca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(A1-A2-B1-B2)</a:t>
            </a:r>
          </a:p>
          <a:p>
            <a:pPr algn="ctr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Arapça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(A1-A2-B1-B2)					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Rusça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(A1-A2-B1-B2)</a:t>
            </a:r>
          </a:p>
          <a:p>
            <a:pPr algn="ctr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Farsça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(A1-A2-B1-B2)</a:t>
            </a:r>
          </a:p>
          <a:p>
            <a:pPr algn="ctr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YDS-YÖKDİL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Hazırlık</a:t>
            </a:r>
          </a:p>
          <a:p>
            <a:pPr algn="ctr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Hazırlık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7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2720435" y="445477"/>
            <a:ext cx="6751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YDYO Kurslar Koordinatörlüğü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Diğer Dillere İlişkin Kurslar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D0776B-968F-421E-B85E-E8BE013C6A8E}"/>
              </a:ext>
            </a:extLst>
          </p:cNvPr>
          <p:cNvSpPr txBox="1"/>
          <p:nvPr/>
        </p:nvSpPr>
        <p:spPr>
          <a:xfrm>
            <a:off x="903653" y="1815712"/>
            <a:ext cx="103846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Almanca (A1-A2-B1-B2)					İspanyolca (A1-A2-B1-B2)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Arapça (A1-A2-B1-B2)						Rusça (A1-A2-B1-B2)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Farsça (A1-A2-B1-B2)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YDS-YÖKDİL Hazırlık</a:t>
            </a:r>
          </a:p>
          <a:p>
            <a:pPr algn="ctr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IELTS Hazırlık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otoğraf açıklaması yok.">
            <a:extLst>
              <a:ext uri="{FF2B5EF4-FFF2-40B4-BE49-F238E27FC236}">
                <a16:creationId xmlns:a16="http://schemas.microsoft.com/office/drawing/2014/main" id="{2590C648-1E85-44F2-91D7-AAE2CF36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0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1690502" y="445477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Hazırlık Kursu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D0776B-968F-421E-B85E-E8BE013C6A8E}"/>
              </a:ext>
            </a:extLst>
          </p:cNvPr>
          <p:cNvSpPr txBox="1"/>
          <p:nvPr/>
        </p:nvSpPr>
        <p:spPr>
          <a:xfrm>
            <a:off x="527147" y="1709032"/>
            <a:ext cx="1113770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 ERASMUS-MEVLANA Yabancı Dil Sınavı</a:t>
            </a:r>
          </a:p>
          <a:p>
            <a:pPr algn="ctr"/>
            <a:r>
              <a:rPr lang="tr-TR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bit.ly/</a:t>
            </a:r>
            <a:r>
              <a:rPr lang="tr-TR" sz="7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ornekerasmus</a:t>
            </a:r>
            <a:endParaRPr lang="tr-TR" sz="7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ERASMUS-MEVLANA Yabancı Dil Sınavı Hazırlık Kursu </a:t>
            </a: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ve Kayıt</a:t>
            </a:r>
          </a:p>
          <a:p>
            <a:pPr algn="ctr"/>
            <a:r>
              <a:rPr lang="tr-TR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bit.ly/</a:t>
            </a:r>
            <a:r>
              <a:rPr lang="tr-TR" sz="7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kbukurs</a:t>
            </a:r>
            <a:endParaRPr lang="tr-TR" sz="7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mustafapolat@karabuk.edu.tr</a:t>
            </a:r>
          </a:p>
        </p:txBody>
      </p:sp>
    </p:spTree>
    <p:extLst>
      <p:ext uri="{BB962C8B-B14F-4D97-AF65-F5344CB8AC3E}">
        <p14:creationId xmlns:p14="http://schemas.microsoft.com/office/powerpoint/2010/main" val="426671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559494" y="445477"/>
            <a:ext cx="1107303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Yabancı Diller Yüksekokulu Kurslar Koordinatörlüğü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Ücretsiz Kurs Çekilişi</a:t>
            </a:r>
          </a:p>
          <a:p>
            <a:pPr algn="ctr"/>
            <a:endParaRPr lang="tr-TR" sz="4000" dirty="0">
              <a:solidFill>
                <a:srgbClr val="FF0000"/>
              </a:solidFill>
            </a:endParaRPr>
          </a:p>
          <a:p>
            <a:pPr algn="ctr"/>
            <a:r>
              <a:rPr lang="tr-TR" sz="9600" dirty="0">
                <a:solidFill>
                  <a:srgbClr val="FF0000"/>
                </a:solidFill>
                <a:hlinkClick r:id="rId2"/>
              </a:rPr>
              <a:t>http://bit.ly/kurscekilis</a:t>
            </a:r>
            <a:endParaRPr lang="tr-TR" sz="9600" dirty="0">
              <a:solidFill>
                <a:srgbClr val="FF0000"/>
              </a:solidFill>
            </a:endParaRPr>
          </a:p>
          <a:p>
            <a:pPr algn="ctr"/>
            <a:r>
              <a:rPr lang="tr-TR" sz="3000" dirty="0"/>
              <a:t>1 kişiye İngilizce Kursu (1Kur)</a:t>
            </a:r>
          </a:p>
          <a:p>
            <a:pPr algn="ctr"/>
            <a:r>
              <a:rPr lang="tr-TR" sz="3000" dirty="0"/>
              <a:t>1 kişiye Almanca Kursu (1Kur)</a:t>
            </a:r>
          </a:p>
          <a:p>
            <a:pPr algn="ctr"/>
            <a:r>
              <a:rPr lang="tr-TR" sz="3000" dirty="0"/>
              <a:t>1 kişiye İspanyolca Kursu (1Kur)</a:t>
            </a:r>
          </a:p>
          <a:p>
            <a:pPr algn="ctr"/>
            <a:r>
              <a:rPr lang="tr-TR" sz="3000" dirty="0"/>
              <a:t>1 kişiye %50 ERASMUS-MEVLANA kursu için %50 indirim</a:t>
            </a:r>
          </a:p>
          <a:p>
            <a:pPr algn="ctr"/>
            <a:endParaRPr lang="tr-TR" sz="3000" dirty="0">
              <a:solidFill>
                <a:srgbClr val="FF0000"/>
              </a:solidFill>
            </a:endParaRPr>
          </a:p>
          <a:p>
            <a:pPr algn="ctr"/>
            <a:endParaRPr lang="tr-T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1690502" y="445477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Genel Bilgiler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D0776B-968F-421E-B85E-E8BE013C6A8E}"/>
              </a:ext>
            </a:extLst>
          </p:cNvPr>
          <p:cNvSpPr txBox="1"/>
          <p:nvPr/>
        </p:nvSpPr>
        <p:spPr>
          <a:xfrm>
            <a:off x="527147" y="2042339"/>
            <a:ext cx="111377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Mevlana Değişim Programları Yabancı Dil Sınavı Üniversitemiz </a:t>
            </a:r>
            <a:r>
              <a:rPr lang="tr-T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 Diller Yüksekokulu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hazırlanmakta ve uygulanmaktadır.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 Programları Yabancı Dil Sınavı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yılda 1 kez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yapılmaktadır.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 Programları Yabancı Dil Sınavının dili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İngilizce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 Programları Yabancı Dil Sınavının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geçerlik süresi 4 yıl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sınava </a:t>
            </a:r>
            <a:r>
              <a:rPr lang="tr-T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 katılım halinde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yüksek değil, en güncel puan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dikkate alınır.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7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DABEB7-756B-4F75-881F-887DEDB5C8DA}"/>
              </a:ext>
            </a:extLst>
          </p:cNvPr>
          <p:cNvSpPr txBox="1"/>
          <p:nvPr/>
        </p:nvSpPr>
        <p:spPr>
          <a:xfrm>
            <a:off x="1690502" y="445477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Sınav İçeriğine İlişkin Detaylar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D0776B-968F-421E-B85E-E8BE013C6A8E}"/>
              </a:ext>
            </a:extLst>
          </p:cNvPr>
          <p:cNvSpPr txBox="1"/>
          <p:nvPr/>
        </p:nvSpPr>
        <p:spPr>
          <a:xfrm>
            <a:off x="527147" y="2226763"/>
            <a:ext cx="11137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yılı için ERASMUS – MEVLANA yabancı dil sınavı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Aralık ayının son haftası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içerisinde gerçekleştirilecektir.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süresi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dakika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Sınavda toplam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çoktan seçmeli soru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Sınavda yer alan sorular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okuma, sözcük bilgisi ve dil bilgisi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alanlarına yöneliktir.</a:t>
            </a:r>
          </a:p>
        </p:txBody>
      </p:sp>
    </p:spTree>
    <p:extLst>
      <p:ext uri="{BB962C8B-B14F-4D97-AF65-F5344CB8AC3E}">
        <p14:creationId xmlns:p14="http://schemas.microsoft.com/office/powerpoint/2010/main" val="277924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AD49989-D217-41C1-9E2A-33203853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58" y="1395009"/>
            <a:ext cx="11234773" cy="472970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037AB97-469A-49BF-A7E5-3515D1506168}"/>
              </a:ext>
            </a:extLst>
          </p:cNvPr>
          <p:cNvSpPr txBox="1"/>
          <p:nvPr/>
        </p:nvSpPr>
        <p:spPr>
          <a:xfrm>
            <a:off x="1690498" y="71570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Sınav Bölümlerine İlişkin Detaylar</a:t>
            </a:r>
          </a:p>
        </p:txBody>
      </p:sp>
    </p:spTree>
    <p:extLst>
      <p:ext uri="{BB962C8B-B14F-4D97-AF65-F5344CB8AC3E}">
        <p14:creationId xmlns:p14="http://schemas.microsoft.com/office/powerpoint/2010/main" val="154468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037AB97-469A-49BF-A7E5-3515D1506168}"/>
              </a:ext>
            </a:extLst>
          </p:cNvPr>
          <p:cNvSpPr txBox="1"/>
          <p:nvPr/>
        </p:nvSpPr>
        <p:spPr>
          <a:xfrm>
            <a:off x="1690498" y="71570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Sınav Bölümlerine İlişkin Detaylar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214FAC-C0E5-4607-AEE7-A1FDDEB51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89" y="1395009"/>
            <a:ext cx="10228382" cy="47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7050192-3114-4A8E-9378-172744C6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75" y="1395009"/>
            <a:ext cx="7991976" cy="472253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D6DAA30-5F5A-4907-8155-B022A08E4E3A}"/>
              </a:ext>
            </a:extLst>
          </p:cNvPr>
          <p:cNvSpPr txBox="1"/>
          <p:nvPr/>
        </p:nvSpPr>
        <p:spPr>
          <a:xfrm>
            <a:off x="1690498" y="71570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1. Bölüm – Sözcük Bilgisi Örnek Sorular</a:t>
            </a:r>
          </a:p>
        </p:txBody>
      </p:sp>
    </p:spTree>
    <p:extLst>
      <p:ext uri="{BB962C8B-B14F-4D97-AF65-F5344CB8AC3E}">
        <p14:creationId xmlns:p14="http://schemas.microsoft.com/office/powerpoint/2010/main" val="91361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D6DAA30-5F5A-4907-8155-B022A08E4E3A}"/>
              </a:ext>
            </a:extLst>
          </p:cNvPr>
          <p:cNvSpPr txBox="1"/>
          <p:nvPr/>
        </p:nvSpPr>
        <p:spPr>
          <a:xfrm>
            <a:off x="1690498" y="71570"/>
            <a:ext cx="8811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2. Bölüm – Dil Bilgisi Örnek Sorular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D7222D-FDD3-4C3C-A21E-87D3262A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923" y="1395009"/>
            <a:ext cx="3442152" cy="46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5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D6DAA30-5F5A-4907-8155-B022A08E4E3A}"/>
              </a:ext>
            </a:extLst>
          </p:cNvPr>
          <p:cNvSpPr txBox="1"/>
          <p:nvPr/>
        </p:nvSpPr>
        <p:spPr>
          <a:xfrm>
            <a:off x="1310107" y="71570"/>
            <a:ext cx="9571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3. Bölüm – Cümle Tamamlama Örnek Sorular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4449529-4C8B-4F5B-AB03-F783C46B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213" y="1732598"/>
            <a:ext cx="7125573" cy="39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D6DAA30-5F5A-4907-8155-B022A08E4E3A}"/>
              </a:ext>
            </a:extLst>
          </p:cNvPr>
          <p:cNvSpPr txBox="1"/>
          <p:nvPr/>
        </p:nvSpPr>
        <p:spPr>
          <a:xfrm>
            <a:off x="1206042" y="71570"/>
            <a:ext cx="9779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ERASMUS – MEVLANA Yabancı Dil Sınavı</a:t>
            </a:r>
          </a:p>
          <a:p>
            <a:pPr algn="ctr"/>
            <a:r>
              <a:rPr lang="tr-TR" sz="4000" dirty="0">
                <a:solidFill>
                  <a:srgbClr val="FF0000"/>
                </a:solidFill>
              </a:rPr>
              <a:t>4. Bölüm – Okuduğunu Anlama Örnek Sorular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A89B5D-703E-42F8-9B62-E8EE57EB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21" y="1395009"/>
            <a:ext cx="7573512" cy="46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182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112</TotalTime>
  <Words>526</Words>
  <Application>Microsoft Office PowerPoint</Application>
  <PresentationFormat>Geniş ekran</PresentationFormat>
  <Paragraphs>83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Times New Roman</vt:lpstr>
      <vt:lpstr>Galeri</vt:lpstr>
      <vt:lpstr>MEVLANA ERASMUS yabancı dil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MEVLANA ERASMUS YETERLİK SINAVI</dc:title>
  <dc:creator>Mustafa POLAT</dc:creator>
  <cp:lastModifiedBy>Mustafa POLAT</cp:lastModifiedBy>
  <cp:revision>13</cp:revision>
  <dcterms:created xsi:type="dcterms:W3CDTF">2019-11-20T06:45:39Z</dcterms:created>
  <dcterms:modified xsi:type="dcterms:W3CDTF">2019-11-20T09:48:35Z</dcterms:modified>
</cp:coreProperties>
</file>