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8"/>
  </p:notesMasterIdLst>
  <p:sldIdLst>
    <p:sldId id="256" r:id="rId2"/>
    <p:sldId id="414" r:id="rId3"/>
    <p:sldId id="422" r:id="rId4"/>
    <p:sldId id="411" r:id="rId5"/>
    <p:sldId id="357" r:id="rId6"/>
    <p:sldId id="285" r:id="rId7"/>
    <p:sldId id="259" r:id="rId8"/>
    <p:sldId id="286" r:id="rId9"/>
    <p:sldId id="370" r:id="rId10"/>
    <p:sldId id="425" r:id="rId11"/>
    <p:sldId id="391" r:id="rId12"/>
    <p:sldId id="415" r:id="rId13"/>
    <p:sldId id="416" r:id="rId14"/>
    <p:sldId id="393" r:id="rId15"/>
    <p:sldId id="361" r:id="rId16"/>
    <p:sldId id="417" r:id="rId17"/>
    <p:sldId id="392" r:id="rId18"/>
    <p:sldId id="318" r:id="rId19"/>
    <p:sldId id="420" r:id="rId20"/>
    <p:sldId id="419" r:id="rId21"/>
    <p:sldId id="365" r:id="rId22"/>
    <p:sldId id="394" r:id="rId23"/>
    <p:sldId id="366" r:id="rId24"/>
    <p:sldId id="398" r:id="rId25"/>
    <p:sldId id="367" r:id="rId26"/>
    <p:sldId id="395" r:id="rId27"/>
    <p:sldId id="368" r:id="rId28"/>
    <p:sldId id="396" r:id="rId29"/>
    <p:sldId id="369" r:id="rId30"/>
    <p:sldId id="397" r:id="rId31"/>
    <p:sldId id="381" r:id="rId32"/>
    <p:sldId id="288" r:id="rId33"/>
    <p:sldId id="426" r:id="rId34"/>
    <p:sldId id="424" r:id="rId35"/>
    <p:sldId id="423" r:id="rId36"/>
    <p:sldId id="358" r:id="rId37"/>
    <p:sldId id="371" r:id="rId38"/>
    <p:sldId id="377" r:id="rId39"/>
    <p:sldId id="372" r:id="rId40"/>
    <p:sldId id="294" r:id="rId41"/>
    <p:sldId id="428" r:id="rId42"/>
    <p:sldId id="429" r:id="rId43"/>
    <p:sldId id="307" r:id="rId44"/>
    <p:sldId id="378" r:id="rId45"/>
    <p:sldId id="384" r:id="rId46"/>
    <p:sldId id="310" r:id="rId47"/>
    <p:sldId id="404" r:id="rId48"/>
    <p:sldId id="382" r:id="rId49"/>
    <p:sldId id="405" r:id="rId50"/>
    <p:sldId id="410" r:id="rId51"/>
    <p:sldId id="430" r:id="rId52"/>
    <p:sldId id="431" r:id="rId53"/>
    <p:sldId id="421" r:id="rId54"/>
    <p:sldId id="408" r:id="rId55"/>
    <p:sldId id="427" r:id="rId56"/>
    <p:sldId id="400" r:id="rId57"/>
  </p:sldIdLst>
  <p:sldSz cx="9144000" cy="5143500" type="screen16x9"/>
  <p:notesSz cx="6735763" cy="9866313"/>
  <p:embeddedFontLst>
    <p:embeddedFont>
      <p:font typeface="Arial Black" panose="020B0A04020102020204" pitchFamily="34" charset="0"/>
      <p:bold r:id="rId59"/>
    </p:embeddedFont>
    <p:embeddedFont>
      <p:font typeface="Baskerville Old Face" panose="02020602080505020303" pitchFamily="18" charset="0"/>
      <p:regular r:id="rId60"/>
    </p:embeddedFont>
    <p:embeddedFont>
      <p:font typeface="Impact" panose="020B0806030902050204" pitchFamily="34" charset="0"/>
      <p:regular r:id="rId61"/>
    </p:embeddedFont>
    <p:embeddedFont>
      <p:font typeface="Nixie One" panose="020B0604020202020204" charset="0"/>
      <p:regular r:id="rId62"/>
    </p:embeddedFont>
    <p:embeddedFont>
      <p:font typeface="Roboto Condensed" panose="02000000000000000000" pitchFamily="2" charset="0"/>
      <p:regular r:id="rId63"/>
      <p:bold r:id="rId64"/>
      <p:italic r:id="rId65"/>
      <p:boldItalic r:id="rId66"/>
    </p:embeddedFont>
    <p:embeddedFont>
      <p:font typeface="Roboto Condensed Light" panose="02000000000000000000" pitchFamily="2" charset="0"/>
      <p:regular r:id="rId67"/>
      <p:italic r:id="rId68"/>
    </p:embeddedFont>
    <p:embeddedFont>
      <p:font typeface="Roboto Light" panose="02000000000000000000" pitchFamily="2" charset="0"/>
      <p:regular r:id="rId69"/>
      <p:italic r:id="rId70"/>
    </p:embeddedFont>
    <p:embeddedFont>
      <p:font typeface="Roboto Slab" panose="020B0604020202020204" charset="0"/>
      <p:regular r:id="rId71"/>
      <p:bold r:id="rId72"/>
    </p:embeddedFont>
    <p:embeddedFont>
      <p:font typeface="Roboto Thin" panose="02000000000000000000" pitchFamily="2" charset="0"/>
      <p:regular r:id="rId73"/>
      <p: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arsayılan Bölüm" id="{693C48E8-269E-43E7-8139-6AA81E88C73B}">
          <p14:sldIdLst>
            <p14:sldId id="256"/>
            <p14:sldId id="414"/>
            <p14:sldId id="422"/>
            <p14:sldId id="411"/>
            <p14:sldId id="357"/>
            <p14:sldId id="285"/>
            <p14:sldId id="259"/>
            <p14:sldId id="286"/>
            <p14:sldId id="370"/>
            <p14:sldId id="425"/>
            <p14:sldId id="391"/>
            <p14:sldId id="415"/>
            <p14:sldId id="416"/>
            <p14:sldId id="393"/>
            <p14:sldId id="361"/>
            <p14:sldId id="417"/>
            <p14:sldId id="392"/>
            <p14:sldId id="318"/>
            <p14:sldId id="420"/>
            <p14:sldId id="419"/>
          </p14:sldIdLst>
        </p14:section>
        <p14:section name="Başlıksız Bölüm" id="{D0C61685-97A1-487F-8450-3B54364EF700}">
          <p14:sldIdLst>
            <p14:sldId id="365"/>
            <p14:sldId id="394"/>
            <p14:sldId id="366"/>
            <p14:sldId id="398"/>
            <p14:sldId id="367"/>
            <p14:sldId id="395"/>
            <p14:sldId id="368"/>
            <p14:sldId id="396"/>
            <p14:sldId id="369"/>
            <p14:sldId id="397"/>
            <p14:sldId id="381"/>
            <p14:sldId id="288"/>
            <p14:sldId id="426"/>
            <p14:sldId id="424"/>
            <p14:sldId id="423"/>
            <p14:sldId id="358"/>
            <p14:sldId id="371"/>
            <p14:sldId id="377"/>
            <p14:sldId id="372"/>
            <p14:sldId id="294"/>
            <p14:sldId id="428"/>
            <p14:sldId id="429"/>
            <p14:sldId id="307"/>
            <p14:sldId id="378"/>
            <p14:sldId id="384"/>
            <p14:sldId id="310"/>
            <p14:sldId id="404"/>
            <p14:sldId id="382"/>
            <p14:sldId id="405"/>
            <p14:sldId id="410"/>
            <p14:sldId id="430"/>
            <p14:sldId id="431"/>
            <p14:sldId id="421"/>
            <p14:sldId id="408"/>
            <p14:sldId id="427"/>
            <p14:sldId id="4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37B"/>
    <a:srgbClr val="4F6D89"/>
    <a:srgbClr val="586257"/>
    <a:srgbClr val="53575A"/>
    <a:srgbClr val="576158"/>
    <a:srgbClr val="3A81BA"/>
    <a:srgbClr val="3B8D61"/>
    <a:srgbClr val="94BF6E"/>
    <a:srgbClr val="04B7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93603-1182-EC07-1FF4-506FC6187A7F}" v="427" dt="2021-10-14T05:14:36.144"/>
    <p1510:client id="{74D192DD-3EC0-F688-6DB2-0D19FEABD024}" v="27" dt="2021-10-14T03:36:34.008"/>
  </p1510:revLst>
</p1510:revInfo>
</file>

<file path=ppt/tableStyles.xml><?xml version="1.0" encoding="utf-8"?>
<a:tblStyleLst xmlns:a="http://schemas.openxmlformats.org/drawingml/2006/main" def="{17548983-DE74-495B-A0CC-682494F8D801}">
  <a:tblStyle styleId="{17548983-DE74-495B-A0CC-682494F8D80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3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et ÖCEL" userId="S::muhammetocel@karabuk.edu.tr::00e62e58-6b1d-4d2e-b682-70c89b343083" providerId="AD" clId="Web-{74D192DD-3EC0-F688-6DB2-0D19FEABD024}"/>
    <pc:docChg chg="addSld modSld modSection">
      <pc:chgData name="Muhammet ÖCEL" userId="S::muhammetocel@karabuk.edu.tr::00e62e58-6b1d-4d2e-b682-70c89b343083" providerId="AD" clId="Web-{74D192DD-3EC0-F688-6DB2-0D19FEABD024}" dt="2021-10-14T03:36:34.008" v="26"/>
      <pc:docMkLst>
        <pc:docMk/>
      </pc:docMkLst>
      <pc:sldChg chg="addSp delSp modSp">
        <pc:chgData name="Muhammet ÖCEL" userId="S::muhammetocel@karabuk.edu.tr::00e62e58-6b1d-4d2e-b682-70c89b343083" providerId="AD" clId="Web-{74D192DD-3EC0-F688-6DB2-0D19FEABD024}" dt="2021-10-14T03:32:31.737" v="24" actId="20577"/>
        <pc:sldMkLst>
          <pc:docMk/>
          <pc:sldMk cId="1040705924" sldId="285"/>
        </pc:sldMkLst>
        <pc:spChg chg="add del">
          <ac:chgData name="Muhammet ÖCEL" userId="S::muhammetocel@karabuk.edu.tr::00e62e58-6b1d-4d2e-b682-70c89b343083" providerId="AD" clId="Web-{74D192DD-3EC0-F688-6DB2-0D19FEABD024}" dt="2021-10-14T03:32:16.299" v="20"/>
          <ac:spMkLst>
            <pc:docMk/>
            <pc:sldMk cId="1040705924" sldId="285"/>
            <ac:spMk id="3" creationId="{00000000-0000-0000-0000-000000000000}"/>
          </ac:spMkLst>
        </pc:spChg>
        <pc:spChg chg="add del">
          <ac:chgData name="Muhammet ÖCEL" userId="S::muhammetocel@karabuk.edu.tr::00e62e58-6b1d-4d2e-b682-70c89b343083" providerId="AD" clId="Web-{74D192DD-3EC0-F688-6DB2-0D19FEABD024}" dt="2021-10-14T03:32:21.814" v="22"/>
          <ac:spMkLst>
            <pc:docMk/>
            <pc:sldMk cId="1040705924" sldId="285"/>
            <ac:spMk id="58" creationId="{00000000-0000-0000-0000-000000000000}"/>
          </ac:spMkLst>
        </pc:spChg>
        <pc:spChg chg="add del">
          <ac:chgData name="Muhammet ÖCEL" userId="S::muhammetocel@karabuk.edu.tr::00e62e58-6b1d-4d2e-b682-70c89b343083" providerId="AD" clId="Web-{74D192DD-3EC0-F688-6DB2-0D19FEABD024}" dt="2021-10-14T03:32:19.064" v="21"/>
          <ac:spMkLst>
            <pc:docMk/>
            <pc:sldMk cId="1040705924" sldId="285"/>
            <ac:spMk id="59" creationId="{00000000-0000-0000-0000-000000000000}"/>
          </ac:spMkLst>
        </pc:spChg>
        <pc:spChg chg="add del">
          <ac:chgData name="Muhammet ÖCEL" userId="S::muhammetocel@karabuk.edu.tr::00e62e58-6b1d-4d2e-b682-70c89b343083" providerId="AD" clId="Web-{74D192DD-3EC0-F688-6DB2-0D19FEABD024}" dt="2021-10-14T03:32:10.252" v="18"/>
          <ac:spMkLst>
            <pc:docMk/>
            <pc:sldMk cId="1040705924" sldId="285"/>
            <ac:spMk id="60" creationId="{00000000-0000-0000-0000-000000000000}"/>
          </ac:spMkLst>
        </pc:spChg>
        <pc:spChg chg="add del">
          <ac:chgData name="Muhammet ÖCEL" userId="S::muhammetocel@karabuk.edu.tr::00e62e58-6b1d-4d2e-b682-70c89b343083" providerId="AD" clId="Web-{74D192DD-3EC0-F688-6DB2-0D19FEABD024}" dt="2021-10-14T03:32:06.955" v="17"/>
          <ac:spMkLst>
            <pc:docMk/>
            <pc:sldMk cId="1040705924" sldId="285"/>
            <ac:spMk id="62" creationId="{00000000-0000-0000-0000-000000000000}"/>
          </ac:spMkLst>
        </pc:spChg>
        <pc:spChg chg="add del mod">
          <ac:chgData name="Muhammet ÖCEL" userId="S::muhammetocel@karabuk.edu.tr::00e62e58-6b1d-4d2e-b682-70c89b343083" providerId="AD" clId="Web-{74D192DD-3EC0-F688-6DB2-0D19FEABD024}" dt="2021-10-14T03:32:31.737" v="24" actId="20577"/>
          <ac:spMkLst>
            <pc:docMk/>
            <pc:sldMk cId="1040705924" sldId="285"/>
            <ac:spMk id="86" creationId="{00000000-0000-0000-0000-000000000000}"/>
          </ac:spMkLst>
        </pc:spChg>
        <pc:spChg chg="del">
          <ac:chgData name="Muhammet ÖCEL" userId="S::muhammetocel@karabuk.edu.tr::00e62e58-6b1d-4d2e-b682-70c89b343083" providerId="AD" clId="Web-{74D192DD-3EC0-F688-6DB2-0D19FEABD024}" dt="2021-10-14T03:29:40.795" v="6"/>
          <ac:spMkLst>
            <pc:docMk/>
            <pc:sldMk cId="1040705924" sldId="285"/>
            <ac:spMk id="257" creationId="{00000000-0000-0000-0000-000000000000}"/>
          </ac:spMkLst>
        </pc:spChg>
        <pc:spChg chg="mod">
          <ac:chgData name="Muhammet ÖCEL" userId="S::muhammetocel@karabuk.edu.tr::00e62e58-6b1d-4d2e-b682-70c89b343083" providerId="AD" clId="Web-{74D192DD-3EC0-F688-6DB2-0D19FEABD024}" dt="2021-10-14T03:32:04.002" v="16" actId="14100"/>
          <ac:spMkLst>
            <pc:docMk/>
            <pc:sldMk cId="1040705924" sldId="285"/>
            <ac:spMk id="270" creationId="{00000000-0000-0000-0000-000000000000}"/>
          </ac:spMkLst>
        </pc:spChg>
      </pc:sldChg>
      <pc:sldChg chg="modSp">
        <pc:chgData name="Muhammet ÖCEL" userId="S::muhammetocel@karabuk.edu.tr::00e62e58-6b1d-4d2e-b682-70c89b343083" providerId="AD" clId="Web-{74D192DD-3EC0-F688-6DB2-0D19FEABD024}" dt="2021-10-14T03:18:36.308" v="5" actId="20577"/>
        <pc:sldMkLst>
          <pc:docMk/>
          <pc:sldMk cId="378177814" sldId="411"/>
        </pc:sldMkLst>
        <pc:spChg chg="mod">
          <ac:chgData name="Muhammet ÖCEL" userId="S::muhammetocel@karabuk.edu.tr::00e62e58-6b1d-4d2e-b682-70c89b343083" providerId="AD" clId="Web-{74D192DD-3EC0-F688-6DB2-0D19FEABD024}" dt="2021-10-14T03:18:36.308" v="5" actId="20577"/>
          <ac:spMkLst>
            <pc:docMk/>
            <pc:sldMk cId="378177814" sldId="411"/>
            <ac:spMk id="4" creationId="{79B641D2-63E0-4725-9BC7-EE35E55B20EC}"/>
          </ac:spMkLst>
        </pc:spChg>
      </pc:sldChg>
      <pc:sldChg chg="addSp modSp new">
        <pc:chgData name="Muhammet ÖCEL" userId="S::muhammetocel@karabuk.edu.tr::00e62e58-6b1d-4d2e-b682-70c89b343083" providerId="AD" clId="Web-{74D192DD-3EC0-F688-6DB2-0D19FEABD024}" dt="2021-10-14T03:36:34.008" v="26"/>
        <pc:sldMkLst>
          <pc:docMk/>
          <pc:sldMk cId="4050165503" sldId="425"/>
        </pc:sldMkLst>
        <pc:picChg chg="add mod">
          <ac:chgData name="Muhammet ÖCEL" userId="S::muhammetocel@karabuk.edu.tr::00e62e58-6b1d-4d2e-b682-70c89b343083" providerId="AD" clId="Web-{74D192DD-3EC0-F688-6DB2-0D19FEABD024}" dt="2021-10-14T03:36:34.008" v="26"/>
          <ac:picMkLst>
            <pc:docMk/>
            <pc:sldMk cId="4050165503" sldId="425"/>
            <ac:picMk id="2" creationId="{98B1A867-178C-4F59-B3B1-A1A3548D9C5D}"/>
          </ac:picMkLst>
        </pc:picChg>
      </pc:sldChg>
    </pc:docChg>
  </pc:docChgLst>
  <pc:docChgLst>
    <pc:chgData name="Muhammet ÖCEL" userId="S::muhammetocel@karabuk.edu.tr::00e62e58-6b1d-4d2e-b682-70c89b343083" providerId="AD" clId="Web-{02493603-1182-EC07-1FF4-506FC6187A7F}"/>
    <pc:docChg chg="addSld delSld modSld sldOrd modSection">
      <pc:chgData name="Muhammet ÖCEL" userId="S::muhammetocel@karabuk.edu.tr::00e62e58-6b1d-4d2e-b682-70c89b343083" providerId="AD" clId="Web-{02493603-1182-EC07-1FF4-506FC6187A7F}" dt="2021-10-14T05:14:36.144" v="369" actId="20577"/>
      <pc:docMkLst>
        <pc:docMk/>
      </pc:docMkLst>
      <pc:sldChg chg="modSp">
        <pc:chgData name="Muhammet ÖCEL" userId="S::muhammetocel@karabuk.edu.tr::00e62e58-6b1d-4d2e-b682-70c89b343083" providerId="AD" clId="Web-{02493603-1182-EC07-1FF4-506FC6187A7F}" dt="2021-10-14T03:58:15.694" v="75" actId="20577"/>
        <pc:sldMkLst>
          <pc:docMk/>
          <pc:sldMk cId="3536706027" sldId="365"/>
        </pc:sldMkLst>
        <pc:spChg chg="mod">
          <ac:chgData name="Muhammet ÖCEL" userId="S::muhammetocel@karabuk.edu.tr::00e62e58-6b1d-4d2e-b682-70c89b343083" providerId="AD" clId="Web-{02493603-1182-EC07-1FF4-506FC6187A7F}" dt="2021-10-14T03:58:15.694" v="75" actId="20577"/>
          <ac:spMkLst>
            <pc:docMk/>
            <pc:sldMk cId="3536706027" sldId="365"/>
            <ac:spMk id="6" creationId="{00000000-0000-0000-0000-000000000000}"/>
          </ac:spMkLst>
        </pc:spChg>
      </pc:sldChg>
      <pc:sldChg chg="modSp">
        <pc:chgData name="Muhammet ÖCEL" userId="S::muhammetocel@karabuk.edu.tr::00e62e58-6b1d-4d2e-b682-70c89b343083" providerId="AD" clId="Web-{02493603-1182-EC07-1FF4-506FC6187A7F}" dt="2021-10-14T03:59:53.949" v="77" actId="20577"/>
        <pc:sldMkLst>
          <pc:docMk/>
          <pc:sldMk cId="2678938005" sldId="368"/>
        </pc:sldMkLst>
        <pc:graphicFrameChg chg="modGraphic">
          <ac:chgData name="Muhammet ÖCEL" userId="S::muhammetocel@karabuk.edu.tr::00e62e58-6b1d-4d2e-b682-70c89b343083" providerId="AD" clId="Web-{02493603-1182-EC07-1FF4-506FC6187A7F}" dt="2021-10-14T03:59:53.949" v="77" actId="20577"/>
          <ac:graphicFrameMkLst>
            <pc:docMk/>
            <pc:sldMk cId="2678938005" sldId="368"/>
            <ac:graphicFrameMk id="5" creationId="{00000000-0000-0000-0000-000000000000}"/>
          </ac:graphicFrameMkLst>
        </pc:graphicFrameChg>
      </pc:sldChg>
      <pc:sldChg chg="modSp">
        <pc:chgData name="Muhammet ÖCEL" userId="S::muhammetocel@karabuk.edu.tr::00e62e58-6b1d-4d2e-b682-70c89b343083" providerId="AD" clId="Web-{02493603-1182-EC07-1FF4-506FC6187A7F}" dt="2021-10-14T03:38:21.702" v="4" actId="1076"/>
        <pc:sldMkLst>
          <pc:docMk/>
          <pc:sldMk cId="1855623234" sldId="370"/>
        </pc:sldMkLst>
        <pc:picChg chg="mod">
          <ac:chgData name="Muhammet ÖCEL" userId="S::muhammetocel@karabuk.edu.tr::00e62e58-6b1d-4d2e-b682-70c89b343083" providerId="AD" clId="Web-{02493603-1182-EC07-1FF4-506FC6187A7F}" dt="2021-10-14T03:38:21.702" v="4" actId="1076"/>
          <ac:picMkLst>
            <pc:docMk/>
            <pc:sldMk cId="1855623234" sldId="370"/>
            <ac:picMk id="4" creationId="{00000000-0000-0000-0000-000000000000}"/>
          </ac:picMkLst>
        </pc:picChg>
      </pc:sldChg>
      <pc:sldChg chg="del">
        <pc:chgData name="Muhammet ÖCEL" userId="S::muhammetocel@karabuk.edu.tr::00e62e58-6b1d-4d2e-b682-70c89b343083" providerId="AD" clId="Web-{02493603-1182-EC07-1FF4-506FC6187A7F}" dt="2021-10-14T04:09:19.709" v="79"/>
        <pc:sldMkLst>
          <pc:docMk/>
          <pc:sldMk cId="3513713164" sldId="372"/>
        </pc:sldMkLst>
      </pc:sldChg>
      <pc:sldChg chg="del">
        <pc:chgData name="Muhammet ÖCEL" userId="S::muhammetocel@karabuk.edu.tr::00e62e58-6b1d-4d2e-b682-70c89b343083" providerId="AD" clId="Web-{02493603-1182-EC07-1FF4-506FC6187A7F}" dt="2021-10-14T04:52:28.288" v="244"/>
        <pc:sldMkLst>
          <pc:docMk/>
          <pc:sldMk cId="1655463834" sldId="377"/>
        </pc:sldMkLst>
      </pc:sldChg>
      <pc:sldChg chg="modSp">
        <pc:chgData name="Muhammet ÖCEL" userId="S::muhammetocel@karabuk.edu.tr::00e62e58-6b1d-4d2e-b682-70c89b343083" providerId="AD" clId="Web-{02493603-1182-EC07-1FF4-506FC6187A7F}" dt="2021-10-14T04:55:34.666" v="245" actId="20577"/>
        <pc:sldMkLst>
          <pc:docMk/>
          <pc:sldMk cId="1749428378" sldId="378"/>
        </pc:sldMkLst>
        <pc:spChg chg="mod">
          <ac:chgData name="Muhammet ÖCEL" userId="S::muhammetocel@karabuk.edu.tr::00e62e58-6b1d-4d2e-b682-70c89b343083" providerId="AD" clId="Web-{02493603-1182-EC07-1FF4-506FC6187A7F}" dt="2021-10-14T04:55:34.666" v="245" actId="20577"/>
          <ac:spMkLst>
            <pc:docMk/>
            <pc:sldMk cId="1749428378" sldId="378"/>
            <ac:spMk id="5" creationId="{00000000-0000-0000-0000-000000000000}"/>
          </ac:spMkLst>
        </pc:spChg>
      </pc:sldChg>
      <pc:sldChg chg="modSp">
        <pc:chgData name="Muhammet ÖCEL" userId="S::muhammetocel@karabuk.edu.tr::00e62e58-6b1d-4d2e-b682-70c89b343083" providerId="AD" clId="Web-{02493603-1182-EC07-1FF4-506FC6187A7F}" dt="2021-10-14T05:14:36.144" v="369" actId="20577"/>
        <pc:sldMkLst>
          <pc:docMk/>
          <pc:sldMk cId="2899808833" sldId="400"/>
        </pc:sldMkLst>
        <pc:spChg chg="mod">
          <ac:chgData name="Muhammet ÖCEL" userId="S::muhammetocel@karabuk.edu.tr::00e62e58-6b1d-4d2e-b682-70c89b343083" providerId="AD" clId="Web-{02493603-1182-EC07-1FF4-506FC6187A7F}" dt="2021-10-14T05:14:36.144" v="369" actId="20577"/>
          <ac:spMkLst>
            <pc:docMk/>
            <pc:sldMk cId="2899808833" sldId="400"/>
            <ac:spMk id="8" creationId="{00000000-0000-0000-0000-000000000000}"/>
          </ac:spMkLst>
        </pc:spChg>
        <pc:spChg chg="mod">
          <ac:chgData name="Muhammet ÖCEL" userId="S::muhammetocel@karabuk.edu.tr::00e62e58-6b1d-4d2e-b682-70c89b343083" providerId="AD" clId="Web-{02493603-1182-EC07-1FF4-506FC6187A7F}" dt="2021-10-14T05:13:09.096" v="338" actId="20577"/>
          <ac:spMkLst>
            <pc:docMk/>
            <pc:sldMk cId="2899808833" sldId="400"/>
            <ac:spMk id="98" creationId="{00000000-0000-0000-0000-000000000000}"/>
          </ac:spMkLst>
        </pc:spChg>
        <pc:picChg chg="mod">
          <ac:chgData name="Muhammet ÖCEL" userId="S::muhammetocel@karabuk.edu.tr::00e62e58-6b1d-4d2e-b682-70c89b343083" providerId="AD" clId="Web-{02493603-1182-EC07-1FF4-506FC6187A7F}" dt="2021-10-14T05:12:43.361" v="334" actId="1076"/>
          <ac:picMkLst>
            <pc:docMk/>
            <pc:sldMk cId="2899808833" sldId="400"/>
            <ac:picMk id="10" creationId="{00000000-0000-0000-0000-000000000000}"/>
          </ac:picMkLst>
        </pc:picChg>
      </pc:sldChg>
      <pc:sldChg chg="modSp">
        <pc:chgData name="Muhammet ÖCEL" userId="S::muhammetocel@karabuk.edu.tr::00e62e58-6b1d-4d2e-b682-70c89b343083" providerId="AD" clId="Web-{02493603-1182-EC07-1FF4-506FC6187A7F}" dt="2021-10-14T04:10:45.898" v="80" actId="20577"/>
        <pc:sldMkLst>
          <pc:docMk/>
          <pc:sldMk cId="1213903309" sldId="405"/>
        </pc:sldMkLst>
        <pc:spChg chg="mod">
          <ac:chgData name="Muhammet ÖCEL" userId="S::muhammetocel@karabuk.edu.tr::00e62e58-6b1d-4d2e-b682-70c89b343083" providerId="AD" clId="Web-{02493603-1182-EC07-1FF4-506FC6187A7F}" dt="2021-10-14T04:10:45.898" v="80" actId="20577"/>
          <ac:spMkLst>
            <pc:docMk/>
            <pc:sldMk cId="1213903309" sldId="405"/>
            <ac:spMk id="134" creationId="{00000000-0000-0000-0000-000000000000}"/>
          </ac:spMkLst>
        </pc:spChg>
      </pc:sldChg>
      <pc:sldChg chg="modSp del">
        <pc:chgData name="Muhammet ÖCEL" userId="S::muhammetocel@karabuk.edu.tr::00e62e58-6b1d-4d2e-b682-70c89b343083" providerId="AD" clId="Web-{02493603-1182-EC07-1FF4-506FC6187A7F}" dt="2021-10-14T04:16:45.678" v="135"/>
        <pc:sldMkLst>
          <pc:docMk/>
          <pc:sldMk cId="3633433665" sldId="408"/>
        </pc:sldMkLst>
        <pc:graphicFrameChg chg="mod modGraphic">
          <ac:chgData name="Muhammet ÖCEL" userId="S::muhammetocel@karabuk.edu.tr::00e62e58-6b1d-4d2e-b682-70c89b343083" providerId="AD" clId="Web-{02493603-1182-EC07-1FF4-506FC6187A7F}" dt="2021-10-14T04:11:13.539" v="88"/>
          <ac:graphicFrameMkLst>
            <pc:docMk/>
            <pc:sldMk cId="3633433665" sldId="408"/>
            <ac:graphicFrameMk id="2" creationId="{00000000-0000-0000-0000-000000000000}"/>
          </ac:graphicFrameMkLst>
        </pc:graphicFrameChg>
      </pc:sldChg>
      <pc:sldChg chg="addSp delSp modSp add del mod setBg">
        <pc:chgData name="Muhammet ÖCEL" userId="S::muhammetocel@karabuk.edu.tr::00e62e58-6b1d-4d2e-b682-70c89b343083" providerId="AD" clId="Web-{02493603-1182-EC07-1FF4-506FC6187A7F}" dt="2021-10-14T05:05:52.651" v="263" actId="14100"/>
        <pc:sldMkLst>
          <pc:docMk/>
          <pc:sldMk cId="2084641044" sldId="410"/>
        </pc:sldMkLst>
        <pc:spChg chg="add del">
          <ac:chgData name="Muhammet ÖCEL" userId="S::muhammetocel@karabuk.edu.tr::00e62e58-6b1d-4d2e-b682-70c89b343083" providerId="AD" clId="Web-{02493603-1182-EC07-1FF4-506FC6187A7F}" dt="2021-10-14T04:18:19.632" v="144"/>
          <ac:spMkLst>
            <pc:docMk/>
            <pc:sldMk cId="2084641044" sldId="410"/>
            <ac:spMk id="11" creationId="{2D23A760-FE90-4041-B285-B59637497185}"/>
          </ac:spMkLst>
        </pc:spChg>
        <pc:spChg chg="add del">
          <ac:chgData name="Muhammet ÖCEL" userId="S::muhammetocel@karabuk.edu.tr::00e62e58-6b1d-4d2e-b682-70c89b343083" providerId="AD" clId="Web-{02493603-1182-EC07-1FF4-506FC6187A7F}" dt="2021-10-14T04:18:49.930" v="148"/>
          <ac:spMkLst>
            <pc:docMk/>
            <pc:sldMk cId="2084641044" sldId="410"/>
            <ac:spMk id="13" creationId="{4FBD6302-2084-4DBE-8022-B9A4F4ED988E}"/>
          </ac:spMkLst>
        </pc:spChg>
        <pc:grpChg chg="add del mod">
          <ac:chgData name="Muhammet ÖCEL" userId="S::muhammetocel@karabuk.edu.tr::00e62e58-6b1d-4d2e-b682-70c89b343083" providerId="AD" clId="Web-{02493603-1182-EC07-1FF4-506FC6187A7F}" dt="2021-10-14T04:19:26.696" v="152"/>
          <ac:grpSpMkLst>
            <pc:docMk/>
            <pc:sldMk cId="2084641044" sldId="410"/>
            <ac:grpSpMk id="17" creationId="{E1A4A495-1534-478A-917F-5F9D07659D67}"/>
          </ac:grpSpMkLst>
        </pc:grpChg>
        <pc:graphicFrameChg chg="del">
          <ac:chgData name="Muhammet ÖCEL" userId="S::muhammetocel@karabuk.edu.tr::00e62e58-6b1d-4d2e-b682-70c89b343083" providerId="AD" clId="Web-{02493603-1182-EC07-1FF4-506FC6187A7F}" dt="2021-10-14T04:11:06.164" v="85"/>
          <ac:graphicFrameMkLst>
            <pc:docMk/>
            <pc:sldMk cId="2084641044" sldId="410"/>
            <ac:graphicFrameMk id="2" creationId="{258B52B8-BE8E-4D90-ADF2-A1A0D7DBE275}"/>
          </ac:graphicFrameMkLst>
        </pc:graphicFrameChg>
        <pc:picChg chg="mod">
          <ac:chgData name="Muhammet ÖCEL" userId="S::muhammetocel@karabuk.edu.tr::00e62e58-6b1d-4d2e-b682-70c89b343083" providerId="AD" clId="Web-{02493603-1182-EC07-1FF4-506FC6187A7F}" dt="2021-10-14T04:19:14.836" v="151" actId="1076"/>
          <ac:picMkLst>
            <pc:docMk/>
            <pc:sldMk cId="2084641044" sldId="410"/>
            <ac:picMk id="3" creationId="{77F87163-912D-4C38-898B-1414C7017A78}"/>
          </ac:picMkLst>
        </pc:picChg>
        <pc:picChg chg="add mod">
          <ac:chgData name="Muhammet ÖCEL" userId="S::muhammetocel@karabuk.edu.tr::00e62e58-6b1d-4d2e-b682-70c89b343083" providerId="AD" clId="Web-{02493603-1182-EC07-1FF4-506FC6187A7F}" dt="2021-10-14T05:05:35.067" v="259" actId="14100"/>
          <ac:picMkLst>
            <pc:docMk/>
            <pc:sldMk cId="2084641044" sldId="410"/>
            <ac:picMk id="4" creationId="{B81049AD-38CB-42F2-938B-F9BE17182F8F}"/>
          </ac:picMkLst>
        </pc:picChg>
        <pc:picChg chg="add mod">
          <ac:chgData name="Muhammet ÖCEL" userId="S::muhammetocel@karabuk.edu.tr::00e62e58-6b1d-4d2e-b682-70c89b343083" providerId="AD" clId="Web-{02493603-1182-EC07-1FF4-506FC6187A7F}" dt="2021-10-14T05:05:22.020" v="256" actId="14100"/>
          <ac:picMkLst>
            <pc:docMk/>
            <pc:sldMk cId="2084641044" sldId="410"/>
            <ac:picMk id="5" creationId="{3F1EF727-656F-4CFE-8180-7B69F1EEC2B4}"/>
          </ac:picMkLst>
        </pc:picChg>
        <pc:picChg chg="add mod">
          <ac:chgData name="Muhammet ÖCEL" userId="S::muhammetocel@karabuk.edu.tr::00e62e58-6b1d-4d2e-b682-70c89b343083" providerId="AD" clId="Web-{02493603-1182-EC07-1FF4-506FC6187A7F}" dt="2021-10-14T05:05:19.238" v="255" actId="14100"/>
          <ac:picMkLst>
            <pc:docMk/>
            <pc:sldMk cId="2084641044" sldId="410"/>
            <ac:picMk id="6" creationId="{22653C3E-B61F-472B-BD16-AFCA971A0288}"/>
          </ac:picMkLst>
        </pc:picChg>
        <pc:picChg chg="add mod">
          <ac:chgData name="Muhammet ÖCEL" userId="S::muhammetocel@karabuk.edu.tr::00e62e58-6b1d-4d2e-b682-70c89b343083" providerId="AD" clId="Web-{02493603-1182-EC07-1FF4-506FC6187A7F}" dt="2021-10-14T05:05:32.957" v="258" actId="14100"/>
          <ac:picMkLst>
            <pc:docMk/>
            <pc:sldMk cId="2084641044" sldId="410"/>
            <ac:picMk id="7" creationId="{D1D6C493-E3BC-400C-AC3A-8BFC7EC24F3F}"/>
          </ac:picMkLst>
        </pc:picChg>
        <pc:picChg chg="add mod">
          <ac:chgData name="Muhammet ÖCEL" userId="S::muhammetocel@karabuk.edu.tr::00e62e58-6b1d-4d2e-b682-70c89b343083" providerId="AD" clId="Web-{02493603-1182-EC07-1FF4-506FC6187A7F}" dt="2021-10-14T05:05:52.651" v="263" actId="14100"/>
          <ac:picMkLst>
            <pc:docMk/>
            <pc:sldMk cId="2084641044" sldId="410"/>
            <ac:picMk id="8" creationId="{170F3E82-32D6-4F67-A806-558B828DA544}"/>
          </ac:picMkLst>
        </pc:picChg>
        <pc:picChg chg="add mod ord">
          <ac:chgData name="Muhammet ÖCEL" userId="S::muhammetocel@karabuk.edu.tr::00e62e58-6b1d-4d2e-b682-70c89b343083" providerId="AD" clId="Web-{02493603-1182-EC07-1FF4-506FC6187A7F}" dt="2021-10-14T05:05:45.682" v="262"/>
          <ac:picMkLst>
            <pc:docMk/>
            <pc:sldMk cId="2084641044" sldId="410"/>
            <ac:picMk id="9" creationId="{833000AB-887E-42FF-BDE4-0A97C66D3EDB}"/>
          </ac:picMkLst>
        </pc:picChg>
      </pc:sldChg>
      <pc:sldChg chg="modSp">
        <pc:chgData name="Muhammet ÖCEL" userId="S::muhammetocel@karabuk.edu.tr::00e62e58-6b1d-4d2e-b682-70c89b343083" providerId="AD" clId="Web-{02493603-1182-EC07-1FF4-506FC6187A7F}" dt="2021-10-14T03:55:37.144" v="68" actId="20577"/>
        <pc:sldMkLst>
          <pc:docMk/>
          <pc:sldMk cId="3597925719" sldId="415"/>
        </pc:sldMkLst>
        <pc:graphicFrameChg chg="modGraphic">
          <ac:chgData name="Muhammet ÖCEL" userId="S::muhammetocel@karabuk.edu.tr::00e62e58-6b1d-4d2e-b682-70c89b343083" providerId="AD" clId="Web-{02493603-1182-EC07-1FF4-506FC6187A7F}" dt="2021-10-14T03:55:25.331" v="66" actId="20577"/>
          <ac:graphicFrameMkLst>
            <pc:docMk/>
            <pc:sldMk cId="3597925719" sldId="415"/>
            <ac:graphicFrameMk id="10" creationId="{00000000-0000-0000-0000-000000000000}"/>
          </ac:graphicFrameMkLst>
        </pc:graphicFrameChg>
        <pc:graphicFrameChg chg="modGraphic">
          <ac:chgData name="Muhammet ÖCEL" userId="S::muhammetocel@karabuk.edu.tr::00e62e58-6b1d-4d2e-b682-70c89b343083" providerId="AD" clId="Web-{02493603-1182-EC07-1FF4-506FC6187A7F}" dt="2021-10-14T03:55:37.144" v="68" actId="20577"/>
          <ac:graphicFrameMkLst>
            <pc:docMk/>
            <pc:sldMk cId="3597925719" sldId="415"/>
            <ac:graphicFrameMk id="20" creationId="{00000000-0000-0000-0000-000000000000}"/>
          </ac:graphicFrameMkLst>
        </pc:graphicFrameChg>
      </pc:sldChg>
      <pc:sldChg chg="modSp">
        <pc:chgData name="Muhammet ÖCEL" userId="S::muhammetocel@karabuk.edu.tr::00e62e58-6b1d-4d2e-b682-70c89b343083" providerId="AD" clId="Web-{02493603-1182-EC07-1FF4-506FC6187A7F}" dt="2021-10-14T03:56:57.505" v="72" actId="20577"/>
        <pc:sldMkLst>
          <pc:docMk/>
          <pc:sldMk cId="1556288463" sldId="416"/>
        </pc:sldMkLst>
        <pc:graphicFrameChg chg="modGraphic">
          <ac:chgData name="Muhammet ÖCEL" userId="S::muhammetocel@karabuk.edu.tr::00e62e58-6b1d-4d2e-b682-70c89b343083" providerId="AD" clId="Web-{02493603-1182-EC07-1FF4-506FC6187A7F}" dt="2021-10-14T03:56:57.505" v="72" actId="20577"/>
          <ac:graphicFrameMkLst>
            <pc:docMk/>
            <pc:sldMk cId="1556288463" sldId="416"/>
            <ac:graphicFrameMk id="3" creationId="{00000000-0000-0000-0000-000000000000}"/>
          </ac:graphicFrameMkLst>
        </pc:graphicFrameChg>
      </pc:sldChg>
      <pc:sldChg chg="modSp">
        <pc:chgData name="Muhammet ÖCEL" userId="S::muhammetocel@karabuk.edu.tr::00e62e58-6b1d-4d2e-b682-70c89b343083" providerId="AD" clId="Web-{02493603-1182-EC07-1FF4-506FC6187A7F}" dt="2021-10-14T04:26:08.847" v="160" actId="20577"/>
        <pc:sldMkLst>
          <pc:docMk/>
          <pc:sldMk cId="403170057" sldId="417"/>
        </pc:sldMkLst>
        <pc:spChg chg="mod">
          <ac:chgData name="Muhammet ÖCEL" userId="S::muhammetocel@karabuk.edu.tr::00e62e58-6b1d-4d2e-b682-70c89b343083" providerId="AD" clId="Web-{02493603-1182-EC07-1FF4-506FC6187A7F}" dt="2021-10-14T04:26:08.847" v="160" actId="20577"/>
          <ac:spMkLst>
            <pc:docMk/>
            <pc:sldMk cId="403170057" sldId="417"/>
            <ac:spMk id="13" creationId="{00000000-0000-0000-0000-000000000000}"/>
          </ac:spMkLst>
        </pc:spChg>
      </pc:sldChg>
      <pc:sldChg chg="modSp">
        <pc:chgData name="Muhammet ÖCEL" userId="S::muhammetocel@karabuk.edu.tr::00e62e58-6b1d-4d2e-b682-70c89b343083" providerId="AD" clId="Web-{02493603-1182-EC07-1FF4-506FC6187A7F}" dt="2021-10-14T03:57:35.693" v="73" actId="1076"/>
        <pc:sldMkLst>
          <pc:docMk/>
          <pc:sldMk cId="1951416634" sldId="419"/>
        </pc:sldMkLst>
        <pc:graphicFrameChg chg="mod">
          <ac:chgData name="Muhammet ÖCEL" userId="S::muhammetocel@karabuk.edu.tr::00e62e58-6b1d-4d2e-b682-70c89b343083" providerId="AD" clId="Web-{02493603-1182-EC07-1FF4-506FC6187A7F}" dt="2021-10-14T03:57:35.693" v="73" actId="1076"/>
          <ac:graphicFrameMkLst>
            <pc:docMk/>
            <pc:sldMk cId="1951416634" sldId="419"/>
            <ac:graphicFrameMk id="6" creationId="{1E700FD4-3517-44E1-91EB-86439E9341C0}"/>
          </ac:graphicFrameMkLst>
        </pc:graphicFrameChg>
      </pc:sldChg>
      <pc:sldChg chg="delSp add del">
        <pc:chgData name="Muhammet ÖCEL" userId="S::muhammetocel@karabuk.edu.tr::00e62e58-6b1d-4d2e-b682-70c89b343083" providerId="AD" clId="Web-{02493603-1182-EC07-1FF4-506FC6187A7F}" dt="2021-10-14T04:16:44.615" v="134"/>
        <pc:sldMkLst>
          <pc:docMk/>
          <pc:sldMk cId="2325511226" sldId="421"/>
        </pc:sldMkLst>
        <pc:graphicFrameChg chg="del">
          <ac:chgData name="Muhammet ÖCEL" userId="S::muhammetocel@karabuk.edu.tr::00e62e58-6b1d-4d2e-b682-70c89b343083" providerId="AD" clId="Web-{02493603-1182-EC07-1FF4-506FC6187A7F}" dt="2021-10-14T04:11:08.195" v="86"/>
          <ac:graphicFrameMkLst>
            <pc:docMk/>
            <pc:sldMk cId="2325511226" sldId="421"/>
            <ac:graphicFrameMk id="2" creationId="{D7F83ED9-7081-448A-B7F2-AB7667C83D56}"/>
          </ac:graphicFrameMkLst>
        </pc:graphicFrameChg>
      </pc:sldChg>
      <pc:sldChg chg="ord">
        <pc:chgData name="Muhammet ÖCEL" userId="S::muhammetocel@karabuk.edu.tr::00e62e58-6b1d-4d2e-b682-70c89b343083" providerId="AD" clId="Web-{02493603-1182-EC07-1FF4-506FC6187A7F}" dt="2021-10-14T04:02:50.811" v="78"/>
        <pc:sldMkLst>
          <pc:docMk/>
          <pc:sldMk cId="3747421498" sldId="424"/>
        </pc:sldMkLst>
      </pc:sldChg>
      <pc:sldChg chg="addSp modSp">
        <pc:chgData name="Muhammet ÖCEL" userId="S::muhammetocel@karabuk.edu.tr::00e62e58-6b1d-4d2e-b682-70c89b343083" providerId="AD" clId="Web-{02493603-1182-EC07-1FF4-506FC6187A7F}" dt="2021-10-14T03:54:13.064" v="62" actId="20577"/>
        <pc:sldMkLst>
          <pc:docMk/>
          <pc:sldMk cId="4050165503" sldId="425"/>
        </pc:sldMkLst>
        <pc:spChg chg="add mod">
          <ac:chgData name="Muhammet ÖCEL" userId="S::muhammetocel@karabuk.edu.tr::00e62e58-6b1d-4d2e-b682-70c89b343083" providerId="AD" clId="Web-{02493603-1182-EC07-1FF4-506FC6187A7F}" dt="2021-10-14T03:54:13.064" v="62" actId="20577"/>
          <ac:spMkLst>
            <pc:docMk/>
            <pc:sldMk cId="4050165503" sldId="425"/>
            <ac:spMk id="3" creationId="{30A994E8-83FD-4B67-9A8E-47192B2D25F7}"/>
          </ac:spMkLst>
        </pc:spChg>
        <pc:picChg chg="mod">
          <ac:chgData name="Muhammet ÖCEL" userId="S::muhammetocel@karabuk.edu.tr::00e62e58-6b1d-4d2e-b682-70c89b343083" providerId="AD" clId="Web-{02493603-1182-EC07-1FF4-506FC6187A7F}" dt="2021-10-14T03:37:44.217" v="3" actId="14100"/>
          <ac:picMkLst>
            <pc:docMk/>
            <pc:sldMk cId="4050165503" sldId="425"/>
            <ac:picMk id="2" creationId="{98B1A867-178C-4F59-B3B1-A1A3548D9C5D}"/>
          </ac:picMkLst>
        </pc:picChg>
      </pc:sldChg>
      <pc:sldChg chg="addSp modSp new">
        <pc:chgData name="Muhammet ÖCEL" userId="S::muhammetocel@karabuk.edu.tr::00e62e58-6b1d-4d2e-b682-70c89b343083" providerId="AD" clId="Web-{02493603-1182-EC07-1FF4-506FC6187A7F}" dt="2021-10-14T04:46:47.109" v="243" actId="20577"/>
        <pc:sldMkLst>
          <pc:docMk/>
          <pc:sldMk cId="2771204569" sldId="426"/>
        </pc:sldMkLst>
        <pc:spChg chg="add mod">
          <ac:chgData name="Muhammet ÖCEL" userId="S::muhammetocel@karabuk.edu.tr::00e62e58-6b1d-4d2e-b682-70c89b343083" providerId="AD" clId="Web-{02493603-1182-EC07-1FF4-506FC6187A7F}" dt="2021-10-14T04:46:47.109" v="243" actId="20577"/>
          <ac:spMkLst>
            <pc:docMk/>
            <pc:sldMk cId="2771204569" sldId="426"/>
            <ac:spMk id="3" creationId="{2C9701EC-1C36-4694-91C7-15A5A58A663C}"/>
          </ac:spMkLst>
        </pc:spChg>
        <pc:spChg chg="add mod">
          <ac:chgData name="Muhammet ÖCEL" userId="S::muhammetocel@karabuk.edu.tr::00e62e58-6b1d-4d2e-b682-70c89b343083" providerId="AD" clId="Web-{02493603-1182-EC07-1FF4-506FC6187A7F}" dt="2021-10-14T04:46:12.296" v="233" actId="20577"/>
          <ac:spMkLst>
            <pc:docMk/>
            <pc:sldMk cId="2771204569" sldId="426"/>
            <ac:spMk id="4" creationId="{87AF1A61-EBE3-40B1-B3C0-FB796D33C4B4}"/>
          </ac:spMkLst>
        </pc:spChg>
        <pc:spChg chg="add mod">
          <ac:chgData name="Muhammet ÖCEL" userId="S::muhammetocel@karabuk.edu.tr::00e62e58-6b1d-4d2e-b682-70c89b343083" providerId="AD" clId="Web-{02493603-1182-EC07-1FF4-506FC6187A7F}" dt="2021-10-14T04:46:27.453" v="239" actId="20577"/>
          <ac:spMkLst>
            <pc:docMk/>
            <pc:sldMk cId="2771204569" sldId="426"/>
            <ac:spMk id="5" creationId="{1CDBE740-2CB6-4818-A9AB-CFB0A3E1600C}"/>
          </ac:spMkLst>
        </pc:spChg>
        <pc:picChg chg="add mod">
          <ac:chgData name="Muhammet ÖCEL" userId="S::muhammetocel@karabuk.edu.tr::00e62e58-6b1d-4d2e-b682-70c89b343083" providerId="AD" clId="Web-{02493603-1182-EC07-1FF4-506FC6187A7F}" dt="2021-10-14T04:41:30.509" v="166" actId="14100"/>
          <ac:picMkLst>
            <pc:docMk/>
            <pc:sldMk cId="2771204569" sldId="426"/>
            <ac:picMk id="2" creationId="{8EAD33DC-8AF0-4B2B-A61B-0B81A27A78F6}"/>
          </ac:picMkLst>
        </pc:picChg>
      </pc:sldChg>
      <pc:sldChg chg="addSp delSp modSp add mod ord replId setBg">
        <pc:chgData name="Muhammet ÖCEL" userId="S::muhammetocel@karabuk.edu.tr::00e62e58-6b1d-4d2e-b682-70c89b343083" providerId="AD" clId="Web-{02493603-1182-EC07-1FF4-506FC6187A7F}" dt="2021-10-14T05:11:40.829" v="301"/>
        <pc:sldMkLst>
          <pc:docMk/>
          <pc:sldMk cId="1637371708" sldId="427"/>
        </pc:sldMkLst>
        <pc:spChg chg="add mod">
          <ac:chgData name="Muhammet ÖCEL" userId="S::muhammetocel@karabuk.edu.tr::00e62e58-6b1d-4d2e-b682-70c89b343083" providerId="AD" clId="Web-{02493603-1182-EC07-1FF4-506FC6187A7F}" dt="2021-10-14T05:11:27.251" v="300" actId="20577"/>
          <ac:spMkLst>
            <pc:docMk/>
            <pc:sldMk cId="1637371708" sldId="427"/>
            <ac:spMk id="2" creationId="{F8AA075A-654B-4C2B-9B69-4AC2C682C835}"/>
          </ac:spMkLst>
        </pc:spChg>
        <pc:spChg chg="del">
          <ac:chgData name="Muhammet ÖCEL" userId="S::muhammetocel@karabuk.edu.tr::00e62e58-6b1d-4d2e-b682-70c89b343083" providerId="AD" clId="Web-{02493603-1182-EC07-1FF4-506FC6187A7F}" dt="2021-10-14T05:09:57.358" v="267"/>
          <ac:spMkLst>
            <pc:docMk/>
            <pc:sldMk cId="1637371708" sldId="427"/>
            <ac:spMk id="5" creationId="{00000000-0000-0000-0000-000000000000}"/>
          </ac:spMkLst>
        </pc:spChg>
        <pc:picChg chg="del">
          <ac:chgData name="Muhammet ÖCEL" userId="S::muhammetocel@karabuk.edu.tr::00e62e58-6b1d-4d2e-b682-70c89b343083" providerId="AD" clId="Web-{02493603-1182-EC07-1FF4-506FC6187A7F}" dt="2021-10-14T05:09:54.811" v="266"/>
          <ac:picMkLst>
            <pc:docMk/>
            <pc:sldMk cId="1637371708" sldId="427"/>
            <ac:picMk id="4" creationId="{1E68FFB9-0B94-43AE-A5C1-D16ACFE8D9E8}"/>
          </ac:picMkLst>
        </pc:picChg>
        <pc:picChg chg="mod">
          <ac:chgData name="Muhammet ÖCEL" userId="S::muhammetocel@karabuk.edu.tr::00e62e58-6b1d-4d2e-b682-70c89b343083" providerId="AD" clId="Web-{02493603-1182-EC07-1FF4-506FC6187A7F}" dt="2021-10-14T05:11:21.422" v="299" actId="1076"/>
          <ac:picMkLst>
            <pc:docMk/>
            <pc:sldMk cId="1637371708" sldId="427"/>
            <ac:picMk id="7" creationId="{00000000-0000-0000-0000-000000000000}"/>
          </ac:picMkLst>
        </pc:picChg>
      </pc:sldChg>
      <pc:sldChg chg="new del ord">
        <pc:chgData name="Muhammet ÖCEL" userId="S::muhammetocel@karabuk.edu.tr::00e62e58-6b1d-4d2e-b682-70c89b343083" providerId="AD" clId="Web-{02493603-1182-EC07-1FF4-506FC6187A7F}" dt="2021-10-14T05:11:56.954" v="305"/>
        <pc:sldMkLst>
          <pc:docMk/>
          <pc:sldMk cId="513914708" sldId="42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tr-TR" dirty="0"/>
              <a:t>Great </a:t>
            </a:r>
            <a:r>
              <a:rPr lang="tr-TR" dirty="0" err="1"/>
              <a:t>FamIly</a:t>
            </a:r>
            <a:r>
              <a:rPr lang="tr-TR" dirty="0"/>
              <a:t> of UNIKA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accent2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D6E-430B-824B-12A9383957CD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6E-430B-824B-12A9383957CD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D6E-430B-824B-12A9383957CD}"/>
              </c:ext>
            </c:extLst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6E-430B-824B-12A9383957C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21268F8-0CB1-4452-8DBA-553CC3707B21}" type="CATEGORYNAME">
                      <a:rPr lang="en-US">
                        <a:solidFill>
                          <a:srgbClr val="00B0F0"/>
                        </a:solidFill>
                      </a:rPr>
                      <a:pPr/>
                      <a:t>[KATEGORİ ADI]</a:t>
                    </a:fld>
                    <a:r>
                      <a:rPr lang="en-US" baseline="0">
                        <a:solidFill>
                          <a:srgbClr val="00B0F0"/>
                        </a:solidFill>
                      </a:rPr>
                      <a:t>
</a:t>
                    </a:r>
                    <a:fld id="{7EE91F37-49C7-4026-8F78-CB6E0E8C8F8E}" type="PERCENTAGE">
                      <a:rPr lang="en-US" baseline="0">
                        <a:solidFill>
                          <a:srgbClr val="00B0F0"/>
                        </a:solidFill>
                      </a:rPr>
                      <a:pPr/>
                      <a:t>[YÜZDE]</a:t>
                    </a:fld>
                    <a:endParaRPr lang="en-US" baseline="0">
                      <a:solidFill>
                        <a:srgbClr val="00B0F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D6E-430B-824B-12A9383957C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D468998-7A3F-4C1B-83F9-6A3DA67E567E}" type="CATEGORYNAME">
                      <a:rPr lang="en-US">
                        <a:solidFill>
                          <a:srgbClr val="00B0F0"/>
                        </a:solidFill>
                      </a:rPr>
                      <a:pPr/>
                      <a:t>[KATEGORİ ADI]</a:t>
                    </a:fld>
                    <a:r>
                      <a:rPr lang="en-US" baseline="0"/>
                      <a:t>
</a:t>
                    </a:r>
                    <a:fld id="{F3EEDD67-2339-4B2A-95A7-71DCDA78B71F}" type="PERCENTAGE">
                      <a:rPr lang="en-US" baseline="0">
                        <a:solidFill>
                          <a:srgbClr val="00B0F0"/>
                        </a:solidFill>
                      </a:rPr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79717435570948"/>
                      <c:h val="0.10933333333333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D6E-430B-824B-12A9383957CD}"/>
                </c:ext>
              </c:extLst>
            </c:dLbl>
            <c:dLbl>
              <c:idx val="2"/>
              <c:layout>
                <c:manualLayout>
                  <c:x val="5.7080999061309709E-3"/>
                  <c:y val="-4.4444444444444536E-2"/>
                </c:manualLayout>
              </c:layout>
              <c:tx>
                <c:rich>
                  <a:bodyPr/>
                  <a:lstStyle/>
                  <a:p>
                    <a:fld id="{6DEB3AD2-F329-4974-BC41-D3D498A41E51}" type="CATEGORYNAME">
                      <a:rPr lang="en-US">
                        <a:solidFill>
                          <a:srgbClr val="00B0F0"/>
                        </a:solidFill>
                      </a:rPr>
                      <a:pPr/>
                      <a:t>[KATEGORİ ADI]</a:t>
                    </a:fld>
                    <a:r>
                      <a:rPr lang="en-US" baseline="0">
                        <a:solidFill>
                          <a:srgbClr val="00B0F0"/>
                        </a:solidFill>
                      </a:rPr>
                      <a:t>
</a:t>
                    </a:r>
                    <a:fld id="{2FFA2B1C-D057-497C-804B-C937826FC5E4}" type="PERCENTAGE">
                      <a:rPr lang="en-US" baseline="0">
                        <a:solidFill>
                          <a:srgbClr val="00B0F0"/>
                        </a:solidFill>
                      </a:rPr>
                      <a:pPr/>
                      <a:t>[YÜZDE]</a:t>
                    </a:fld>
                    <a:endParaRPr lang="en-US" baseline="0">
                      <a:solidFill>
                        <a:srgbClr val="00B0F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6E-430B-824B-12A9383957C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1AF9A83-D367-4EDC-BC0E-7E571C694B80}" type="CATEGORYNAME">
                      <a:rPr lang="en-US">
                        <a:solidFill>
                          <a:srgbClr val="00B0F0"/>
                        </a:solidFill>
                      </a:rPr>
                      <a:pPr/>
                      <a:t>[KATEGORİ ADI]</a:t>
                    </a:fld>
                    <a:r>
                      <a:rPr lang="en-US" baseline="0">
                        <a:solidFill>
                          <a:srgbClr val="00B0F0"/>
                        </a:solidFill>
                      </a:rPr>
                      <a:t>
</a:t>
                    </a:r>
                    <a:fld id="{AE37C381-510A-4493-A272-C89B835A8755}" type="PERCENTAGE">
                      <a:rPr lang="en-US" baseline="0">
                        <a:solidFill>
                          <a:srgbClr val="00B0F0"/>
                        </a:solidFill>
                      </a:rPr>
                      <a:pPr/>
                      <a:t>[YÜZDE]</a:t>
                    </a:fld>
                    <a:endParaRPr lang="en-US" baseline="0">
                      <a:solidFill>
                        <a:srgbClr val="00B0F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6E-430B-824B-12A9383957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Academic Staff</c:v>
                </c:pt>
                <c:pt idx="1">
                  <c:v>International Academic Staff</c:v>
                </c:pt>
                <c:pt idx="2">
                  <c:v>Administrative Staff</c:v>
                </c:pt>
                <c:pt idx="3">
                  <c:v>Support Staff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1359</c:v>
                </c:pt>
                <c:pt idx="1">
                  <c:v>57</c:v>
                </c:pt>
                <c:pt idx="2">
                  <c:v>321</c:v>
                </c:pt>
                <c:pt idx="3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6E-430B-824B-12A9383957C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952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tr-TR"/>
              <a:t>Academic Staff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CAD1-41A9-AD8C-B4687EB7F39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CAD1-41A9-AD8C-B4687EB7F39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CAD1-41A9-AD8C-B4687EB7F39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4-CAD1-41A9-AD8C-B4687EB7F39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CAD1-41A9-AD8C-B4687EB7F39D}"/>
              </c:ext>
            </c:extLst>
          </c:dPt>
          <c:dLbls>
            <c:dLbl>
              <c:idx val="0"/>
              <c:layout>
                <c:manualLayout>
                  <c:x val="-0.10529443466259528"/>
                  <c:y val="0.12078798483522893"/>
                </c:manualLayout>
              </c:layout>
              <c:tx>
                <c:rich>
                  <a:bodyPr/>
                  <a:lstStyle/>
                  <a:p>
                    <a:fld id="{2ABBC858-C62C-4276-B276-0635461F95C4}" type="CATEGORYNAME">
                      <a:rPr lang="en-US" sz="1400" smtClean="0">
                        <a:solidFill>
                          <a:schemeClr val="tx1"/>
                        </a:solidFill>
                      </a:rPr>
                      <a:pPr/>
                      <a:t>[KATEGORİ ADI]</a:t>
                    </a:fld>
                    <a:r>
                      <a:rPr lang="en-US" sz="1400" baseline="0">
                        <a:solidFill>
                          <a:schemeClr val="tx1"/>
                        </a:solidFill>
                      </a:rPr>
                      <a:t> 112 </a:t>
                    </a:r>
                  </a:p>
                  <a:p>
                    <a:fld id="{6E18B23D-A5B0-49E4-825F-3AEB7F44B825}" type="PERCENTAGE">
                      <a:rPr lang="en-US" sz="1400" baseline="0" smtClean="0">
                        <a:solidFill>
                          <a:schemeClr val="tx1"/>
                        </a:solidFill>
                      </a:rPr>
                      <a:pPr/>
                      <a:t>[YÜZDE]</a:t>
                    </a:fld>
                    <a:endParaRPr lang="tr-TR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AD1-41A9-AD8C-B4687EB7F39D}"/>
                </c:ext>
              </c:extLst>
            </c:dLbl>
            <c:dLbl>
              <c:idx val="1"/>
              <c:layout>
                <c:manualLayout>
                  <c:x val="-0.21033973097112868"/>
                  <c:y val="8.019094488188977E-2"/>
                </c:manualLayout>
              </c:layout>
              <c:tx>
                <c:rich>
                  <a:bodyPr/>
                  <a:lstStyle/>
                  <a:p>
                    <a:fld id="{116C8A45-9240-4F49-ACE4-C8466EE27F4A}" type="CATEGORYNAME">
                      <a:rPr lang="en-US" sz="1400" smtClean="0">
                        <a:solidFill>
                          <a:schemeClr val="tx1"/>
                        </a:solidFill>
                      </a:rPr>
                      <a:pPr/>
                      <a:t>[KATEGORİ ADI]</a:t>
                    </a:fld>
                    <a:r>
                      <a:rPr lang="en-US" sz="1400">
                        <a:solidFill>
                          <a:schemeClr val="tx1"/>
                        </a:solidFill>
                      </a:rPr>
                      <a:t> 133</a:t>
                    </a:r>
                    <a:r>
                      <a:rPr lang="en-US" sz="1400" baseline="0">
                        <a:solidFill>
                          <a:schemeClr val="tx1"/>
                        </a:solidFill>
                      </a:rPr>
                      <a:t>
</a:t>
                    </a:r>
                    <a:fld id="{06A20914-CDC6-477F-A394-17DDE5275ED0}" type="PERCENTAGE">
                      <a:rPr lang="en-US" sz="1400" baseline="0">
                        <a:solidFill>
                          <a:schemeClr val="tx1"/>
                        </a:solidFill>
                      </a:rPr>
                      <a:pPr/>
                      <a:t>[YÜZDE]</a:t>
                    </a:fld>
                    <a:endParaRPr lang="en-US" sz="1400" baseline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AD1-41A9-AD8C-B4687EB7F39D}"/>
                </c:ext>
              </c:extLst>
            </c:dLbl>
            <c:dLbl>
              <c:idx val="2"/>
              <c:layout>
                <c:manualLayout>
                  <c:x val="-0.20752501869147946"/>
                  <c:y val="-0.350240400505492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26A62C-8E17-4230-8E44-1454052000ED}" type="CATEGORYNAME">
                      <a:rPr lang="en-US" sz="1400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[KATEGORİ ADI]</a:t>
                    </a:fld>
                    <a:r>
                      <a:rPr lang="en-US" sz="1400" baseline="0">
                        <a:solidFill>
                          <a:schemeClr val="tx1"/>
                        </a:solidFill>
                      </a:rPr>
                      <a:t> 349 </a:t>
                    </a:r>
                  </a:p>
                  <a:p>
                    <a:pPr>
                      <a:defRPr/>
                    </a:pPr>
                    <a:fld id="{E64CD0F0-3D1B-4577-9C79-29D8C150B2EF}" type="PERCENTAGE">
                      <a:rPr lang="en-US" sz="1400" baseline="0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[YÜZDE]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71610634214722"/>
                      <c:h val="0.208691358024691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AD1-41A9-AD8C-B4687EB7F39D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095E269-1B26-4C5E-BEBA-75E2C7CF14F3}" type="CATEGORYNAME">
                      <a:rPr lang="en-US" sz="1400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[KATEGORİ ADI]</a:t>
                    </a:fld>
                    <a:r>
                      <a:rPr lang="en-US" sz="1400">
                        <a:solidFill>
                          <a:schemeClr val="tx1"/>
                        </a:solidFill>
                      </a:rPr>
                      <a:t> 234</a:t>
                    </a:r>
                    <a:r>
                      <a:rPr lang="en-US" sz="1400" baseline="0">
                        <a:solidFill>
                          <a:schemeClr val="tx1"/>
                        </a:solidFill>
                      </a:rPr>
                      <a:t>
</a:t>
                    </a:r>
                    <a:fld id="{AA8D86A2-1D77-4562-BC85-EA76CC7308A5}" type="PERCENTAGE">
                      <a:rPr lang="en-US" sz="1400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[YÜZDE]</a:t>
                    </a:fld>
                    <a:endParaRPr lang="en-US" sz="14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56845220154582"/>
                      <c:h val="0.151901234567901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AD1-41A9-AD8C-B4687EB7F39D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4124BC-0985-436B-A36D-636EBBA00D86}" type="CATEGORYNAME">
                      <a:rPr lang="en-US" sz="1600" smtClean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[KATEGORİ ADI]</a:t>
                    </a:fld>
                    <a:r>
                      <a:rPr lang="en-US" sz="1600">
                        <a:solidFill>
                          <a:schemeClr val="tx1"/>
                        </a:solidFill>
                      </a:rPr>
                      <a:t> 237</a:t>
                    </a:r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43165B15-7430-4626-8D05-CF95F6D2FB0C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[YÜZDE]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9549794011349"/>
                      <c:h val="0.14202469135802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D1-41A9-AD8C-B4687EB7F3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Professor</c:v>
                </c:pt>
                <c:pt idx="1">
                  <c:v>Assoc. Professor</c:v>
                </c:pt>
                <c:pt idx="2">
                  <c:v>Asst. Prof.</c:v>
                </c:pt>
                <c:pt idx="3">
                  <c:v>Res. Asst.</c:v>
                </c:pt>
                <c:pt idx="4">
                  <c:v>Lecturer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112</c:v>
                </c:pt>
                <c:pt idx="1">
                  <c:v>133</c:v>
                </c:pt>
                <c:pt idx="2">
                  <c:v>349</c:v>
                </c:pt>
                <c:pt idx="3">
                  <c:v>234</c:v>
                </c:pt>
                <c:pt idx="4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1-41A9-AD8C-B4687EB7F39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E860B-DBCC-4AD1-A36F-43E3F73EC637}" type="doc">
      <dgm:prSet loTypeId="urn:microsoft.com/office/officeart/2005/8/layout/h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24C1E3CF-FA3B-472C-9A34-66D004B3C9DC}">
      <dgm:prSet phldrT="[Metin]"/>
      <dgm:spPr/>
      <dgm:t>
        <a:bodyPr/>
        <a:lstStyle/>
        <a:p>
          <a:pPr rtl="0"/>
          <a:r>
            <a:rPr lang="tr-TR" err="1"/>
            <a:t>Institutes</a:t>
          </a:r>
          <a:r>
            <a:rPr lang="tr-TR"/>
            <a:t> (2) </a:t>
          </a:r>
        </a:p>
      </dgm:t>
    </dgm:pt>
    <dgm:pt modelId="{BAE2B938-823A-4EDE-8842-403FBFFEA70B}" type="parTrans" cxnId="{BFAE2AEB-75E5-48A0-99C4-2233B33CC250}">
      <dgm:prSet/>
      <dgm:spPr/>
      <dgm:t>
        <a:bodyPr/>
        <a:lstStyle/>
        <a:p>
          <a:endParaRPr lang="tr-TR"/>
        </a:p>
      </dgm:t>
    </dgm:pt>
    <dgm:pt modelId="{45B42356-0293-4E0B-8FCC-2862C45329BB}" type="sibTrans" cxnId="{BFAE2AEB-75E5-48A0-99C4-2233B33CC250}">
      <dgm:prSet/>
      <dgm:spPr/>
      <dgm:t>
        <a:bodyPr/>
        <a:lstStyle/>
        <a:p>
          <a:endParaRPr lang="tr-TR"/>
        </a:p>
      </dgm:t>
    </dgm:pt>
    <dgm:pt modelId="{08158A7C-B83D-41CC-86A6-F8042403CC58}">
      <dgm:prSet phldrT="[Metin]"/>
      <dgm:spPr/>
      <dgm:t>
        <a:bodyPr/>
        <a:lstStyle/>
        <a:p>
          <a:r>
            <a:rPr lang="tr-TR" err="1"/>
            <a:t>Faculties</a:t>
          </a:r>
          <a:r>
            <a:rPr lang="tr-TR"/>
            <a:t> (16)</a:t>
          </a:r>
        </a:p>
      </dgm:t>
    </dgm:pt>
    <dgm:pt modelId="{9BF6DA8E-DD85-408D-B123-8610AEA9B17B}" type="parTrans" cxnId="{A6001EF3-8F2C-4119-92D9-02E7B3382E84}">
      <dgm:prSet/>
      <dgm:spPr/>
      <dgm:t>
        <a:bodyPr/>
        <a:lstStyle/>
        <a:p>
          <a:endParaRPr lang="tr-TR"/>
        </a:p>
      </dgm:t>
    </dgm:pt>
    <dgm:pt modelId="{8CE3242E-8570-4662-B32D-B55A5084CDC6}" type="sibTrans" cxnId="{A6001EF3-8F2C-4119-92D9-02E7B3382E84}">
      <dgm:prSet/>
      <dgm:spPr/>
      <dgm:t>
        <a:bodyPr/>
        <a:lstStyle/>
        <a:p>
          <a:endParaRPr lang="tr-TR"/>
        </a:p>
      </dgm:t>
    </dgm:pt>
    <dgm:pt modelId="{CF1B5F38-1FB9-458F-865E-150F71504787}">
      <dgm:prSet phldrT="[Metin]"/>
      <dgm:spPr/>
      <dgm:t>
        <a:bodyPr/>
        <a:lstStyle/>
        <a:p>
          <a:r>
            <a:rPr lang="tr-TR" err="1"/>
            <a:t>Applied</a:t>
          </a:r>
          <a:r>
            <a:rPr lang="tr-TR"/>
            <a:t> Schools (3)</a:t>
          </a:r>
        </a:p>
      </dgm:t>
    </dgm:pt>
    <dgm:pt modelId="{9AD87F4B-B40A-4475-8529-56A66A12CB53}" type="parTrans" cxnId="{B1DD7CC9-A6CE-4D2B-B22E-8FA806684629}">
      <dgm:prSet/>
      <dgm:spPr/>
      <dgm:t>
        <a:bodyPr/>
        <a:lstStyle/>
        <a:p>
          <a:endParaRPr lang="tr-TR"/>
        </a:p>
      </dgm:t>
    </dgm:pt>
    <dgm:pt modelId="{EF994712-84BF-41C7-B329-89019BA7CA90}" type="sibTrans" cxnId="{B1DD7CC9-A6CE-4D2B-B22E-8FA806684629}">
      <dgm:prSet/>
      <dgm:spPr/>
      <dgm:t>
        <a:bodyPr/>
        <a:lstStyle/>
        <a:p>
          <a:endParaRPr lang="tr-TR"/>
        </a:p>
      </dgm:t>
    </dgm:pt>
    <dgm:pt modelId="{121B3A3A-5375-487D-8C40-E24AD5C30409}">
      <dgm:prSet phldrT="[Metin]"/>
      <dgm:spPr/>
      <dgm:t>
        <a:bodyPr/>
        <a:lstStyle/>
        <a:p>
          <a:r>
            <a:rPr lang="tr-TR" err="1"/>
            <a:t>Vocational</a:t>
          </a:r>
          <a:r>
            <a:rPr lang="tr-TR"/>
            <a:t> Schools (8)</a:t>
          </a:r>
        </a:p>
      </dgm:t>
    </dgm:pt>
    <dgm:pt modelId="{6EABF8A9-309B-430F-98A5-6759E5BB4E4A}" type="parTrans" cxnId="{32822B5A-83D3-4D8A-A10C-185E7A48BA3C}">
      <dgm:prSet/>
      <dgm:spPr/>
      <dgm:t>
        <a:bodyPr/>
        <a:lstStyle/>
        <a:p>
          <a:endParaRPr lang="tr-TR"/>
        </a:p>
      </dgm:t>
    </dgm:pt>
    <dgm:pt modelId="{E0431BA8-57D7-43C7-9085-FF6761BA138E}" type="sibTrans" cxnId="{32822B5A-83D3-4D8A-A10C-185E7A48BA3C}">
      <dgm:prSet/>
      <dgm:spPr/>
      <dgm:t>
        <a:bodyPr/>
        <a:lstStyle/>
        <a:p>
          <a:endParaRPr lang="tr-TR"/>
        </a:p>
      </dgm:t>
    </dgm:pt>
    <dgm:pt modelId="{4EC62BAE-152C-44FA-A342-90B3D206B7C5}">
      <dgm:prSet/>
      <dgm:spPr/>
      <dgm:t>
        <a:bodyPr/>
        <a:lstStyle/>
        <a:p>
          <a:r>
            <a:rPr lang="tr-TR"/>
            <a:t>School of </a:t>
          </a:r>
          <a:r>
            <a:rPr lang="tr-TR" err="1"/>
            <a:t>Foreign</a:t>
          </a:r>
          <a:r>
            <a:rPr lang="tr-TR"/>
            <a:t> </a:t>
          </a:r>
          <a:r>
            <a:rPr lang="tr-TR" err="1"/>
            <a:t>Languages</a:t>
          </a:r>
          <a:endParaRPr lang="tr-TR"/>
        </a:p>
      </dgm:t>
    </dgm:pt>
    <dgm:pt modelId="{96596D63-077A-42E7-A2F9-AE593C603F5B}" type="parTrans" cxnId="{8A3F6F09-B7DB-492A-B397-31BAFA523101}">
      <dgm:prSet/>
      <dgm:spPr/>
      <dgm:t>
        <a:bodyPr/>
        <a:lstStyle/>
        <a:p>
          <a:endParaRPr lang="tr-TR"/>
        </a:p>
      </dgm:t>
    </dgm:pt>
    <dgm:pt modelId="{830C42B8-ACD5-460C-BDB7-5DEACFACE955}" type="sibTrans" cxnId="{8A3F6F09-B7DB-492A-B397-31BAFA523101}">
      <dgm:prSet/>
      <dgm:spPr/>
      <dgm:t>
        <a:bodyPr/>
        <a:lstStyle/>
        <a:p>
          <a:endParaRPr lang="tr-TR"/>
        </a:p>
      </dgm:t>
    </dgm:pt>
    <dgm:pt modelId="{81CEB33E-4856-4F21-807D-D17F969D40F7}">
      <dgm:prSet phldrT="[Metin]"/>
      <dgm:spPr/>
      <dgm:t>
        <a:bodyPr/>
        <a:lstStyle/>
        <a:p>
          <a:r>
            <a:rPr lang="tr-TR" b="1" err="1"/>
            <a:t>Physical</a:t>
          </a:r>
          <a:r>
            <a:rPr lang="tr-TR" b="1"/>
            <a:t> </a:t>
          </a:r>
          <a:r>
            <a:rPr lang="tr-TR" b="1" err="1"/>
            <a:t>Education</a:t>
          </a:r>
          <a:r>
            <a:rPr lang="tr-TR" b="1"/>
            <a:t> </a:t>
          </a:r>
          <a:r>
            <a:rPr lang="tr-TR" b="1" err="1"/>
            <a:t>and</a:t>
          </a:r>
          <a:r>
            <a:rPr lang="tr-TR" b="1"/>
            <a:t> Sports</a:t>
          </a:r>
        </a:p>
      </dgm:t>
    </dgm:pt>
    <dgm:pt modelId="{45632473-0709-446C-A34E-5BF56D51B22E}" type="parTrans" cxnId="{EBCDE10E-381F-49B2-9E7D-CB3E263F4DDA}">
      <dgm:prSet/>
      <dgm:spPr/>
      <dgm:t>
        <a:bodyPr/>
        <a:lstStyle/>
        <a:p>
          <a:endParaRPr lang="tr-TR"/>
        </a:p>
      </dgm:t>
    </dgm:pt>
    <dgm:pt modelId="{90CE2526-63CD-4777-8277-058B2EE27273}" type="sibTrans" cxnId="{EBCDE10E-381F-49B2-9E7D-CB3E263F4DDA}">
      <dgm:prSet/>
      <dgm:spPr/>
      <dgm:t>
        <a:bodyPr/>
        <a:lstStyle/>
        <a:p>
          <a:endParaRPr lang="tr-TR"/>
        </a:p>
      </dgm:t>
    </dgm:pt>
    <dgm:pt modelId="{EB937770-38F1-4586-87CE-B5C37D39931B}">
      <dgm:prSet/>
      <dgm:spPr/>
      <dgm:t>
        <a:bodyPr/>
        <a:lstStyle/>
        <a:p>
          <a:r>
            <a:rPr lang="tr-TR"/>
            <a:t>Yenice </a:t>
          </a:r>
          <a:r>
            <a:rPr lang="tr-TR" err="1"/>
            <a:t>Vocational</a:t>
          </a:r>
          <a:r>
            <a:rPr lang="tr-TR"/>
            <a:t> School</a:t>
          </a:r>
        </a:p>
      </dgm:t>
    </dgm:pt>
    <dgm:pt modelId="{EBB75647-5257-4852-9171-90E676EB38BB}" type="parTrans" cxnId="{5B247DEE-3A82-4383-97E1-97FC59469B6F}">
      <dgm:prSet/>
      <dgm:spPr/>
      <dgm:t>
        <a:bodyPr/>
        <a:lstStyle/>
        <a:p>
          <a:endParaRPr lang="tr-TR"/>
        </a:p>
      </dgm:t>
    </dgm:pt>
    <dgm:pt modelId="{9273C93C-457F-423B-9D83-5269E46EE865}" type="sibTrans" cxnId="{5B247DEE-3A82-4383-97E1-97FC59469B6F}">
      <dgm:prSet/>
      <dgm:spPr/>
      <dgm:t>
        <a:bodyPr/>
        <a:lstStyle/>
        <a:p>
          <a:endParaRPr lang="tr-TR"/>
        </a:p>
      </dgm:t>
    </dgm:pt>
    <dgm:pt modelId="{CC5D303B-7DBE-4A09-A102-06D4BE2CE3D5}">
      <dgm:prSet/>
      <dgm:spPr/>
      <dgm:t>
        <a:bodyPr/>
        <a:lstStyle/>
        <a:p>
          <a:r>
            <a:rPr lang="tr-TR" b="1" err="1"/>
            <a:t>Health</a:t>
          </a:r>
          <a:r>
            <a:rPr lang="tr-TR" b="1"/>
            <a:t> Services </a:t>
          </a:r>
          <a:r>
            <a:rPr lang="tr-TR" b="1" err="1"/>
            <a:t>Vocational</a:t>
          </a:r>
          <a:r>
            <a:rPr lang="tr-TR" b="1"/>
            <a:t> School</a:t>
          </a:r>
        </a:p>
      </dgm:t>
    </dgm:pt>
    <dgm:pt modelId="{A5DD6E0A-B03E-4DB7-9683-4CF01EEA8096}" type="parTrans" cxnId="{C324D285-2401-4C2A-A880-9A5AED9B6E66}">
      <dgm:prSet/>
      <dgm:spPr/>
      <dgm:t>
        <a:bodyPr/>
        <a:lstStyle/>
        <a:p>
          <a:endParaRPr lang="tr-TR"/>
        </a:p>
      </dgm:t>
    </dgm:pt>
    <dgm:pt modelId="{2DFDB076-D67C-42A2-88E5-F70C1DCF73E0}" type="sibTrans" cxnId="{C324D285-2401-4C2A-A880-9A5AED9B6E66}">
      <dgm:prSet/>
      <dgm:spPr/>
      <dgm:t>
        <a:bodyPr/>
        <a:lstStyle/>
        <a:p>
          <a:endParaRPr lang="tr-TR"/>
        </a:p>
      </dgm:t>
    </dgm:pt>
    <dgm:pt modelId="{834213D6-A5A1-454F-9FC6-B68689CBF168}">
      <dgm:prSet/>
      <dgm:spPr/>
      <dgm:t>
        <a:bodyPr/>
        <a:lstStyle/>
        <a:p>
          <a:r>
            <a:rPr lang="tr-TR" err="1"/>
            <a:t>Justice</a:t>
          </a:r>
          <a:r>
            <a:rPr lang="tr-TR"/>
            <a:t> </a:t>
          </a:r>
          <a:r>
            <a:rPr lang="tr-TR" err="1"/>
            <a:t>Vocational</a:t>
          </a:r>
          <a:r>
            <a:rPr lang="tr-TR"/>
            <a:t> School</a:t>
          </a:r>
        </a:p>
      </dgm:t>
    </dgm:pt>
    <dgm:pt modelId="{0BE05B3A-34F1-4921-B314-064D6F88491F}" type="parTrans" cxnId="{D17017C1-9ADC-4210-BFCD-0B0D24BA4C29}">
      <dgm:prSet/>
      <dgm:spPr/>
      <dgm:t>
        <a:bodyPr/>
        <a:lstStyle/>
        <a:p>
          <a:endParaRPr lang="tr-TR"/>
        </a:p>
      </dgm:t>
    </dgm:pt>
    <dgm:pt modelId="{AAC492B7-D7B5-47D4-8336-E7FFE975F5BC}" type="sibTrans" cxnId="{D17017C1-9ADC-4210-BFCD-0B0D24BA4C29}">
      <dgm:prSet/>
      <dgm:spPr/>
      <dgm:t>
        <a:bodyPr/>
        <a:lstStyle/>
        <a:p>
          <a:endParaRPr lang="tr-TR"/>
        </a:p>
      </dgm:t>
    </dgm:pt>
    <dgm:pt modelId="{DA00C07B-2269-45BA-AE85-3FEF5FA122BA}">
      <dgm:prSet phldrT="[Metin]"/>
      <dgm:spPr/>
      <dgm:t>
        <a:bodyPr/>
        <a:lstStyle/>
        <a:p>
          <a:r>
            <a:rPr lang="tr-TR" err="1"/>
            <a:t>Civil</a:t>
          </a:r>
          <a:r>
            <a:rPr lang="tr-TR"/>
            <a:t> </a:t>
          </a:r>
          <a:r>
            <a:rPr lang="tr-TR" err="1"/>
            <a:t>Aviation</a:t>
          </a:r>
          <a:endParaRPr lang="tr-TR"/>
        </a:p>
      </dgm:t>
    </dgm:pt>
    <dgm:pt modelId="{F8806A00-F0F4-495D-8BF0-C5EDB8D6777E}" type="parTrans" cxnId="{B86685AB-79F7-4086-AE20-0DBF9134116A}">
      <dgm:prSet/>
      <dgm:spPr/>
      <dgm:t>
        <a:bodyPr/>
        <a:lstStyle/>
        <a:p>
          <a:endParaRPr lang="tr-TR"/>
        </a:p>
      </dgm:t>
    </dgm:pt>
    <dgm:pt modelId="{950D3F25-52A3-4384-9505-ADBF9ADAED85}" type="sibTrans" cxnId="{B86685AB-79F7-4086-AE20-0DBF9134116A}">
      <dgm:prSet/>
      <dgm:spPr/>
      <dgm:t>
        <a:bodyPr/>
        <a:lstStyle/>
        <a:p>
          <a:endParaRPr lang="tr-TR"/>
        </a:p>
      </dgm:t>
    </dgm:pt>
    <dgm:pt modelId="{C3230B02-CB00-4265-84FB-14E5A717924C}">
      <dgm:prSet/>
      <dgm:spPr/>
      <dgm:t>
        <a:bodyPr/>
        <a:lstStyle/>
        <a:p>
          <a:r>
            <a:rPr lang="tr-TR" b="1"/>
            <a:t>Eskipazar </a:t>
          </a:r>
          <a:r>
            <a:rPr lang="tr-TR" b="1" err="1"/>
            <a:t>Vocational</a:t>
          </a:r>
          <a:r>
            <a:rPr lang="tr-TR" b="1"/>
            <a:t> School</a:t>
          </a:r>
        </a:p>
      </dgm:t>
    </dgm:pt>
    <dgm:pt modelId="{703909B1-58DA-457D-BD69-94BE966F504D}" type="parTrans" cxnId="{B7BD4A71-57D8-4045-9FCD-4CC34A7FBD85}">
      <dgm:prSet/>
      <dgm:spPr/>
      <dgm:t>
        <a:bodyPr/>
        <a:lstStyle/>
        <a:p>
          <a:endParaRPr lang="tr-TR"/>
        </a:p>
      </dgm:t>
    </dgm:pt>
    <dgm:pt modelId="{6C7AA591-0B03-450A-A19C-307ACAA555A9}" type="sibTrans" cxnId="{B7BD4A71-57D8-4045-9FCD-4CC34A7FBD85}">
      <dgm:prSet/>
      <dgm:spPr/>
      <dgm:t>
        <a:bodyPr/>
        <a:lstStyle/>
        <a:p>
          <a:endParaRPr lang="tr-TR"/>
        </a:p>
      </dgm:t>
    </dgm:pt>
    <dgm:pt modelId="{5ABCDD1A-C5C2-405D-B059-F95CCB9F3B29}">
      <dgm:prSet/>
      <dgm:spPr/>
      <dgm:t>
        <a:bodyPr/>
        <a:lstStyle/>
        <a:p>
          <a:r>
            <a:rPr lang="tr-TR" b="1"/>
            <a:t>Safranbolu </a:t>
          </a:r>
          <a:r>
            <a:rPr lang="tr-TR" b="1" err="1"/>
            <a:t>Vocational</a:t>
          </a:r>
          <a:r>
            <a:rPr lang="tr-TR" b="1"/>
            <a:t> School</a:t>
          </a:r>
        </a:p>
      </dgm:t>
    </dgm:pt>
    <dgm:pt modelId="{3530CE9C-57E2-4BC6-B260-DC1F33B7A9BF}" type="parTrans" cxnId="{BAD9B6CF-6698-4EA5-BF84-FCFFBA332EC1}">
      <dgm:prSet/>
      <dgm:spPr/>
      <dgm:t>
        <a:bodyPr/>
        <a:lstStyle/>
        <a:p>
          <a:endParaRPr lang="tr-TR"/>
        </a:p>
      </dgm:t>
    </dgm:pt>
    <dgm:pt modelId="{2B74BA6C-B6D7-40F6-A2EA-CFDE8CCF81FF}" type="sibTrans" cxnId="{BAD9B6CF-6698-4EA5-BF84-FCFFBA332EC1}">
      <dgm:prSet/>
      <dgm:spPr/>
      <dgm:t>
        <a:bodyPr/>
        <a:lstStyle/>
        <a:p>
          <a:endParaRPr lang="tr-TR"/>
        </a:p>
      </dgm:t>
    </dgm:pt>
    <dgm:pt modelId="{A6D4E6AF-F379-4E03-9F19-CE33F1E082DA}">
      <dgm:prSet/>
      <dgm:spPr/>
      <dgm:t>
        <a:bodyPr/>
        <a:lstStyle/>
        <a:p>
          <a:endParaRPr lang="tr-TR" b="1"/>
        </a:p>
      </dgm:t>
    </dgm:pt>
    <dgm:pt modelId="{8CE4D55A-68B8-4DB3-A7E7-7FB42F83E6C2}" type="parTrans" cxnId="{A0A84793-0DED-469F-9B68-E672EA07C3A6}">
      <dgm:prSet/>
      <dgm:spPr/>
      <dgm:t>
        <a:bodyPr/>
        <a:lstStyle/>
        <a:p>
          <a:endParaRPr lang="tr-TR"/>
        </a:p>
      </dgm:t>
    </dgm:pt>
    <dgm:pt modelId="{011CF769-C8CB-4991-B9F6-8DFDC846C903}" type="sibTrans" cxnId="{A0A84793-0DED-469F-9B68-E672EA07C3A6}">
      <dgm:prSet/>
      <dgm:spPr/>
      <dgm:t>
        <a:bodyPr/>
        <a:lstStyle/>
        <a:p>
          <a:endParaRPr lang="tr-TR"/>
        </a:p>
      </dgm:t>
    </dgm:pt>
    <dgm:pt modelId="{99D138C5-99CE-460C-A6D7-BD4BD38693F8}">
      <dgm:prSet/>
      <dgm:spPr/>
      <dgm:t>
        <a:bodyPr/>
        <a:lstStyle/>
        <a:p>
          <a:endParaRPr lang="tr-TR" b="1" u="none">
            <a:solidFill>
              <a:schemeClr val="tx1"/>
            </a:solidFill>
          </a:endParaRPr>
        </a:p>
      </dgm:t>
    </dgm:pt>
    <dgm:pt modelId="{6BA3D444-A587-4FC0-9753-5B864980EC68}" type="parTrans" cxnId="{EAD5643E-FB7E-4D76-A5A6-2D64C01E123E}">
      <dgm:prSet/>
      <dgm:spPr/>
      <dgm:t>
        <a:bodyPr/>
        <a:lstStyle/>
        <a:p>
          <a:endParaRPr lang="tr-TR"/>
        </a:p>
      </dgm:t>
    </dgm:pt>
    <dgm:pt modelId="{BA5A9B26-D8E6-42EE-BEB4-33353738CC87}" type="sibTrans" cxnId="{EAD5643E-FB7E-4D76-A5A6-2D64C01E123E}">
      <dgm:prSet/>
      <dgm:spPr/>
      <dgm:t>
        <a:bodyPr/>
        <a:lstStyle/>
        <a:p>
          <a:endParaRPr lang="tr-TR"/>
        </a:p>
      </dgm:t>
    </dgm:pt>
    <dgm:pt modelId="{FDEEF782-4DE4-4B56-95F5-C934FE623784}">
      <dgm:prSet/>
      <dgm:spPr/>
      <dgm:t>
        <a:bodyPr/>
        <a:lstStyle/>
        <a:p>
          <a:r>
            <a:rPr lang="tr-TR" b="0"/>
            <a:t>Safranbolu Şefik Dizdar </a:t>
          </a:r>
          <a:r>
            <a:rPr lang="tr-TR" b="0" err="1"/>
            <a:t>Vocational</a:t>
          </a:r>
          <a:r>
            <a:rPr lang="tr-TR" b="0"/>
            <a:t> School</a:t>
          </a:r>
          <a:endParaRPr lang="tr-TR" b="1"/>
        </a:p>
      </dgm:t>
    </dgm:pt>
    <dgm:pt modelId="{685A1ED2-6E59-4B73-82F4-65EF1772A364}" type="parTrans" cxnId="{1AE51D89-9582-4BA2-8B27-58F8EE69BD38}">
      <dgm:prSet/>
      <dgm:spPr/>
      <dgm:t>
        <a:bodyPr/>
        <a:lstStyle/>
        <a:p>
          <a:endParaRPr lang="tr-TR"/>
        </a:p>
      </dgm:t>
    </dgm:pt>
    <dgm:pt modelId="{284717CD-CCC5-4DF9-B322-4801EA159378}" type="sibTrans" cxnId="{1AE51D89-9582-4BA2-8B27-58F8EE69BD38}">
      <dgm:prSet/>
      <dgm:spPr/>
      <dgm:t>
        <a:bodyPr/>
        <a:lstStyle/>
        <a:p>
          <a:endParaRPr lang="tr-TR"/>
        </a:p>
      </dgm:t>
    </dgm:pt>
    <dgm:pt modelId="{E2B56FBB-C60F-4D4E-98EE-203AD766D217}">
      <dgm:prSet/>
      <dgm:spPr/>
      <dgm:t>
        <a:bodyPr/>
        <a:lstStyle/>
        <a:p>
          <a:r>
            <a:rPr lang="tr-TR"/>
            <a:t>Eflani </a:t>
          </a:r>
          <a:r>
            <a:rPr lang="tr-TR" err="1"/>
            <a:t>Vocational</a:t>
          </a:r>
          <a:r>
            <a:rPr lang="tr-TR"/>
            <a:t> School</a:t>
          </a:r>
          <a:endParaRPr lang="tr-TR" b="1"/>
        </a:p>
      </dgm:t>
    </dgm:pt>
    <dgm:pt modelId="{0111F2BD-B183-4489-88A2-A288994ABE12}" type="parTrans" cxnId="{E92598FC-9D86-4E87-9438-02539771A672}">
      <dgm:prSet/>
      <dgm:spPr/>
      <dgm:t>
        <a:bodyPr/>
        <a:lstStyle/>
        <a:p>
          <a:endParaRPr lang="tr-TR"/>
        </a:p>
      </dgm:t>
    </dgm:pt>
    <dgm:pt modelId="{0075D34E-C23E-457C-A27E-54C533ED62B5}" type="sibTrans" cxnId="{E92598FC-9D86-4E87-9438-02539771A672}">
      <dgm:prSet/>
      <dgm:spPr/>
      <dgm:t>
        <a:bodyPr/>
        <a:lstStyle/>
        <a:p>
          <a:endParaRPr lang="tr-TR"/>
        </a:p>
      </dgm:t>
    </dgm:pt>
    <dgm:pt modelId="{E6D98A73-5F73-4B5D-99D8-4E057F0BCB97}">
      <dgm:prSet/>
      <dgm:spPr/>
      <dgm:t>
        <a:bodyPr/>
        <a:lstStyle/>
        <a:p>
          <a:r>
            <a:rPr lang="en-US" b="1" i="0" u="none"/>
            <a:t>The union of Chambers and Commodity Exchanges of Turkey Vocational School of Technical Sciences</a:t>
          </a:r>
          <a:endParaRPr lang="tr-TR" b="1"/>
        </a:p>
      </dgm:t>
    </dgm:pt>
    <dgm:pt modelId="{1DFB3357-EAD3-4911-BA31-DB9FDA3B35E0}" type="parTrans" cxnId="{BC4ADDF9-1080-489A-AB74-E821F53AE520}">
      <dgm:prSet/>
      <dgm:spPr/>
      <dgm:t>
        <a:bodyPr/>
        <a:lstStyle/>
        <a:p>
          <a:endParaRPr lang="tr-TR"/>
        </a:p>
      </dgm:t>
    </dgm:pt>
    <dgm:pt modelId="{E3D9221A-F89D-4C82-8096-DFC23F52AD45}" type="sibTrans" cxnId="{BC4ADDF9-1080-489A-AB74-E821F53AE520}">
      <dgm:prSet/>
      <dgm:spPr/>
      <dgm:t>
        <a:bodyPr/>
        <a:lstStyle/>
        <a:p>
          <a:endParaRPr lang="tr-TR"/>
        </a:p>
      </dgm:t>
    </dgm:pt>
    <dgm:pt modelId="{F32BF6BE-E87D-4495-9D60-AA97F1040376}">
      <dgm:prSet phldrT="[Metin]"/>
      <dgm:spPr/>
      <dgm:t>
        <a:bodyPr/>
        <a:lstStyle/>
        <a:p>
          <a:pPr marL="57150" lvl="1" indent="0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tr-TR"/>
        </a:p>
      </dgm:t>
    </dgm:pt>
    <dgm:pt modelId="{0C2F63F5-061B-4DB2-B6F3-3C33663B30F1}" type="parTrans" cxnId="{FF5E4FB6-2B9D-4F09-AC67-5C2E66C7CFA1}">
      <dgm:prSet/>
      <dgm:spPr/>
      <dgm:t>
        <a:bodyPr/>
        <a:lstStyle/>
        <a:p>
          <a:endParaRPr lang="tr-TR"/>
        </a:p>
      </dgm:t>
    </dgm:pt>
    <dgm:pt modelId="{86487AB9-7DAC-4CAD-8CF5-EBB3A0400911}" type="sibTrans" cxnId="{FF5E4FB6-2B9D-4F09-AC67-5C2E66C7CFA1}">
      <dgm:prSet/>
      <dgm:spPr/>
      <dgm:t>
        <a:bodyPr/>
        <a:lstStyle/>
        <a:p>
          <a:endParaRPr lang="tr-TR"/>
        </a:p>
      </dgm:t>
    </dgm:pt>
    <dgm:pt modelId="{508B96E0-AEA2-4E21-864C-C9FCD0D43245}">
      <dgm:prSet phldrT="[Metin]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tr-TR" b="1"/>
        </a:p>
      </dgm:t>
    </dgm:pt>
    <dgm:pt modelId="{CB665371-8189-4893-AFB7-7475CB3E2D85}" type="parTrans" cxnId="{61EA2F13-A5B3-42BA-9A39-37E77EA8E419}">
      <dgm:prSet/>
      <dgm:spPr/>
      <dgm:t>
        <a:bodyPr/>
        <a:lstStyle/>
        <a:p>
          <a:endParaRPr lang="tr-TR"/>
        </a:p>
      </dgm:t>
    </dgm:pt>
    <dgm:pt modelId="{268D90E4-695C-4D33-A173-CBE44936031D}" type="sibTrans" cxnId="{61EA2F13-A5B3-42BA-9A39-37E77EA8E419}">
      <dgm:prSet/>
      <dgm:spPr/>
      <dgm:t>
        <a:bodyPr/>
        <a:lstStyle/>
        <a:p>
          <a:endParaRPr lang="tr-TR"/>
        </a:p>
      </dgm:t>
    </dgm:pt>
    <dgm:pt modelId="{13F7F4E7-874F-494B-8F97-B730E81586E2}">
      <dgm:prSet phldrT="[Metin]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tr-TR" b="1" err="1"/>
            <a:t>Iron</a:t>
          </a:r>
          <a:r>
            <a:rPr lang="tr-TR" b="1"/>
            <a:t> </a:t>
          </a:r>
          <a:r>
            <a:rPr lang="tr-TR" b="1" err="1"/>
            <a:t>and</a:t>
          </a:r>
          <a:r>
            <a:rPr lang="tr-TR" b="1"/>
            <a:t> Steel </a:t>
          </a:r>
          <a:r>
            <a:rPr lang="tr-TR" b="1" err="1"/>
            <a:t>Institute</a:t>
          </a:r>
          <a:endParaRPr lang="tr-TR" b="1"/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tr-TR" err="1"/>
            <a:t>Institute</a:t>
          </a:r>
          <a:r>
            <a:rPr lang="tr-TR"/>
            <a:t> of </a:t>
          </a:r>
          <a:r>
            <a:rPr lang="tr-TR" err="1"/>
            <a:t>Graduate</a:t>
          </a:r>
          <a:r>
            <a:rPr lang="tr-TR"/>
            <a:t> Programs</a:t>
          </a:r>
        </a:p>
      </dgm:t>
    </dgm:pt>
    <dgm:pt modelId="{06D069DD-9B99-4807-8A51-FEE644E8B404}" type="parTrans" cxnId="{87AB4D12-6B13-4FF4-8678-6DD7DDCDE9D7}">
      <dgm:prSet/>
      <dgm:spPr/>
      <dgm:t>
        <a:bodyPr/>
        <a:lstStyle/>
        <a:p>
          <a:endParaRPr lang="tr-TR"/>
        </a:p>
      </dgm:t>
    </dgm:pt>
    <dgm:pt modelId="{3A7B8733-AF12-49AF-8B81-4A4D37DD072D}" type="sibTrans" cxnId="{87AB4D12-6B13-4FF4-8678-6DD7DDCDE9D7}">
      <dgm:prSet/>
      <dgm:spPr/>
      <dgm:t>
        <a:bodyPr/>
        <a:lstStyle/>
        <a:p>
          <a:endParaRPr lang="tr-TR"/>
        </a:p>
      </dgm:t>
    </dgm:pt>
    <dgm:pt modelId="{1C11205F-A9D2-48AC-A4B2-BE98399BDA46}">
      <dgm:prSet phldrT="[Metin]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/>
        </a:p>
      </dgm:t>
    </dgm:pt>
    <dgm:pt modelId="{CE8A23A3-7B61-419E-BA52-D175724160A6}" type="parTrans" cxnId="{880E952F-B69B-41E8-BC79-CEBE9C7708A0}">
      <dgm:prSet/>
      <dgm:spPr/>
      <dgm:t>
        <a:bodyPr/>
        <a:lstStyle/>
        <a:p>
          <a:endParaRPr lang="tr-TR"/>
        </a:p>
      </dgm:t>
    </dgm:pt>
    <dgm:pt modelId="{FE13FA77-23B0-428C-8E59-9017C4153ADC}" type="sibTrans" cxnId="{880E952F-B69B-41E8-BC79-CEBE9C7708A0}">
      <dgm:prSet/>
      <dgm:spPr/>
      <dgm:t>
        <a:bodyPr/>
        <a:lstStyle/>
        <a:p>
          <a:endParaRPr lang="tr-TR"/>
        </a:p>
      </dgm:t>
    </dgm:pt>
    <dgm:pt modelId="{C58CF42A-1C42-4E52-84F3-D74BA264F3ED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Letters</a:t>
          </a:r>
          <a:endParaRPr lang="tr-TR" b="1"/>
        </a:p>
      </dgm:t>
    </dgm:pt>
    <dgm:pt modelId="{C221673D-A432-449A-B1F4-4ED6EF84B88D}" type="sibTrans" cxnId="{1EE23C90-5F32-48EF-8A42-EE54C92BF254}">
      <dgm:prSet/>
      <dgm:spPr/>
      <dgm:t>
        <a:bodyPr/>
        <a:lstStyle/>
        <a:p>
          <a:endParaRPr lang="tr-TR"/>
        </a:p>
      </dgm:t>
    </dgm:pt>
    <dgm:pt modelId="{5402A353-67DD-4D69-AADE-25B74EDB96B4}" type="parTrans" cxnId="{1EE23C90-5F32-48EF-8A42-EE54C92BF254}">
      <dgm:prSet/>
      <dgm:spPr/>
      <dgm:t>
        <a:bodyPr/>
        <a:lstStyle/>
        <a:p>
          <a:endParaRPr lang="tr-TR"/>
        </a:p>
      </dgm:t>
    </dgm:pt>
    <dgm:pt modelId="{995D4BDC-6E45-4C08-897B-AF4B40FFBFAB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of </a:t>
          </a:r>
          <a:r>
            <a:rPr lang="tr-TR" err="1"/>
            <a:t>Science</a:t>
          </a:r>
          <a:endParaRPr lang="tr-TR"/>
        </a:p>
      </dgm:t>
    </dgm:pt>
    <dgm:pt modelId="{1C706886-9298-470B-B8FE-FDECEB9367B9}" type="sibTrans" cxnId="{B8D7D23D-72D2-484E-92EB-043B7197A129}">
      <dgm:prSet/>
      <dgm:spPr/>
      <dgm:t>
        <a:bodyPr/>
        <a:lstStyle/>
        <a:p>
          <a:endParaRPr lang="tr-TR"/>
        </a:p>
      </dgm:t>
    </dgm:pt>
    <dgm:pt modelId="{E53689A9-674A-4176-B9DE-41B2060ED79D}" type="parTrans" cxnId="{B8D7D23D-72D2-484E-92EB-043B7197A129}">
      <dgm:prSet/>
      <dgm:spPr/>
      <dgm:t>
        <a:bodyPr/>
        <a:lstStyle/>
        <a:p>
          <a:endParaRPr lang="tr-TR"/>
        </a:p>
      </dgm:t>
    </dgm:pt>
    <dgm:pt modelId="{6E98F48F-B295-40BF-B882-8B973B2465FF}">
      <dgm:prSet phldrT="[Metin]"/>
      <dgm:spPr/>
      <dgm:t>
        <a:bodyPr/>
        <a:lstStyle/>
        <a:p>
          <a:r>
            <a:rPr lang="tr-TR" b="1" err="1"/>
            <a:t>Fine</a:t>
          </a:r>
          <a:r>
            <a:rPr lang="tr-TR" b="1"/>
            <a:t> </a:t>
          </a:r>
          <a:r>
            <a:rPr lang="tr-TR" b="1" err="1"/>
            <a:t>Arts</a:t>
          </a:r>
          <a:r>
            <a:rPr lang="tr-TR" b="1"/>
            <a:t> </a:t>
          </a:r>
          <a:r>
            <a:rPr lang="tr-TR" b="1" err="1"/>
            <a:t>and</a:t>
          </a:r>
          <a:r>
            <a:rPr lang="tr-TR" b="1"/>
            <a:t> Design </a:t>
          </a:r>
          <a:r>
            <a:rPr lang="tr-TR" b="1" err="1"/>
            <a:t>Faculty</a:t>
          </a:r>
          <a:endParaRPr lang="tr-TR" b="1"/>
        </a:p>
      </dgm:t>
    </dgm:pt>
    <dgm:pt modelId="{D89CF6B9-6CC1-4591-923C-991A3D505838}" type="sibTrans" cxnId="{E057A7CB-5237-4931-889E-45F863AFB40C}">
      <dgm:prSet/>
      <dgm:spPr/>
      <dgm:t>
        <a:bodyPr/>
        <a:lstStyle/>
        <a:p>
          <a:endParaRPr lang="tr-TR"/>
        </a:p>
      </dgm:t>
    </dgm:pt>
    <dgm:pt modelId="{919DF9EB-00ED-4FDD-8999-D70E8EE2073E}" type="parTrans" cxnId="{E057A7CB-5237-4931-889E-45F863AFB40C}">
      <dgm:prSet/>
      <dgm:spPr/>
      <dgm:t>
        <a:bodyPr/>
        <a:lstStyle/>
        <a:p>
          <a:endParaRPr lang="tr-TR"/>
        </a:p>
      </dgm:t>
    </dgm:pt>
    <dgm:pt modelId="{60A00146-6D70-48FD-8005-F5E66070B362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of </a:t>
          </a:r>
          <a:r>
            <a:rPr lang="tr-TR" err="1"/>
            <a:t>Economics</a:t>
          </a:r>
          <a:r>
            <a:rPr lang="tr-TR"/>
            <a:t> </a:t>
          </a:r>
          <a:r>
            <a:rPr lang="tr-TR" err="1"/>
            <a:t>and</a:t>
          </a:r>
          <a:r>
            <a:rPr lang="tr-TR"/>
            <a:t> </a:t>
          </a:r>
          <a:r>
            <a:rPr lang="tr-TR" err="1"/>
            <a:t>Administrative</a:t>
          </a:r>
          <a:r>
            <a:rPr lang="tr-TR"/>
            <a:t> </a:t>
          </a:r>
          <a:r>
            <a:rPr lang="tr-TR" err="1"/>
            <a:t>Sciences</a:t>
          </a:r>
          <a:endParaRPr lang="tr-TR"/>
        </a:p>
      </dgm:t>
    </dgm:pt>
    <dgm:pt modelId="{B1462AB6-17DB-4796-B375-F59D19313177}" type="sibTrans" cxnId="{4EBFB321-4CC2-4C9E-BC10-454DCEFFBD2A}">
      <dgm:prSet/>
      <dgm:spPr/>
      <dgm:t>
        <a:bodyPr/>
        <a:lstStyle/>
        <a:p>
          <a:endParaRPr lang="tr-TR"/>
        </a:p>
      </dgm:t>
    </dgm:pt>
    <dgm:pt modelId="{EC9B0AEB-67A7-49E1-901D-1C9CB8B084C2}" type="parTrans" cxnId="{4EBFB321-4CC2-4C9E-BC10-454DCEFFBD2A}">
      <dgm:prSet/>
      <dgm:spPr/>
      <dgm:t>
        <a:bodyPr/>
        <a:lstStyle/>
        <a:p>
          <a:endParaRPr lang="tr-TR"/>
        </a:p>
      </dgm:t>
    </dgm:pt>
    <dgm:pt modelId="{8AF1EC09-A2B6-4F40-BAA0-62349740ABCF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Technology</a:t>
          </a:r>
          <a:endParaRPr lang="tr-TR" b="1"/>
        </a:p>
      </dgm:t>
    </dgm:pt>
    <dgm:pt modelId="{E337B2E1-DEF3-4D3F-A819-1BB4757875EE}" type="sibTrans" cxnId="{C3E390C4-D014-4E21-AA37-8A06CAE0D079}">
      <dgm:prSet/>
      <dgm:spPr/>
      <dgm:t>
        <a:bodyPr/>
        <a:lstStyle/>
        <a:p>
          <a:endParaRPr lang="tr-TR"/>
        </a:p>
      </dgm:t>
    </dgm:pt>
    <dgm:pt modelId="{AAA0E364-CAC7-49D9-A86B-04472E52E277}" type="parTrans" cxnId="{C3E390C4-D014-4E21-AA37-8A06CAE0D079}">
      <dgm:prSet/>
      <dgm:spPr/>
      <dgm:t>
        <a:bodyPr/>
        <a:lstStyle/>
        <a:p>
          <a:endParaRPr lang="tr-TR"/>
        </a:p>
      </dgm:t>
    </dgm:pt>
    <dgm:pt modelId="{39C8AC10-836D-4A1B-BB97-4DFA0EDA7D50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of Business Administration</a:t>
          </a:r>
        </a:p>
      </dgm:t>
    </dgm:pt>
    <dgm:pt modelId="{E4302E4B-68F7-458B-BCDE-C3A5639B1D9E}" type="sibTrans" cxnId="{2B2FE6CF-6A76-4C28-A1D6-F4A7D73B1B4D}">
      <dgm:prSet/>
      <dgm:spPr/>
      <dgm:t>
        <a:bodyPr/>
        <a:lstStyle/>
        <a:p>
          <a:endParaRPr lang="tr-TR"/>
        </a:p>
      </dgm:t>
    </dgm:pt>
    <dgm:pt modelId="{89B2102E-AA09-4A18-98BB-EE5CF2A07004}" type="parTrans" cxnId="{2B2FE6CF-6A76-4C28-A1D6-F4A7D73B1B4D}">
      <dgm:prSet/>
      <dgm:spPr/>
      <dgm:t>
        <a:bodyPr/>
        <a:lstStyle/>
        <a:p>
          <a:endParaRPr lang="tr-TR"/>
        </a:p>
      </dgm:t>
    </dgm:pt>
    <dgm:pt modelId="{8A8A1B11-8557-4236-9F0F-2F6E6122BFE8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Engineering</a:t>
          </a:r>
          <a:endParaRPr lang="tr-TR" b="1"/>
        </a:p>
      </dgm:t>
    </dgm:pt>
    <dgm:pt modelId="{E69EF1E9-96EE-4352-9A9B-53ABBF304523}" type="sibTrans" cxnId="{72DC16E6-0037-4FE1-96FC-7EB12705BD49}">
      <dgm:prSet/>
      <dgm:spPr/>
      <dgm:t>
        <a:bodyPr/>
        <a:lstStyle/>
        <a:p>
          <a:endParaRPr lang="tr-TR"/>
        </a:p>
      </dgm:t>
    </dgm:pt>
    <dgm:pt modelId="{5C5C67A8-C22C-40B0-BEAD-68DA03217092}" type="parTrans" cxnId="{72DC16E6-0037-4FE1-96FC-7EB12705BD49}">
      <dgm:prSet/>
      <dgm:spPr/>
      <dgm:t>
        <a:bodyPr/>
        <a:lstStyle/>
        <a:p>
          <a:endParaRPr lang="tr-TR"/>
        </a:p>
      </dgm:t>
    </dgm:pt>
    <dgm:pt modelId="{F7F04384-F699-4AB3-8AA5-C88C2F2C8F1F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of </a:t>
          </a:r>
          <a:r>
            <a:rPr lang="tr-TR" err="1"/>
            <a:t>Forestry</a:t>
          </a:r>
          <a:endParaRPr lang="tr-TR"/>
        </a:p>
      </dgm:t>
    </dgm:pt>
    <dgm:pt modelId="{9864A238-ABBF-45AA-A650-2EB2928686B2}" type="sibTrans" cxnId="{3A5A4A65-64C9-4F3B-9390-F9F7BF64E856}">
      <dgm:prSet/>
      <dgm:spPr/>
      <dgm:t>
        <a:bodyPr/>
        <a:lstStyle/>
        <a:p>
          <a:endParaRPr lang="tr-TR"/>
        </a:p>
      </dgm:t>
    </dgm:pt>
    <dgm:pt modelId="{A344C08E-3BBF-4E6C-803D-37B08D958E9A}" type="parTrans" cxnId="{3A5A4A65-64C9-4F3B-9390-F9F7BF64E856}">
      <dgm:prSet/>
      <dgm:spPr/>
      <dgm:t>
        <a:bodyPr/>
        <a:lstStyle/>
        <a:p>
          <a:endParaRPr lang="tr-TR"/>
        </a:p>
      </dgm:t>
    </dgm:pt>
    <dgm:pt modelId="{C73F942C-55F9-4C0D-9A38-286A836F9157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Health</a:t>
          </a:r>
          <a:r>
            <a:rPr lang="tr-TR" b="1"/>
            <a:t> </a:t>
          </a:r>
          <a:r>
            <a:rPr lang="tr-TR" b="1" err="1"/>
            <a:t>Sciences</a:t>
          </a:r>
          <a:endParaRPr lang="tr-TR" b="1"/>
        </a:p>
      </dgm:t>
    </dgm:pt>
    <dgm:pt modelId="{C136C1A5-2401-4077-91C9-6A78FB25E97D}" type="sibTrans" cxnId="{2A31096E-9C52-453F-A8C9-3F36D00D5D66}">
      <dgm:prSet/>
      <dgm:spPr/>
      <dgm:t>
        <a:bodyPr/>
        <a:lstStyle/>
        <a:p>
          <a:endParaRPr lang="tr-TR"/>
        </a:p>
      </dgm:t>
    </dgm:pt>
    <dgm:pt modelId="{89A8C2C5-6308-4BA8-BC9A-23404A383C23}" type="parTrans" cxnId="{2A31096E-9C52-453F-A8C9-3F36D00D5D66}">
      <dgm:prSet/>
      <dgm:spPr/>
      <dgm:t>
        <a:bodyPr/>
        <a:lstStyle/>
        <a:p>
          <a:endParaRPr lang="tr-TR"/>
        </a:p>
      </dgm:t>
    </dgm:pt>
    <dgm:pt modelId="{963E2B4A-D45B-47C2-A16D-26C26C8685A1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</a:t>
          </a:r>
          <a:r>
            <a:rPr lang="tr-TR" err="1"/>
            <a:t>Tourism</a:t>
          </a:r>
          <a:endParaRPr lang="tr-TR"/>
        </a:p>
      </dgm:t>
    </dgm:pt>
    <dgm:pt modelId="{78FE39B8-6B8F-4988-8D38-ADA868CFA9EE}" type="sibTrans" cxnId="{1BF13A05-1670-495D-99B7-EC1CBC7011C3}">
      <dgm:prSet/>
      <dgm:spPr/>
      <dgm:t>
        <a:bodyPr/>
        <a:lstStyle/>
        <a:p>
          <a:endParaRPr lang="tr-TR"/>
        </a:p>
      </dgm:t>
    </dgm:pt>
    <dgm:pt modelId="{72623F75-6AA6-4697-BE13-5B4A0C131A7F}" type="parTrans" cxnId="{1BF13A05-1670-495D-99B7-EC1CBC7011C3}">
      <dgm:prSet/>
      <dgm:spPr/>
      <dgm:t>
        <a:bodyPr/>
        <a:lstStyle/>
        <a:p>
          <a:endParaRPr lang="tr-TR"/>
        </a:p>
      </dgm:t>
    </dgm:pt>
    <dgm:pt modelId="{7F8E7229-59F7-4875-8F20-B197A5825319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Islamic</a:t>
          </a:r>
          <a:r>
            <a:rPr lang="tr-TR" b="1"/>
            <a:t> </a:t>
          </a:r>
          <a:r>
            <a:rPr lang="tr-TR" b="1" err="1"/>
            <a:t>Sciences</a:t>
          </a:r>
          <a:endParaRPr lang="tr-TR" b="1"/>
        </a:p>
      </dgm:t>
    </dgm:pt>
    <dgm:pt modelId="{226B25A4-9731-4309-A037-71C272BF34C1}" type="sibTrans" cxnId="{A2CEEE10-820F-40E1-8B66-D1F2658D7464}">
      <dgm:prSet/>
      <dgm:spPr/>
      <dgm:t>
        <a:bodyPr/>
        <a:lstStyle/>
        <a:p>
          <a:endParaRPr lang="tr-TR"/>
        </a:p>
      </dgm:t>
    </dgm:pt>
    <dgm:pt modelId="{C605AB09-34C2-4E40-86FF-E6BAE4C09743}" type="parTrans" cxnId="{A2CEEE10-820F-40E1-8B66-D1F2658D7464}">
      <dgm:prSet/>
      <dgm:spPr/>
      <dgm:t>
        <a:bodyPr/>
        <a:lstStyle/>
        <a:p>
          <a:endParaRPr lang="tr-TR"/>
        </a:p>
      </dgm:t>
    </dgm:pt>
    <dgm:pt modelId="{1F9EC1A3-A6E8-4D5B-9E58-0C3F86CAC472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of </a:t>
          </a:r>
          <a:r>
            <a:rPr lang="tr-TR" err="1"/>
            <a:t>Dentistry</a:t>
          </a:r>
          <a:endParaRPr lang="tr-TR"/>
        </a:p>
      </dgm:t>
    </dgm:pt>
    <dgm:pt modelId="{8FE4215A-F87B-4FC0-8A5C-050B920EE6A1}" type="sibTrans" cxnId="{DEC2BA50-E0F2-4D43-AABA-5C353548569B}">
      <dgm:prSet/>
      <dgm:spPr/>
      <dgm:t>
        <a:bodyPr/>
        <a:lstStyle/>
        <a:p>
          <a:endParaRPr lang="tr-TR"/>
        </a:p>
      </dgm:t>
    </dgm:pt>
    <dgm:pt modelId="{F72F30A5-7C44-4949-AF38-2F0D96AFDD5A}" type="parTrans" cxnId="{DEC2BA50-E0F2-4D43-AABA-5C353548569B}">
      <dgm:prSet/>
      <dgm:spPr/>
      <dgm:t>
        <a:bodyPr/>
        <a:lstStyle/>
        <a:p>
          <a:endParaRPr lang="tr-TR"/>
        </a:p>
      </dgm:t>
    </dgm:pt>
    <dgm:pt modelId="{C07B03AD-D425-4CD1-BFCE-6BBB757BF070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Communication</a:t>
          </a:r>
          <a:endParaRPr lang="tr-TR" b="1"/>
        </a:p>
      </dgm:t>
    </dgm:pt>
    <dgm:pt modelId="{4656F2CC-AEE2-46A3-8A7D-6C0F672E23F6}" type="sibTrans" cxnId="{A4A0C4FD-652B-4F5C-BA7B-9AC5C945E0A2}">
      <dgm:prSet/>
      <dgm:spPr/>
      <dgm:t>
        <a:bodyPr/>
        <a:lstStyle/>
        <a:p>
          <a:endParaRPr lang="tr-TR"/>
        </a:p>
      </dgm:t>
    </dgm:pt>
    <dgm:pt modelId="{6D1A5021-32F0-4E45-ADBC-A079EFA91FAA}" type="parTrans" cxnId="{A4A0C4FD-652B-4F5C-BA7B-9AC5C945E0A2}">
      <dgm:prSet/>
      <dgm:spPr/>
      <dgm:t>
        <a:bodyPr/>
        <a:lstStyle/>
        <a:p>
          <a:endParaRPr lang="tr-TR"/>
        </a:p>
      </dgm:t>
    </dgm:pt>
    <dgm:pt modelId="{6BB596C2-2FCE-4424-B2D2-D69EF980C44C}">
      <dgm:prSet phldrT="[Metin]"/>
      <dgm:spPr/>
      <dgm:t>
        <a:bodyPr/>
        <a:lstStyle/>
        <a:p>
          <a:r>
            <a:rPr lang="tr-TR" err="1"/>
            <a:t>Faculty</a:t>
          </a:r>
          <a:r>
            <a:rPr lang="tr-TR"/>
            <a:t> of Architecture</a:t>
          </a:r>
        </a:p>
      </dgm:t>
    </dgm:pt>
    <dgm:pt modelId="{A28849F6-4E2E-4538-BF0A-D7493F125DD6}" type="sibTrans" cxnId="{A18CAEA8-628A-417E-BD54-2303BE7371FF}">
      <dgm:prSet/>
      <dgm:spPr/>
      <dgm:t>
        <a:bodyPr/>
        <a:lstStyle/>
        <a:p>
          <a:endParaRPr lang="tr-TR"/>
        </a:p>
      </dgm:t>
    </dgm:pt>
    <dgm:pt modelId="{C4E2FA67-A35A-4E5E-BCEC-02C891D85A83}" type="parTrans" cxnId="{A18CAEA8-628A-417E-BD54-2303BE7371FF}">
      <dgm:prSet/>
      <dgm:spPr/>
      <dgm:t>
        <a:bodyPr/>
        <a:lstStyle/>
        <a:p>
          <a:endParaRPr lang="tr-TR"/>
        </a:p>
      </dgm:t>
    </dgm:pt>
    <dgm:pt modelId="{DF440126-315A-4C84-9C54-6AFC1130A4DC}">
      <dgm:prSet phldrT="[Metin]"/>
      <dgm:spPr/>
      <dgm:t>
        <a:bodyPr/>
        <a:lstStyle/>
        <a:p>
          <a:r>
            <a:rPr lang="tr-TR" b="1" err="1"/>
            <a:t>Faculty</a:t>
          </a:r>
          <a:r>
            <a:rPr lang="tr-TR" b="1"/>
            <a:t> of </a:t>
          </a:r>
          <a:r>
            <a:rPr lang="tr-TR" b="1" err="1"/>
            <a:t>Theology</a:t>
          </a:r>
          <a:endParaRPr lang="tr-TR" b="1"/>
        </a:p>
      </dgm:t>
    </dgm:pt>
    <dgm:pt modelId="{4862BF83-9CA6-49E1-B48D-B5DA734FEE67}" type="sibTrans" cxnId="{811868C7-04DD-4F0A-8B64-03355CA8D7F0}">
      <dgm:prSet/>
      <dgm:spPr/>
      <dgm:t>
        <a:bodyPr/>
        <a:lstStyle/>
        <a:p>
          <a:endParaRPr lang="tr-TR"/>
        </a:p>
      </dgm:t>
    </dgm:pt>
    <dgm:pt modelId="{3E71EFBE-EFB9-4FF3-A20F-AF323DDC197C}" type="parTrans" cxnId="{811868C7-04DD-4F0A-8B64-03355CA8D7F0}">
      <dgm:prSet/>
      <dgm:spPr/>
      <dgm:t>
        <a:bodyPr/>
        <a:lstStyle/>
        <a:p>
          <a:endParaRPr lang="tr-TR"/>
        </a:p>
      </dgm:t>
    </dgm:pt>
    <dgm:pt modelId="{235EA3E9-C912-470F-8567-EF2086D5E5EB}">
      <dgm:prSet phldrT="[Metin]"/>
      <dgm:spPr/>
      <dgm:t>
        <a:bodyPr/>
        <a:lstStyle/>
        <a:p>
          <a:r>
            <a:rPr lang="tr-TR" b="0" err="1"/>
            <a:t>Faculty</a:t>
          </a:r>
          <a:r>
            <a:rPr lang="tr-TR" b="0"/>
            <a:t> of </a:t>
          </a:r>
          <a:r>
            <a:rPr lang="tr-TR" b="0" err="1"/>
            <a:t>Medicine</a:t>
          </a:r>
          <a:endParaRPr lang="tr-TR" b="0"/>
        </a:p>
      </dgm:t>
    </dgm:pt>
    <dgm:pt modelId="{D87EFF28-C3E9-4F40-B2D1-838BD4E2295F}" type="sibTrans" cxnId="{15D05BF2-C565-4890-800D-2A689F599CAA}">
      <dgm:prSet/>
      <dgm:spPr/>
      <dgm:t>
        <a:bodyPr/>
        <a:lstStyle/>
        <a:p>
          <a:endParaRPr lang="tr-TR"/>
        </a:p>
      </dgm:t>
    </dgm:pt>
    <dgm:pt modelId="{DE383321-2FD2-4975-B32E-800C795BFF63}" type="parTrans" cxnId="{15D05BF2-C565-4890-800D-2A689F599CAA}">
      <dgm:prSet/>
      <dgm:spPr/>
      <dgm:t>
        <a:bodyPr/>
        <a:lstStyle/>
        <a:p>
          <a:endParaRPr lang="tr-TR"/>
        </a:p>
      </dgm:t>
    </dgm:pt>
    <dgm:pt modelId="{09DBEF54-1154-4BFC-873B-FAA781F2B2A6}" type="pres">
      <dgm:prSet presAssocID="{008E860B-DBCC-4AD1-A36F-43E3F73EC637}" presName="Name0" presStyleCnt="0">
        <dgm:presLayoutVars>
          <dgm:dir/>
          <dgm:animLvl val="lvl"/>
          <dgm:resizeHandles val="exact"/>
        </dgm:presLayoutVars>
      </dgm:prSet>
      <dgm:spPr/>
    </dgm:pt>
    <dgm:pt modelId="{9BC48982-4BBE-47DA-8C9A-8C2097EDAD54}" type="pres">
      <dgm:prSet presAssocID="{24C1E3CF-FA3B-472C-9A34-66D004B3C9DC}" presName="composite" presStyleCnt="0"/>
      <dgm:spPr/>
    </dgm:pt>
    <dgm:pt modelId="{461ACA9E-AE9F-4FAF-BC00-0AD47F096C8D}" type="pres">
      <dgm:prSet presAssocID="{24C1E3CF-FA3B-472C-9A34-66D004B3C9D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3725C6F-78CA-4425-B1D4-8A04BDCEC096}" type="pres">
      <dgm:prSet presAssocID="{24C1E3CF-FA3B-472C-9A34-66D004B3C9DC}" presName="desTx" presStyleLbl="alignAccFollowNode1" presStyleIdx="0" presStyleCnt="4">
        <dgm:presLayoutVars>
          <dgm:bulletEnabled val="1"/>
        </dgm:presLayoutVars>
      </dgm:prSet>
      <dgm:spPr/>
    </dgm:pt>
    <dgm:pt modelId="{FE980511-8585-4671-8A63-AA2A1CED2835}" type="pres">
      <dgm:prSet presAssocID="{45B42356-0293-4E0B-8FCC-2862C45329BB}" presName="space" presStyleCnt="0"/>
      <dgm:spPr/>
    </dgm:pt>
    <dgm:pt modelId="{E76B57CC-2E22-429E-BE0D-9A7FAD1905C6}" type="pres">
      <dgm:prSet presAssocID="{08158A7C-B83D-41CC-86A6-F8042403CC58}" presName="composite" presStyleCnt="0"/>
      <dgm:spPr/>
    </dgm:pt>
    <dgm:pt modelId="{3DB2B7E3-ED8E-493E-98E2-5417CB6FA9F6}" type="pres">
      <dgm:prSet presAssocID="{08158A7C-B83D-41CC-86A6-F8042403CC5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1A8F6CC-CB14-4329-9C4B-3760F3364F3F}" type="pres">
      <dgm:prSet presAssocID="{08158A7C-B83D-41CC-86A6-F8042403CC58}" presName="desTx" presStyleLbl="alignAccFollowNode1" presStyleIdx="1" presStyleCnt="4">
        <dgm:presLayoutVars>
          <dgm:bulletEnabled val="1"/>
        </dgm:presLayoutVars>
      </dgm:prSet>
      <dgm:spPr/>
    </dgm:pt>
    <dgm:pt modelId="{5DE82DDA-0C48-486C-A98A-49358DFB1BFC}" type="pres">
      <dgm:prSet presAssocID="{8CE3242E-8570-4662-B32D-B55A5084CDC6}" presName="space" presStyleCnt="0"/>
      <dgm:spPr/>
    </dgm:pt>
    <dgm:pt modelId="{87F9CE6C-8D7F-4A27-9902-C7757A9F5889}" type="pres">
      <dgm:prSet presAssocID="{CF1B5F38-1FB9-458F-865E-150F71504787}" presName="composite" presStyleCnt="0"/>
      <dgm:spPr/>
    </dgm:pt>
    <dgm:pt modelId="{591C7C12-CF5E-41D3-B0FE-E8011A60D4D9}" type="pres">
      <dgm:prSet presAssocID="{CF1B5F38-1FB9-458F-865E-150F7150478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F2DF754-E422-4E34-A6F5-487EF92A1E4A}" type="pres">
      <dgm:prSet presAssocID="{CF1B5F38-1FB9-458F-865E-150F71504787}" presName="desTx" presStyleLbl="alignAccFollowNode1" presStyleIdx="2" presStyleCnt="4">
        <dgm:presLayoutVars>
          <dgm:bulletEnabled val="1"/>
        </dgm:presLayoutVars>
      </dgm:prSet>
      <dgm:spPr/>
    </dgm:pt>
    <dgm:pt modelId="{427FE0DD-003C-4BE4-93EF-AD1134C9F403}" type="pres">
      <dgm:prSet presAssocID="{EF994712-84BF-41C7-B329-89019BA7CA90}" presName="space" presStyleCnt="0"/>
      <dgm:spPr/>
    </dgm:pt>
    <dgm:pt modelId="{C4AFF093-81AC-46EB-B6C1-77D63FF1A0D6}" type="pres">
      <dgm:prSet presAssocID="{121B3A3A-5375-487D-8C40-E24AD5C30409}" presName="composite" presStyleCnt="0"/>
      <dgm:spPr/>
    </dgm:pt>
    <dgm:pt modelId="{0323B80A-A17D-4224-B092-3D67575FEFC1}" type="pres">
      <dgm:prSet presAssocID="{121B3A3A-5375-487D-8C40-E24AD5C3040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7AEE2B6-8598-4BF2-AA68-7302C1962DAC}" type="pres">
      <dgm:prSet presAssocID="{121B3A3A-5375-487D-8C40-E24AD5C3040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A335903-AE93-47BF-AC37-E2F3A38B6597}" type="presOf" srcId="{1F9EC1A3-A6E8-4D5B-9E58-0C3F86CAC472}" destId="{E1A8F6CC-CB14-4329-9C4B-3760F3364F3F}" srcOrd="0" destOrd="11" presId="urn:microsoft.com/office/officeart/2005/8/layout/hList1"/>
    <dgm:cxn modelId="{1BF13A05-1670-495D-99B7-EC1CBC7011C3}" srcId="{08158A7C-B83D-41CC-86A6-F8042403CC58}" destId="{963E2B4A-D45B-47C2-A16D-26C26C8685A1}" srcOrd="9" destOrd="0" parTransId="{72623F75-6AA6-4697-BE13-5B4A0C131A7F}" sibTransId="{78FE39B8-6B8F-4988-8D38-ADA868CFA9EE}"/>
    <dgm:cxn modelId="{30C4C905-D231-4BAA-B623-181A1D0D4463}" type="presOf" srcId="{DF440126-315A-4C84-9C54-6AFC1130A4DC}" destId="{E1A8F6CC-CB14-4329-9C4B-3760F3364F3F}" srcOrd="0" destOrd="14" presId="urn:microsoft.com/office/officeart/2005/8/layout/hList1"/>
    <dgm:cxn modelId="{8A3F6F09-B7DB-492A-B397-31BAFA523101}" srcId="{CF1B5F38-1FB9-458F-865E-150F71504787}" destId="{4EC62BAE-152C-44FA-A342-90B3D206B7C5}" srcOrd="2" destOrd="0" parTransId="{96596D63-077A-42E7-A2F9-AE593C603F5B}" sibTransId="{830C42B8-ACD5-460C-BDB7-5DEACFACE955}"/>
    <dgm:cxn modelId="{5100470B-9FD1-4DCE-9B75-820E43810D04}" type="presOf" srcId="{6BB596C2-2FCE-4424-B2D2-D69EF980C44C}" destId="{E1A8F6CC-CB14-4329-9C4B-3760F3364F3F}" srcOrd="0" destOrd="13" presId="urn:microsoft.com/office/officeart/2005/8/layout/hList1"/>
    <dgm:cxn modelId="{EBCDE10E-381F-49B2-9E7D-CB3E263F4DDA}" srcId="{CF1B5F38-1FB9-458F-865E-150F71504787}" destId="{81CEB33E-4856-4F21-807D-D17F969D40F7}" srcOrd="1" destOrd="0" parTransId="{45632473-0709-446C-A34E-5BF56D51B22E}" sibTransId="{90CE2526-63CD-4777-8277-058B2EE27273}"/>
    <dgm:cxn modelId="{A2CEEE10-820F-40E1-8B66-D1F2658D7464}" srcId="{08158A7C-B83D-41CC-86A6-F8042403CC58}" destId="{7F8E7229-59F7-4875-8F20-B197A5825319}" srcOrd="10" destOrd="0" parTransId="{C605AB09-34C2-4E40-86FF-E6BAE4C09743}" sibTransId="{226B25A4-9731-4309-A037-71C272BF34C1}"/>
    <dgm:cxn modelId="{87AB4D12-6B13-4FF4-8678-6DD7DDCDE9D7}" srcId="{24C1E3CF-FA3B-472C-9A34-66D004B3C9DC}" destId="{13F7F4E7-874F-494B-8F97-B730E81586E2}" srcOrd="0" destOrd="0" parTransId="{06D069DD-9B99-4807-8A51-FEE644E8B404}" sibTransId="{3A7B8733-AF12-49AF-8B81-4A4D37DD072D}"/>
    <dgm:cxn modelId="{61EA2F13-A5B3-42BA-9A39-37E77EA8E419}" srcId="{24C1E3CF-FA3B-472C-9A34-66D004B3C9DC}" destId="{508B96E0-AEA2-4E21-864C-C9FCD0D43245}" srcOrd="1" destOrd="0" parTransId="{CB665371-8189-4893-AFB7-7475CB3E2D85}" sibTransId="{268D90E4-695C-4D33-A173-CBE44936031D}"/>
    <dgm:cxn modelId="{4C6AE515-68CF-4638-A238-75872C11FE62}" type="presOf" srcId="{235EA3E9-C912-470F-8567-EF2086D5E5EB}" destId="{E1A8F6CC-CB14-4329-9C4B-3760F3364F3F}" srcOrd="0" destOrd="15" presId="urn:microsoft.com/office/officeart/2005/8/layout/hList1"/>
    <dgm:cxn modelId="{80D0BB19-347D-4F3F-AE34-3AA077C592C2}" type="presOf" srcId="{7F8E7229-59F7-4875-8F20-B197A5825319}" destId="{E1A8F6CC-CB14-4329-9C4B-3760F3364F3F}" srcOrd="0" destOrd="10" presId="urn:microsoft.com/office/officeart/2005/8/layout/hList1"/>
    <dgm:cxn modelId="{8B94941D-9B21-4CCC-8ED4-E2CA36BADE43}" type="presOf" srcId="{F32BF6BE-E87D-4495-9D60-AA97F1040376}" destId="{53725C6F-78CA-4425-B1D4-8A04BDCEC096}" srcOrd="0" destOrd="3" presId="urn:microsoft.com/office/officeart/2005/8/layout/hList1"/>
    <dgm:cxn modelId="{4EBFB321-4CC2-4C9E-BC10-454DCEFFBD2A}" srcId="{08158A7C-B83D-41CC-86A6-F8042403CC58}" destId="{60A00146-6D70-48FD-8005-F5E66070B362}" srcOrd="3" destOrd="0" parTransId="{EC9B0AEB-67A7-49E1-901D-1C9CB8B084C2}" sibTransId="{B1462AB6-17DB-4796-B375-F59D19313177}"/>
    <dgm:cxn modelId="{A3537828-509A-4B95-AC13-BBCE6E31EE24}" type="presOf" srcId="{EB937770-38F1-4586-87CE-B5C37D39931B}" destId="{37AEE2B6-8598-4BF2-AA68-7302C1962DAC}" srcOrd="0" destOrd="7" presId="urn:microsoft.com/office/officeart/2005/8/layout/hList1"/>
    <dgm:cxn modelId="{7B10062C-0C6A-4C77-9F60-3B9B03AF8947}" type="presOf" srcId="{FDEEF782-4DE4-4B56-95F5-C934FE623784}" destId="{37AEE2B6-8598-4BF2-AA68-7302C1962DAC}" srcOrd="0" destOrd="3" presId="urn:microsoft.com/office/officeart/2005/8/layout/hList1"/>
    <dgm:cxn modelId="{880E952F-B69B-41E8-BC79-CEBE9C7708A0}" srcId="{24C1E3CF-FA3B-472C-9A34-66D004B3C9DC}" destId="{1C11205F-A9D2-48AC-A4B2-BE98399BDA46}" srcOrd="2" destOrd="0" parTransId="{CE8A23A3-7B61-419E-BA52-D175724160A6}" sibTransId="{FE13FA77-23B0-428C-8E59-9017C4153ADC}"/>
    <dgm:cxn modelId="{C7D76B31-DC30-4B00-94C9-F92E150B20DB}" type="presOf" srcId="{008E860B-DBCC-4AD1-A36F-43E3F73EC637}" destId="{09DBEF54-1154-4BFC-873B-FAA781F2B2A6}" srcOrd="0" destOrd="0" presId="urn:microsoft.com/office/officeart/2005/8/layout/hList1"/>
    <dgm:cxn modelId="{B8D7D23D-72D2-484E-92EB-043B7197A129}" srcId="{08158A7C-B83D-41CC-86A6-F8042403CC58}" destId="{995D4BDC-6E45-4C08-897B-AF4B40FFBFAB}" srcOrd="1" destOrd="0" parTransId="{E53689A9-674A-4176-B9DE-41B2060ED79D}" sibTransId="{1C706886-9298-470B-B8FE-FDECEB9367B9}"/>
    <dgm:cxn modelId="{EAD5643E-FB7E-4D76-A5A6-2D64C01E123E}" srcId="{121B3A3A-5375-487D-8C40-E24AD5C30409}" destId="{99D138C5-99CE-460C-A6D7-BD4BD38693F8}" srcOrd="9" destOrd="0" parTransId="{6BA3D444-A587-4FC0-9753-5B864980EC68}" sibTransId="{BA5A9B26-D8E6-42EE-BEB4-33353738CC87}"/>
    <dgm:cxn modelId="{183BA35B-1DC4-4AA5-989C-98605DD8B511}" type="presOf" srcId="{08158A7C-B83D-41CC-86A6-F8042403CC58}" destId="{3DB2B7E3-ED8E-493E-98E2-5417CB6FA9F6}" srcOrd="0" destOrd="0" presId="urn:microsoft.com/office/officeart/2005/8/layout/hList1"/>
    <dgm:cxn modelId="{026C9561-21EE-4019-9317-17BA9ECD37AB}" type="presOf" srcId="{4EC62BAE-152C-44FA-A342-90B3D206B7C5}" destId="{EF2DF754-E422-4E34-A6F5-487EF92A1E4A}" srcOrd="0" destOrd="2" presId="urn:microsoft.com/office/officeart/2005/8/layout/hList1"/>
    <dgm:cxn modelId="{D2421662-A1F0-4F27-98B3-CFE2D4A39605}" type="presOf" srcId="{13F7F4E7-874F-494B-8F97-B730E81586E2}" destId="{53725C6F-78CA-4425-B1D4-8A04BDCEC096}" srcOrd="0" destOrd="0" presId="urn:microsoft.com/office/officeart/2005/8/layout/hList1"/>
    <dgm:cxn modelId="{70AA5842-E279-4F73-9692-5B5AE7253CE1}" type="presOf" srcId="{C3230B02-CB00-4265-84FB-14E5A717924C}" destId="{37AEE2B6-8598-4BF2-AA68-7302C1962DAC}" srcOrd="0" destOrd="6" presId="urn:microsoft.com/office/officeart/2005/8/layout/hList1"/>
    <dgm:cxn modelId="{EC750045-5814-46F2-8F2D-AB84E9121E82}" type="presOf" srcId="{39C8AC10-836D-4A1B-BB97-4DFA0EDA7D50}" destId="{E1A8F6CC-CB14-4329-9C4B-3760F3364F3F}" srcOrd="0" destOrd="5" presId="urn:microsoft.com/office/officeart/2005/8/layout/hList1"/>
    <dgm:cxn modelId="{3A5A4A65-64C9-4F3B-9390-F9F7BF64E856}" srcId="{08158A7C-B83D-41CC-86A6-F8042403CC58}" destId="{F7F04384-F699-4AB3-8AA5-C88C2F2C8F1F}" srcOrd="7" destOrd="0" parTransId="{A344C08E-3BBF-4E6C-803D-37B08D958E9A}" sibTransId="{9864A238-ABBF-45AA-A650-2EB2928686B2}"/>
    <dgm:cxn modelId="{43F4C348-ADD0-4174-8B82-9F84E4269CDA}" type="presOf" srcId="{81CEB33E-4856-4F21-807D-D17F969D40F7}" destId="{EF2DF754-E422-4E34-A6F5-487EF92A1E4A}" srcOrd="0" destOrd="1" presId="urn:microsoft.com/office/officeart/2005/8/layout/hList1"/>
    <dgm:cxn modelId="{1851FB6B-3F3F-489A-8C06-8E25EC658E00}" type="presOf" srcId="{60A00146-6D70-48FD-8005-F5E66070B362}" destId="{E1A8F6CC-CB14-4329-9C4B-3760F3364F3F}" srcOrd="0" destOrd="3" presId="urn:microsoft.com/office/officeart/2005/8/layout/hList1"/>
    <dgm:cxn modelId="{38D9B74C-0D71-41DD-9C88-20FEC8C723BE}" type="presOf" srcId="{A6D4E6AF-F379-4E03-9F19-CE33F1E082DA}" destId="{37AEE2B6-8598-4BF2-AA68-7302C1962DAC}" srcOrd="0" destOrd="8" presId="urn:microsoft.com/office/officeart/2005/8/layout/hList1"/>
    <dgm:cxn modelId="{99792D6D-CFB0-482D-B43F-6AC3B5322F90}" type="presOf" srcId="{121B3A3A-5375-487D-8C40-E24AD5C30409}" destId="{0323B80A-A17D-4224-B092-3D67575FEFC1}" srcOrd="0" destOrd="0" presId="urn:microsoft.com/office/officeart/2005/8/layout/hList1"/>
    <dgm:cxn modelId="{2A31096E-9C52-453F-A8C9-3F36D00D5D66}" srcId="{08158A7C-B83D-41CC-86A6-F8042403CC58}" destId="{C73F942C-55F9-4C0D-9A38-286A836F9157}" srcOrd="8" destOrd="0" parTransId="{89A8C2C5-6308-4BA8-BC9A-23404A383C23}" sibTransId="{C136C1A5-2401-4077-91C9-6A78FB25E97D}"/>
    <dgm:cxn modelId="{DEC2BA50-E0F2-4D43-AABA-5C353548569B}" srcId="{08158A7C-B83D-41CC-86A6-F8042403CC58}" destId="{1F9EC1A3-A6E8-4D5B-9E58-0C3F86CAC472}" srcOrd="11" destOrd="0" parTransId="{F72F30A5-7C44-4949-AF38-2F0D96AFDD5A}" sibTransId="{8FE4215A-F87B-4FC0-8A5C-050B920EE6A1}"/>
    <dgm:cxn modelId="{B7BD4A71-57D8-4045-9FCD-4CC34A7FBD85}" srcId="{121B3A3A-5375-487D-8C40-E24AD5C30409}" destId="{C3230B02-CB00-4265-84FB-14E5A717924C}" srcOrd="6" destOrd="0" parTransId="{703909B1-58DA-457D-BD69-94BE966F504D}" sibTransId="{6C7AA591-0B03-450A-A19C-307ACAA555A9}"/>
    <dgm:cxn modelId="{46344F51-1E17-4DD2-B95E-EA4DE7FF7B74}" type="presOf" srcId="{1C11205F-A9D2-48AC-A4B2-BE98399BDA46}" destId="{53725C6F-78CA-4425-B1D4-8A04BDCEC096}" srcOrd="0" destOrd="2" presId="urn:microsoft.com/office/officeart/2005/8/layout/hList1"/>
    <dgm:cxn modelId="{B48A5471-9695-4D13-9253-0EF00337A923}" type="presOf" srcId="{CF1B5F38-1FB9-458F-865E-150F71504787}" destId="{591C7C12-CF5E-41D3-B0FE-E8011A60D4D9}" srcOrd="0" destOrd="0" presId="urn:microsoft.com/office/officeart/2005/8/layout/hList1"/>
    <dgm:cxn modelId="{D6389A52-57CE-49D4-90AF-84D68E277F89}" type="presOf" srcId="{995D4BDC-6E45-4C08-897B-AF4B40FFBFAB}" destId="{E1A8F6CC-CB14-4329-9C4B-3760F3364F3F}" srcOrd="0" destOrd="1" presId="urn:microsoft.com/office/officeart/2005/8/layout/hList1"/>
    <dgm:cxn modelId="{5BB9CF73-F4C6-4458-872A-EC18A9A65E14}" type="presOf" srcId="{C73F942C-55F9-4C0D-9A38-286A836F9157}" destId="{E1A8F6CC-CB14-4329-9C4B-3760F3364F3F}" srcOrd="0" destOrd="8" presId="urn:microsoft.com/office/officeart/2005/8/layout/hList1"/>
    <dgm:cxn modelId="{877AEE57-7305-466B-A130-41B9A39E64BF}" type="presOf" srcId="{508B96E0-AEA2-4E21-864C-C9FCD0D43245}" destId="{53725C6F-78CA-4425-B1D4-8A04BDCEC096}" srcOrd="0" destOrd="1" presId="urn:microsoft.com/office/officeart/2005/8/layout/hList1"/>
    <dgm:cxn modelId="{BA87CC78-40FA-49BD-8DEE-14BF208ADF01}" type="presOf" srcId="{DA00C07B-2269-45BA-AE85-3FEF5FA122BA}" destId="{EF2DF754-E422-4E34-A6F5-487EF92A1E4A}" srcOrd="0" destOrd="0" presId="urn:microsoft.com/office/officeart/2005/8/layout/hList1"/>
    <dgm:cxn modelId="{E6BF4479-BCC4-4136-852E-BEEF484A232E}" type="presOf" srcId="{99D138C5-99CE-460C-A6D7-BD4BD38693F8}" destId="{37AEE2B6-8598-4BF2-AA68-7302C1962DAC}" srcOrd="0" destOrd="9" presId="urn:microsoft.com/office/officeart/2005/8/layout/hList1"/>
    <dgm:cxn modelId="{32822B5A-83D3-4D8A-A10C-185E7A48BA3C}" srcId="{008E860B-DBCC-4AD1-A36F-43E3F73EC637}" destId="{121B3A3A-5375-487D-8C40-E24AD5C30409}" srcOrd="3" destOrd="0" parTransId="{6EABF8A9-309B-430F-98A5-6759E5BB4E4A}" sibTransId="{E0431BA8-57D7-43C7-9085-FF6761BA138E}"/>
    <dgm:cxn modelId="{FB7A6F7D-0C93-47BF-9796-656EBE84F4EE}" type="presOf" srcId="{5ABCDD1A-C5C2-405D-B059-F95CCB9F3B29}" destId="{37AEE2B6-8598-4BF2-AA68-7302C1962DAC}" srcOrd="0" destOrd="2" presId="urn:microsoft.com/office/officeart/2005/8/layout/hList1"/>
    <dgm:cxn modelId="{C324D285-2401-4C2A-A880-9A5AED9B6E66}" srcId="{121B3A3A-5375-487D-8C40-E24AD5C30409}" destId="{CC5D303B-7DBE-4A09-A102-06D4BE2CE3D5}" srcOrd="0" destOrd="0" parTransId="{A5DD6E0A-B03E-4DB7-9683-4CF01EEA8096}" sibTransId="{2DFDB076-D67C-42A2-88E5-F70C1DCF73E0}"/>
    <dgm:cxn modelId="{1AE51D89-9582-4BA2-8B27-58F8EE69BD38}" srcId="{121B3A3A-5375-487D-8C40-E24AD5C30409}" destId="{FDEEF782-4DE4-4B56-95F5-C934FE623784}" srcOrd="3" destOrd="0" parTransId="{685A1ED2-6E59-4B73-82F4-65EF1772A364}" sibTransId="{284717CD-CCC5-4DF9-B322-4801EA159378}"/>
    <dgm:cxn modelId="{1EE23C90-5F32-48EF-8A42-EE54C92BF254}" srcId="{08158A7C-B83D-41CC-86A6-F8042403CC58}" destId="{C58CF42A-1C42-4E52-84F3-D74BA264F3ED}" srcOrd="0" destOrd="0" parTransId="{5402A353-67DD-4D69-AADE-25B74EDB96B4}" sibTransId="{C221673D-A432-449A-B1F4-4ED6EF84B88D}"/>
    <dgm:cxn modelId="{A0A84793-0DED-469F-9B68-E672EA07C3A6}" srcId="{121B3A3A-5375-487D-8C40-E24AD5C30409}" destId="{A6D4E6AF-F379-4E03-9F19-CE33F1E082DA}" srcOrd="8" destOrd="0" parTransId="{8CE4D55A-68B8-4DB3-A7E7-7FB42F83E6C2}" sibTransId="{011CF769-C8CB-4991-B9F6-8DFDC846C903}"/>
    <dgm:cxn modelId="{21B15995-3133-40B9-9D5E-ED65D05D3327}" type="presOf" srcId="{F7F04384-F699-4AB3-8AA5-C88C2F2C8F1F}" destId="{E1A8F6CC-CB14-4329-9C4B-3760F3364F3F}" srcOrd="0" destOrd="7" presId="urn:microsoft.com/office/officeart/2005/8/layout/hList1"/>
    <dgm:cxn modelId="{084AA09E-3034-485E-A29C-CFB2F65E03BE}" type="presOf" srcId="{8A8A1B11-8557-4236-9F0F-2F6E6122BFE8}" destId="{E1A8F6CC-CB14-4329-9C4B-3760F3364F3F}" srcOrd="0" destOrd="6" presId="urn:microsoft.com/office/officeart/2005/8/layout/hList1"/>
    <dgm:cxn modelId="{B15F8CA1-B547-486C-A83A-00D3BD86F99D}" type="presOf" srcId="{963E2B4A-D45B-47C2-A16D-26C26C8685A1}" destId="{E1A8F6CC-CB14-4329-9C4B-3760F3364F3F}" srcOrd="0" destOrd="9" presId="urn:microsoft.com/office/officeart/2005/8/layout/hList1"/>
    <dgm:cxn modelId="{A18CAEA8-628A-417E-BD54-2303BE7371FF}" srcId="{08158A7C-B83D-41CC-86A6-F8042403CC58}" destId="{6BB596C2-2FCE-4424-B2D2-D69EF980C44C}" srcOrd="13" destOrd="0" parTransId="{C4E2FA67-A35A-4E5E-BCEC-02C891D85A83}" sibTransId="{A28849F6-4E2E-4538-BF0A-D7493F125DD6}"/>
    <dgm:cxn modelId="{B86685AB-79F7-4086-AE20-0DBF9134116A}" srcId="{CF1B5F38-1FB9-458F-865E-150F71504787}" destId="{DA00C07B-2269-45BA-AE85-3FEF5FA122BA}" srcOrd="0" destOrd="0" parTransId="{F8806A00-F0F4-495D-8BF0-C5EDB8D6777E}" sibTransId="{950D3F25-52A3-4384-9505-ADBF9ADAED85}"/>
    <dgm:cxn modelId="{6AB9AEAE-8429-40E6-9AD4-748AB05A18E5}" type="presOf" srcId="{E2B56FBB-C60F-4D4E-98EE-203AD766D217}" destId="{37AEE2B6-8598-4BF2-AA68-7302C1962DAC}" srcOrd="0" destOrd="5" presId="urn:microsoft.com/office/officeart/2005/8/layout/hList1"/>
    <dgm:cxn modelId="{1FA35EB1-A2FF-42D9-9271-5A3BA95021B8}" type="presOf" srcId="{C07B03AD-D425-4CD1-BFCE-6BBB757BF070}" destId="{E1A8F6CC-CB14-4329-9C4B-3760F3364F3F}" srcOrd="0" destOrd="12" presId="urn:microsoft.com/office/officeart/2005/8/layout/hList1"/>
    <dgm:cxn modelId="{78AC2AB2-DF29-43C9-B00E-7A4044962A1E}" type="presOf" srcId="{C58CF42A-1C42-4E52-84F3-D74BA264F3ED}" destId="{E1A8F6CC-CB14-4329-9C4B-3760F3364F3F}" srcOrd="0" destOrd="0" presId="urn:microsoft.com/office/officeart/2005/8/layout/hList1"/>
    <dgm:cxn modelId="{BE5B4AB3-1339-4A87-9CF1-4CF54388936B}" type="presOf" srcId="{8AF1EC09-A2B6-4F40-BAA0-62349740ABCF}" destId="{E1A8F6CC-CB14-4329-9C4B-3760F3364F3F}" srcOrd="0" destOrd="4" presId="urn:microsoft.com/office/officeart/2005/8/layout/hList1"/>
    <dgm:cxn modelId="{FF5E4FB6-2B9D-4F09-AC67-5C2E66C7CFA1}" srcId="{24C1E3CF-FA3B-472C-9A34-66D004B3C9DC}" destId="{F32BF6BE-E87D-4495-9D60-AA97F1040376}" srcOrd="3" destOrd="0" parTransId="{0C2F63F5-061B-4DB2-B6F3-3C33663B30F1}" sibTransId="{86487AB9-7DAC-4CAD-8CF5-EBB3A0400911}"/>
    <dgm:cxn modelId="{D17017C1-9ADC-4210-BFCD-0B0D24BA4C29}" srcId="{121B3A3A-5375-487D-8C40-E24AD5C30409}" destId="{834213D6-A5A1-454F-9FC6-B68689CBF168}" srcOrd="1" destOrd="0" parTransId="{0BE05B3A-34F1-4921-B314-064D6F88491F}" sibTransId="{AAC492B7-D7B5-47D4-8336-E7FFE975F5BC}"/>
    <dgm:cxn modelId="{42988CC3-095B-45E8-AB0B-7B005E20C8F9}" type="presOf" srcId="{CC5D303B-7DBE-4A09-A102-06D4BE2CE3D5}" destId="{37AEE2B6-8598-4BF2-AA68-7302C1962DAC}" srcOrd="0" destOrd="0" presId="urn:microsoft.com/office/officeart/2005/8/layout/hList1"/>
    <dgm:cxn modelId="{C3E390C4-D014-4E21-AA37-8A06CAE0D079}" srcId="{08158A7C-B83D-41CC-86A6-F8042403CC58}" destId="{8AF1EC09-A2B6-4F40-BAA0-62349740ABCF}" srcOrd="4" destOrd="0" parTransId="{AAA0E364-CAC7-49D9-A86B-04472E52E277}" sibTransId="{E337B2E1-DEF3-4D3F-A819-1BB4757875EE}"/>
    <dgm:cxn modelId="{811868C7-04DD-4F0A-8B64-03355CA8D7F0}" srcId="{08158A7C-B83D-41CC-86A6-F8042403CC58}" destId="{DF440126-315A-4C84-9C54-6AFC1130A4DC}" srcOrd="14" destOrd="0" parTransId="{3E71EFBE-EFB9-4FF3-A20F-AF323DDC197C}" sibTransId="{4862BF83-9CA6-49E1-B48D-B5DA734FEE67}"/>
    <dgm:cxn modelId="{B1DD7CC9-A6CE-4D2B-B22E-8FA806684629}" srcId="{008E860B-DBCC-4AD1-A36F-43E3F73EC637}" destId="{CF1B5F38-1FB9-458F-865E-150F71504787}" srcOrd="2" destOrd="0" parTransId="{9AD87F4B-B40A-4475-8529-56A66A12CB53}" sibTransId="{EF994712-84BF-41C7-B329-89019BA7CA90}"/>
    <dgm:cxn modelId="{E057A7CB-5237-4931-889E-45F863AFB40C}" srcId="{08158A7C-B83D-41CC-86A6-F8042403CC58}" destId="{6E98F48F-B295-40BF-B882-8B973B2465FF}" srcOrd="2" destOrd="0" parTransId="{919DF9EB-00ED-4FDD-8999-D70E8EE2073E}" sibTransId="{D89CF6B9-6CC1-4591-923C-991A3D505838}"/>
    <dgm:cxn modelId="{B0318DCC-3F9C-42B6-B67E-9C146A24AF82}" type="presOf" srcId="{6E98F48F-B295-40BF-B882-8B973B2465FF}" destId="{E1A8F6CC-CB14-4329-9C4B-3760F3364F3F}" srcOrd="0" destOrd="2" presId="urn:microsoft.com/office/officeart/2005/8/layout/hList1"/>
    <dgm:cxn modelId="{BAD9B6CF-6698-4EA5-BF84-FCFFBA332EC1}" srcId="{121B3A3A-5375-487D-8C40-E24AD5C30409}" destId="{5ABCDD1A-C5C2-405D-B059-F95CCB9F3B29}" srcOrd="2" destOrd="0" parTransId="{3530CE9C-57E2-4BC6-B260-DC1F33B7A9BF}" sibTransId="{2B74BA6C-B6D7-40F6-A2EA-CFDE8CCF81FF}"/>
    <dgm:cxn modelId="{2B2FE6CF-6A76-4C28-A1D6-F4A7D73B1B4D}" srcId="{08158A7C-B83D-41CC-86A6-F8042403CC58}" destId="{39C8AC10-836D-4A1B-BB97-4DFA0EDA7D50}" srcOrd="5" destOrd="0" parTransId="{89B2102E-AA09-4A18-98BB-EE5CF2A07004}" sibTransId="{E4302E4B-68F7-458B-BCDE-C3A5639B1D9E}"/>
    <dgm:cxn modelId="{752BBED2-891F-4E82-9783-97B33BB9FB71}" type="presOf" srcId="{E6D98A73-5F73-4B5D-99D8-4E057F0BCB97}" destId="{37AEE2B6-8598-4BF2-AA68-7302C1962DAC}" srcOrd="0" destOrd="4" presId="urn:microsoft.com/office/officeart/2005/8/layout/hList1"/>
    <dgm:cxn modelId="{7C4972DE-0854-44BF-8EFE-ECEC4DD6E6BD}" type="presOf" srcId="{834213D6-A5A1-454F-9FC6-B68689CBF168}" destId="{37AEE2B6-8598-4BF2-AA68-7302C1962DAC}" srcOrd="0" destOrd="1" presId="urn:microsoft.com/office/officeart/2005/8/layout/hList1"/>
    <dgm:cxn modelId="{72DC16E6-0037-4FE1-96FC-7EB12705BD49}" srcId="{08158A7C-B83D-41CC-86A6-F8042403CC58}" destId="{8A8A1B11-8557-4236-9F0F-2F6E6122BFE8}" srcOrd="6" destOrd="0" parTransId="{5C5C67A8-C22C-40B0-BEAD-68DA03217092}" sibTransId="{E69EF1E9-96EE-4352-9A9B-53ABBF304523}"/>
    <dgm:cxn modelId="{BFAE2AEB-75E5-48A0-99C4-2233B33CC250}" srcId="{008E860B-DBCC-4AD1-A36F-43E3F73EC637}" destId="{24C1E3CF-FA3B-472C-9A34-66D004B3C9DC}" srcOrd="0" destOrd="0" parTransId="{BAE2B938-823A-4EDE-8842-403FBFFEA70B}" sibTransId="{45B42356-0293-4E0B-8FCC-2862C45329BB}"/>
    <dgm:cxn modelId="{5B247DEE-3A82-4383-97E1-97FC59469B6F}" srcId="{121B3A3A-5375-487D-8C40-E24AD5C30409}" destId="{EB937770-38F1-4586-87CE-B5C37D39931B}" srcOrd="7" destOrd="0" parTransId="{EBB75647-5257-4852-9171-90E676EB38BB}" sibTransId="{9273C93C-457F-423B-9D83-5269E46EE865}"/>
    <dgm:cxn modelId="{15D05BF2-C565-4890-800D-2A689F599CAA}" srcId="{08158A7C-B83D-41CC-86A6-F8042403CC58}" destId="{235EA3E9-C912-470F-8567-EF2086D5E5EB}" srcOrd="15" destOrd="0" parTransId="{DE383321-2FD2-4975-B32E-800C795BFF63}" sibTransId="{D87EFF28-C3E9-4F40-B2D1-838BD4E2295F}"/>
    <dgm:cxn modelId="{A6001EF3-8F2C-4119-92D9-02E7B3382E84}" srcId="{008E860B-DBCC-4AD1-A36F-43E3F73EC637}" destId="{08158A7C-B83D-41CC-86A6-F8042403CC58}" srcOrd="1" destOrd="0" parTransId="{9BF6DA8E-DD85-408D-B123-8610AEA9B17B}" sibTransId="{8CE3242E-8570-4662-B32D-B55A5084CDC6}"/>
    <dgm:cxn modelId="{473748F9-37B8-4630-9E84-D5C169A8EAA3}" type="presOf" srcId="{24C1E3CF-FA3B-472C-9A34-66D004B3C9DC}" destId="{461ACA9E-AE9F-4FAF-BC00-0AD47F096C8D}" srcOrd="0" destOrd="0" presId="urn:microsoft.com/office/officeart/2005/8/layout/hList1"/>
    <dgm:cxn modelId="{BC4ADDF9-1080-489A-AB74-E821F53AE520}" srcId="{121B3A3A-5375-487D-8C40-E24AD5C30409}" destId="{E6D98A73-5F73-4B5D-99D8-4E057F0BCB97}" srcOrd="4" destOrd="0" parTransId="{1DFB3357-EAD3-4911-BA31-DB9FDA3B35E0}" sibTransId="{E3D9221A-F89D-4C82-8096-DFC23F52AD45}"/>
    <dgm:cxn modelId="{E92598FC-9D86-4E87-9438-02539771A672}" srcId="{121B3A3A-5375-487D-8C40-E24AD5C30409}" destId="{E2B56FBB-C60F-4D4E-98EE-203AD766D217}" srcOrd="5" destOrd="0" parTransId="{0111F2BD-B183-4489-88A2-A288994ABE12}" sibTransId="{0075D34E-C23E-457C-A27E-54C533ED62B5}"/>
    <dgm:cxn modelId="{A4A0C4FD-652B-4F5C-BA7B-9AC5C945E0A2}" srcId="{08158A7C-B83D-41CC-86A6-F8042403CC58}" destId="{C07B03AD-D425-4CD1-BFCE-6BBB757BF070}" srcOrd="12" destOrd="0" parTransId="{6D1A5021-32F0-4E45-ADBC-A079EFA91FAA}" sibTransId="{4656F2CC-AEE2-46A3-8A7D-6C0F672E23F6}"/>
    <dgm:cxn modelId="{7FA9D4E7-BAC8-4F43-B3AC-A8F0805A3B9B}" type="presParOf" srcId="{09DBEF54-1154-4BFC-873B-FAA781F2B2A6}" destId="{9BC48982-4BBE-47DA-8C9A-8C2097EDAD54}" srcOrd="0" destOrd="0" presId="urn:microsoft.com/office/officeart/2005/8/layout/hList1"/>
    <dgm:cxn modelId="{B0EB6E2C-2D0B-47E6-9EF8-9332250402D3}" type="presParOf" srcId="{9BC48982-4BBE-47DA-8C9A-8C2097EDAD54}" destId="{461ACA9E-AE9F-4FAF-BC00-0AD47F096C8D}" srcOrd="0" destOrd="0" presId="urn:microsoft.com/office/officeart/2005/8/layout/hList1"/>
    <dgm:cxn modelId="{D7082C6A-9FC0-4AB0-BCE2-211E7561037D}" type="presParOf" srcId="{9BC48982-4BBE-47DA-8C9A-8C2097EDAD54}" destId="{53725C6F-78CA-4425-B1D4-8A04BDCEC096}" srcOrd="1" destOrd="0" presId="urn:microsoft.com/office/officeart/2005/8/layout/hList1"/>
    <dgm:cxn modelId="{6F4BEAF4-015E-428D-B694-68A1D422E52F}" type="presParOf" srcId="{09DBEF54-1154-4BFC-873B-FAA781F2B2A6}" destId="{FE980511-8585-4671-8A63-AA2A1CED2835}" srcOrd="1" destOrd="0" presId="urn:microsoft.com/office/officeart/2005/8/layout/hList1"/>
    <dgm:cxn modelId="{81F40808-CC1F-452E-A681-AFCF49AB4163}" type="presParOf" srcId="{09DBEF54-1154-4BFC-873B-FAA781F2B2A6}" destId="{E76B57CC-2E22-429E-BE0D-9A7FAD1905C6}" srcOrd="2" destOrd="0" presId="urn:microsoft.com/office/officeart/2005/8/layout/hList1"/>
    <dgm:cxn modelId="{4A08A944-C50B-457D-BC4D-AC90CBE5B1DC}" type="presParOf" srcId="{E76B57CC-2E22-429E-BE0D-9A7FAD1905C6}" destId="{3DB2B7E3-ED8E-493E-98E2-5417CB6FA9F6}" srcOrd="0" destOrd="0" presId="urn:microsoft.com/office/officeart/2005/8/layout/hList1"/>
    <dgm:cxn modelId="{444A0F85-E5D3-4E74-8B9B-6196B404808C}" type="presParOf" srcId="{E76B57CC-2E22-429E-BE0D-9A7FAD1905C6}" destId="{E1A8F6CC-CB14-4329-9C4B-3760F3364F3F}" srcOrd="1" destOrd="0" presId="urn:microsoft.com/office/officeart/2005/8/layout/hList1"/>
    <dgm:cxn modelId="{3E452237-B33C-47F0-A3C3-A3FC63DCBFE9}" type="presParOf" srcId="{09DBEF54-1154-4BFC-873B-FAA781F2B2A6}" destId="{5DE82DDA-0C48-486C-A98A-49358DFB1BFC}" srcOrd="3" destOrd="0" presId="urn:microsoft.com/office/officeart/2005/8/layout/hList1"/>
    <dgm:cxn modelId="{A8370223-5B30-4FB4-BCC5-9591E8323057}" type="presParOf" srcId="{09DBEF54-1154-4BFC-873B-FAA781F2B2A6}" destId="{87F9CE6C-8D7F-4A27-9902-C7757A9F5889}" srcOrd="4" destOrd="0" presId="urn:microsoft.com/office/officeart/2005/8/layout/hList1"/>
    <dgm:cxn modelId="{09641BC1-CECF-4706-95E5-B651F95A45BA}" type="presParOf" srcId="{87F9CE6C-8D7F-4A27-9902-C7757A9F5889}" destId="{591C7C12-CF5E-41D3-B0FE-E8011A60D4D9}" srcOrd="0" destOrd="0" presId="urn:microsoft.com/office/officeart/2005/8/layout/hList1"/>
    <dgm:cxn modelId="{F6060F7C-918F-4FD8-BEE7-619D2AE52FDB}" type="presParOf" srcId="{87F9CE6C-8D7F-4A27-9902-C7757A9F5889}" destId="{EF2DF754-E422-4E34-A6F5-487EF92A1E4A}" srcOrd="1" destOrd="0" presId="urn:microsoft.com/office/officeart/2005/8/layout/hList1"/>
    <dgm:cxn modelId="{A7445FAD-CF56-457E-8233-819BBD9DFDAB}" type="presParOf" srcId="{09DBEF54-1154-4BFC-873B-FAA781F2B2A6}" destId="{427FE0DD-003C-4BE4-93EF-AD1134C9F403}" srcOrd="5" destOrd="0" presId="urn:microsoft.com/office/officeart/2005/8/layout/hList1"/>
    <dgm:cxn modelId="{EE87E62D-F0D9-4547-879E-62BD6E7577BC}" type="presParOf" srcId="{09DBEF54-1154-4BFC-873B-FAA781F2B2A6}" destId="{C4AFF093-81AC-46EB-B6C1-77D63FF1A0D6}" srcOrd="6" destOrd="0" presId="urn:microsoft.com/office/officeart/2005/8/layout/hList1"/>
    <dgm:cxn modelId="{E06770C8-D2C6-40E4-A980-5980660BCA5F}" type="presParOf" srcId="{C4AFF093-81AC-46EB-B6C1-77D63FF1A0D6}" destId="{0323B80A-A17D-4224-B092-3D67575FEFC1}" srcOrd="0" destOrd="0" presId="urn:microsoft.com/office/officeart/2005/8/layout/hList1"/>
    <dgm:cxn modelId="{C46945B0-3221-459B-8E1C-0D707B1BF867}" type="presParOf" srcId="{C4AFF093-81AC-46EB-B6C1-77D63FF1A0D6}" destId="{37AEE2B6-8598-4BF2-AA68-7302C1962DA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5/8/layout/cycle3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0C1D4851-B393-4C6F-8E21-F26FCACC0840}" type="pres">
      <dgm:prSet presAssocID="{B0C6F24E-1D9E-4336-B7A5-526F0423E8DD}" presName="Name0" presStyleCnt="0">
        <dgm:presLayoutVars>
          <dgm:dir/>
          <dgm:resizeHandles val="exact"/>
        </dgm:presLayoutVars>
      </dgm:prSet>
      <dgm:spPr/>
    </dgm:pt>
    <dgm:pt modelId="{8599A7F1-ED1B-4A3E-BF3B-9F620A2ED3F9}" type="pres">
      <dgm:prSet presAssocID="{B0C6F24E-1D9E-4336-B7A5-526F0423E8DD}" presName="cycle" presStyleCnt="0"/>
      <dgm:spPr/>
    </dgm:pt>
  </dgm:ptLst>
  <dgm:cxnLst>
    <dgm:cxn modelId="{41E329C4-BAF8-44E7-BC26-E05E039068AC}" type="presOf" srcId="{B0C6F24E-1D9E-4336-B7A5-526F0423E8DD}" destId="{0C1D4851-B393-4C6F-8E21-F26FCACC0840}" srcOrd="0" destOrd="0" presId="urn:microsoft.com/office/officeart/2005/8/layout/cycle3"/>
    <dgm:cxn modelId="{4C4909BC-84EA-48A8-AFB9-5794BED10CA0}" type="presParOf" srcId="{0C1D4851-B393-4C6F-8E21-F26FCACC0840}" destId="{8599A7F1-ED1B-4A3E-BF3B-9F620A2ED3F9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72F1E1F-0D19-4464-A47D-9FC3C1D819A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68A5684-EE9A-4493-9B23-11499EC12015}">
      <dgm:prSet phldrT="[Metin]" custT="1"/>
      <dgm:spPr/>
      <dgm:t>
        <a:bodyPr/>
        <a:lstStyle/>
        <a:p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Programs</a:t>
          </a:r>
        </a:p>
      </dgm:t>
    </dgm:pt>
    <dgm:pt modelId="{15ACC589-F333-4CB5-970F-FA059E765376}" type="parTrans" cxnId="{54189B5D-4A94-436A-9D32-194591188633}">
      <dgm:prSet/>
      <dgm:spPr/>
      <dgm:t>
        <a:bodyPr/>
        <a:lstStyle/>
        <a:p>
          <a:endParaRPr lang="tr-TR"/>
        </a:p>
      </dgm:t>
    </dgm:pt>
    <dgm:pt modelId="{2B673CD5-E24E-46F6-838E-97EFDB738D36}" type="sibTrans" cxnId="{54189B5D-4A94-436A-9D32-194591188633}">
      <dgm:prSet/>
      <dgm:spPr/>
      <dgm:t>
        <a:bodyPr/>
        <a:lstStyle/>
        <a:p>
          <a:endParaRPr lang="tr-TR"/>
        </a:p>
      </dgm:t>
    </dgm:pt>
    <dgm:pt modelId="{4BE46520-8748-43B1-AC05-D647A2F7483D}">
      <dgm:prSet phldrT="[Metin]" custT="1"/>
      <dgm:spPr/>
      <dgm:t>
        <a:bodyPr/>
        <a:lstStyle/>
        <a:p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5DAA719-5587-4FEC-894E-E61799702A44}" type="parTrans" cxnId="{43EFF5F3-34CF-4B8F-8D97-66D43FEDA459}">
      <dgm:prSet/>
      <dgm:spPr/>
      <dgm:t>
        <a:bodyPr/>
        <a:lstStyle/>
        <a:p>
          <a:endParaRPr lang="tr-TR"/>
        </a:p>
      </dgm:t>
    </dgm:pt>
    <dgm:pt modelId="{049D1F29-249E-4373-AB45-18E4F433B2E9}" type="sibTrans" cxnId="{43EFF5F3-34CF-4B8F-8D97-66D43FEDA459}">
      <dgm:prSet/>
      <dgm:spPr/>
      <dgm:t>
        <a:bodyPr/>
        <a:lstStyle/>
        <a:p>
          <a:endParaRPr lang="tr-TR"/>
        </a:p>
      </dgm:t>
    </dgm:pt>
    <dgm:pt modelId="{BF42B65A-83DB-40D5-B360-1E6342A8398D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Basic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Islamic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Sciences</a:t>
          </a:r>
          <a:endParaRPr lang="tr-TR" sz="1100" b="0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126A69F-4545-46A1-A5F3-46BBCCF23904}" type="parTrans" cxnId="{03A0CD40-B830-40E7-A2E2-97AA02B11E95}">
      <dgm:prSet/>
      <dgm:spPr/>
      <dgm:t>
        <a:bodyPr/>
        <a:lstStyle/>
        <a:p>
          <a:endParaRPr lang="tr-TR"/>
        </a:p>
      </dgm:t>
    </dgm:pt>
    <dgm:pt modelId="{5D8F652C-1C65-47E6-B8EF-A0A821623329}" type="sibTrans" cxnId="{03A0CD40-B830-40E7-A2E2-97AA02B11E95}">
      <dgm:prSet/>
      <dgm:spPr/>
      <dgm:t>
        <a:bodyPr/>
        <a:lstStyle/>
        <a:p>
          <a:endParaRPr lang="tr-TR"/>
        </a:p>
      </dgm:t>
    </dgm:pt>
    <dgm:pt modelId="{7D15071B-8BD6-4D46-B740-7352F8145362}">
      <dgm:prSet custT="1"/>
      <dgm:spPr/>
      <dgm:t>
        <a:bodyPr/>
        <a:lstStyle/>
        <a:p>
          <a:r>
            <a:rPr lang="tr-TR" sz="1100" b="1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English Language </a:t>
          </a:r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Literature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3502C79-2FBD-43EF-9EA9-6FA0B64BC334}" type="parTrans" cxnId="{A899F697-0499-4462-809B-7AEFCC31D317}">
      <dgm:prSet/>
      <dgm:spPr/>
      <dgm:t>
        <a:bodyPr/>
        <a:lstStyle/>
        <a:p>
          <a:endParaRPr lang="tr-TR"/>
        </a:p>
      </dgm:t>
    </dgm:pt>
    <dgm:pt modelId="{6736EB0C-CBB4-4F61-BAAF-CD0B05704D2D}" type="sibTrans" cxnId="{A899F697-0499-4462-809B-7AEFCC31D317}">
      <dgm:prSet/>
      <dgm:spPr/>
      <dgm:t>
        <a:bodyPr/>
        <a:lstStyle/>
        <a:p>
          <a:endParaRPr lang="tr-TR"/>
        </a:p>
      </dgm:t>
    </dgm:pt>
    <dgm:pt modelId="{AF7246FE-4A02-4CE5-8740-E1CF55C28FEB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Geography</a:t>
          </a:r>
          <a:endParaRPr lang="tr-TR" sz="1100" b="0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382B891-B899-4FEC-A312-BCDFC0A70C06}" type="parTrans" cxnId="{6917A55C-C5D2-4910-B64A-FAD50C7C0EFB}">
      <dgm:prSet/>
      <dgm:spPr/>
      <dgm:t>
        <a:bodyPr/>
        <a:lstStyle/>
        <a:p>
          <a:endParaRPr lang="tr-TR"/>
        </a:p>
      </dgm:t>
    </dgm:pt>
    <dgm:pt modelId="{38B789C9-124B-4E1E-99B1-E7BCA958F054}" type="sibTrans" cxnId="{6917A55C-C5D2-4910-B64A-FAD50C7C0EFB}">
      <dgm:prSet/>
      <dgm:spPr/>
      <dgm:t>
        <a:bodyPr/>
        <a:lstStyle/>
        <a:p>
          <a:endParaRPr lang="tr-TR"/>
        </a:p>
      </dgm:t>
    </dgm:pt>
    <dgm:pt modelId="{F01204D4-B1B9-448F-B789-CDD00DD26FE0}">
      <dgm:prSet custT="1"/>
      <dgm:spPr/>
      <dgm:t>
        <a:bodyPr/>
        <a:lstStyle/>
        <a:p>
          <a:r>
            <a:rPr lang="tr-TR" sz="1100" b="1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Finance </a:t>
          </a:r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Islamic</a:t>
          </a:r>
          <a:r>
            <a:rPr lang="tr-TR" sz="1100" b="1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Banking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9CC0E0B-63F8-4211-A5D8-7F29F5B0D086}" type="parTrans" cxnId="{C9C41A61-CEE2-49AC-8B89-80D7BCB087F6}">
      <dgm:prSet/>
      <dgm:spPr/>
      <dgm:t>
        <a:bodyPr/>
        <a:lstStyle/>
        <a:p>
          <a:endParaRPr lang="tr-TR"/>
        </a:p>
      </dgm:t>
    </dgm:pt>
    <dgm:pt modelId="{9431E2C3-9653-4881-8C00-D168157F3E63}" type="sibTrans" cxnId="{C9C41A61-CEE2-49AC-8B89-80D7BCB087F6}">
      <dgm:prSet/>
      <dgm:spPr/>
      <dgm:t>
        <a:bodyPr/>
        <a:lstStyle/>
        <a:p>
          <a:endParaRPr lang="tr-TR"/>
        </a:p>
      </dgm:t>
    </dgm:pt>
    <dgm:pt modelId="{CAAD694A-529F-4E5E-9754-4BFA1C69E0B0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Art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0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B68A336-598A-4552-A930-2AA6FD7CC268}" type="parTrans" cxnId="{6BA5D003-983B-4C29-B9F2-F094CEEFB503}">
      <dgm:prSet/>
      <dgm:spPr/>
      <dgm:t>
        <a:bodyPr/>
        <a:lstStyle/>
        <a:p>
          <a:endParaRPr lang="tr-TR"/>
        </a:p>
      </dgm:t>
    </dgm:pt>
    <dgm:pt modelId="{2F39E0F5-0CC0-4868-97B6-396BFBDF2BFC}" type="sibTrans" cxnId="{6BA5D003-983B-4C29-B9F2-F094CEEFB503}">
      <dgm:prSet/>
      <dgm:spPr/>
      <dgm:t>
        <a:bodyPr/>
        <a:lstStyle/>
        <a:p>
          <a:endParaRPr lang="tr-TR"/>
        </a:p>
      </dgm:t>
    </dgm:pt>
    <dgm:pt modelId="{15286721-461C-4BD7-9780-4E2BA2883743}">
      <dgm:prSet custT="1"/>
      <dgm:spPr/>
      <dgm:t>
        <a:bodyPr/>
        <a:lstStyle/>
        <a:p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Economics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139BA0D-53C6-4548-A167-65F035F783E6}" type="parTrans" cxnId="{FD5601A7-1F36-4A78-A83D-AC74890ECB79}">
      <dgm:prSet/>
      <dgm:spPr/>
      <dgm:t>
        <a:bodyPr/>
        <a:lstStyle/>
        <a:p>
          <a:endParaRPr lang="tr-TR"/>
        </a:p>
      </dgm:t>
    </dgm:pt>
    <dgm:pt modelId="{8B234BA5-143A-4432-A76A-4AEA09A1C414}" type="sibTrans" cxnId="{FD5601A7-1F36-4A78-A83D-AC74890ECB79}">
      <dgm:prSet/>
      <dgm:spPr/>
      <dgm:t>
        <a:bodyPr/>
        <a:lstStyle/>
        <a:p>
          <a:endParaRPr lang="tr-TR"/>
        </a:p>
      </dgm:t>
    </dgm:pt>
    <dgm:pt modelId="{EC2E8CA3-3526-4CE1-AC41-D0954764C7E8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 </a:t>
          </a:r>
        </a:p>
      </dgm:t>
    </dgm:pt>
    <dgm:pt modelId="{A3087E47-190C-4972-AB1F-F89E7F5B7B58}" type="parTrans" cxnId="{DCA56732-7960-4758-959C-8F31F18BEDB5}">
      <dgm:prSet/>
      <dgm:spPr/>
      <dgm:t>
        <a:bodyPr/>
        <a:lstStyle/>
        <a:p>
          <a:endParaRPr lang="tr-TR"/>
        </a:p>
      </dgm:t>
    </dgm:pt>
    <dgm:pt modelId="{5E600440-D30A-4BF5-A6E2-097EA0D4EAF0}" type="sibTrans" cxnId="{DCA56732-7960-4758-959C-8F31F18BEDB5}">
      <dgm:prSet/>
      <dgm:spPr/>
      <dgm:t>
        <a:bodyPr/>
        <a:lstStyle/>
        <a:p>
          <a:endParaRPr lang="tr-TR"/>
        </a:p>
      </dgm:t>
    </dgm:pt>
    <dgm:pt modelId="{F2F2D5CC-DDB9-477B-9A80-1A0F19A82D5F}">
      <dgm:prSet custT="1"/>
      <dgm:spPr/>
      <dgm:t>
        <a:bodyPr/>
        <a:lstStyle/>
        <a:p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Communication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FF0C75E-7DBA-4A96-8CED-1C57FAB98C1B}" type="parTrans" cxnId="{8F6D71E6-9615-491B-B484-A0CCB7BB5C6D}">
      <dgm:prSet/>
      <dgm:spPr/>
      <dgm:t>
        <a:bodyPr/>
        <a:lstStyle/>
        <a:p>
          <a:endParaRPr lang="tr-TR"/>
        </a:p>
      </dgm:t>
    </dgm:pt>
    <dgm:pt modelId="{037DC2D5-E8B1-45B7-8653-9A9AEE7DD572}" type="sibTrans" cxnId="{8F6D71E6-9615-491B-B484-A0CCB7BB5C6D}">
      <dgm:prSet/>
      <dgm:spPr/>
      <dgm:t>
        <a:bodyPr/>
        <a:lstStyle/>
        <a:p>
          <a:endParaRPr lang="tr-TR"/>
        </a:p>
      </dgm:t>
    </dgm:pt>
    <dgm:pt modelId="{BFB6AE78-D3CF-45AB-99E4-85D81955977D}" type="pres">
      <dgm:prSet presAssocID="{F72F1E1F-0D19-4464-A47D-9FC3C1D819A9}" presName="vert0" presStyleCnt="0">
        <dgm:presLayoutVars>
          <dgm:dir/>
          <dgm:animOne val="branch"/>
          <dgm:animLvl val="lvl"/>
        </dgm:presLayoutVars>
      </dgm:prSet>
      <dgm:spPr/>
    </dgm:pt>
    <dgm:pt modelId="{49C8B928-5A27-4755-B0DC-6576CB01E08D}" type="pres">
      <dgm:prSet presAssocID="{768A5684-EE9A-4493-9B23-11499EC12015}" presName="thickLine" presStyleLbl="alignNode1" presStyleIdx="0" presStyleCnt="1" custLinFactNeighborY="1682"/>
      <dgm:spPr/>
    </dgm:pt>
    <dgm:pt modelId="{0EE74AEE-7B1B-4F75-B78E-1777EEB0B129}" type="pres">
      <dgm:prSet presAssocID="{768A5684-EE9A-4493-9B23-11499EC12015}" presName="horz1" presStyleCnt="0"/>
      <dgm:spPr/>
    </dgm:pt>
    <dgm:pt modelId="{08CBA7A1-80F5-4A15-8C59-90320A039599}" type="pres">
      <dgm:prSet presAssocID="{768A5684-EE9A-4493-9B23-11499EC12015}" presName="tx1" presStyleLbl="revTx" presStyleIdx="0" presStyleCnt="10"/>
      <dgm:spPr/>
    </dgm:pt>
    <dgm:pt modelId="{97BD0FED-F2C2-4A4B-8DC8-2F06A7087BD8}" type="pres">
      <dgm:prSet presAssocID="{768A5684-EE9A-4493-9B23-11499EC12015}" presName="vert1" presStyleCnt="0"/>
      <dgm:spPr/>
    </dgm:pt>
    <dgm:pt modelId="{29756E60-6E83-47A5-B020-73EF18D0A8D3}" type="pres">
      <dgm:prSet presAssocID="{4BE46520-8748-43B1-AC05-D647A2F7483D}" presName="vertSpace2a" presStyleCnt="0"/>
      <dgm:spPr/>
    </dgm:pt>
    <dgm:pt modelId="{6B5CD730-4447-43CB-B65C-BAB1D7C7DCEA}" type="pres">
      <dgm:prSet presAssocID="{4BE46520-8748-43B1-AC05-D647A2F7483D}" presName="horz2" presStyleCnt="0"/>
      <dgm:spPr/>
    </dgm:pt>
    <dgm:pt modelId="{D794CC11-CD94-4C9C-98CF-F9F4E713CB84}" type="pres">
      <dgm:prSet presAssocID="{4BE46520-8748-43B1-AC05-D647A2F7483D}" presName="horzSpace2" presStyleCnt="0"/>
      <dgm:spPr/>
    </dgm:pt>
    <dgm:pt modelId="{6C3AF0AB-0240-477A-9D35-68EECEAFB1A6}" type="pres">
      <dgm:prSet presAssocID="{4BE46520-8748-43B1-AC05-D647A2F7483D}" presName="tx2" presStyleLbl="revTx" presStyleIdx="1" presStyleCnt="10"/>
      <dgm:spPr/>
    </dgm:pt>
    <dgm:pt modelId="{CDF72A26-4E92-4329-8C33-0F6A31092117}" type="pres">
      <dgm:prSet presAssocID="{4BE46520-8748-43B1-AC05-D647A2F7483D}" presName="vert2" presStyleCnt="0"/>
      <dgm:spPr/>
    </dgm:pt>
    <dgm:pt modelId="{ACE6E578-61BD-488B-8F6C-20563D70350B}" type="pres">
      <dgm:prSet presAssocID="{4BE46520-8748-43B1-AC05-D647A2F7483D}" presName="thinLine2b" presStyleLbl="callout" presStyleIdx="0" presStyleCnt="9"/>
      <dgm:spPr/>
    </dgm:pt>
    <dgm:pt modelId="{F0F3D456-5689-4F0E-9430-9C1A004DA45E}" type="pres">
      <dgm:prSet presAssocID="{4BE46520-8748-43B1-AC05-D647A2F7483D}" presName="vertSpace2b" presStyleCnt="0"/>
      <dgm:spPr/>
    </dgm:pt>
    <dgm:pt modelId="{8F498CAA-C4B9-46AC-9A36-019ADD6A2941}" type="pres">
      <dgm:prSet presAssocID="{BF42B65A-83DB-40D5-B360-1E6342A8398D}" presName="horz2" presStyleCnt="0"/>
      <dgm:spPr/>
    </dgm:pt>
    <dgm:pt modelId="{E07B3C32-6927-48FC-B786-1ADA9B095791}" type="pres">
      <dgm:prSet presAssocID="{BF42B65A-83DB-40D5-B360-1E6342A8398D}" presName="horzSpace2" presStyleCnt="0"/>
      <dgm:spPr/>
    </dgm:pt>
    <dgm:pt modelId="{E7101CDB-1D71-4A6A-ACFC-A6D4577A7189}" type="pres">
      <dgm:prSet presAssocID="{BF42B65A-83DB-40D5-B360-1E6342A8398D}" presName="tx2" presStyleLbl="revTx" presStyleIdx="2" presStyleCnt="10"/>
      <dgm:spPr/>
    </dgm:pt>
    <dgm:pt modelId="{8A0DF461-B5E8-423A-9AB7-FC44B8A46391}" type="pres">
      <dgm:prSet presAssocID="{BF42B65A-83DB-40D5-B360-1E6342A8398D}" presName="vert2" presStyleCnt="0"/>
      <dgm:spPr/>
    </dgm:pt>
    <dgm:pt modelId="{F86D7034-DB35-48AE-A0C5-DAD13E4814FC}" type="pres">
      <dgm:prSet presAssocID="{BF42B65A-83DB-40D5-B360-1E6342A8398D}" presName="thinLine2b" presStyleLbl="callout" presStyleIdx="1" presStyleCnt="9"/>
      <dgm:spPr/>
    </dgm:pt>
    <dgm:pt modelId="{857A5843-7FC4-4F7B-91F7-8D8B12521420}" type="pres">
      <dgm:prSet presAssocID="{BF42B65A-83DB-40D5-B360-1E6342A8398D}" presName="vertSpace2b" presStyleCnt="0"/>
      <dgm:spPr/>
    </dgm:pt>
    <dgm:pt modelId="{753D956E-7634-4F96-B2B6-389415564740}" type="pres">
      <dgm:prSet presAssocID="{7D15071B-8BD6-4D46-B740-7352F8145362}" presName="horz2" presStyleCnt="0"/>
      <dgm:spPr/>
    </dgm:pt>
    <dgm:pt modelId="{747BBB4F-A3F9-4D6C-AA52-2E4A621D1021}" type="pres">
      <dgm:prSet presAssocID="{7D15071B-8BD6-4D46-B740-7352F8145362}" presName="horzSpace2" presStyleCnt="0"/>
      <dgm:spPr/>
    </dgm:pt>
    <dgm:pt modelId="{AB2CDF22-832C-43EF-9B19-F6EC5CC59639}" type="pres">
      <dgm:prSet presAssocID="{7D15071B-8BD6-4D46-B740-7352F8145362}" presName="tx2" presStyleLbl="revTx" presStyleIdx="3" presStyleCnt="10"/>
      <dgm:spPr/>
    </dgm:pt>
    <dgm:pt modelId="{1D5E206D-9070-4A23-B857-7970EC440A60}" type="pres">
      <dgm:prSet presAssocID="{7D15071B-8BD6-4D46-B740-7352F8145362}" presName="vert2" presStyleCnt="0"/>
      <dgm:spPr/>
    </dgm:pt>
    <dgm:pt modelId="{B2BED73D-DDFD-4F8F-B585-A17FBD17FF91}" type="pres">
      <dgm:prSet presAssocID="{7D15071B-8BD6-4D46-B740-7352F8145362}" presName="thinLine2b" presStyleLbl="callout" presStyleIdx="2" presStyleCnt="9"/>
      <dgm:spPr/>
    </dgm:pt>
    <dgm:pt modelId="{83E05513-D1A6-4271-8868-93053D35D41C}" type="pres">
      <dgm:prSet presAssocID="{7D15071B-8BD6-4D46-B740-7352F8145362}" presName="vertSpace2b" presStyleCnt="0"/>
      <dgm:spPr/>
    </dgm:pt>
    <dgm:pt modelId="{D62F9BBE-2258-4517-BD4F-F4840BAC6826}" type="pres">
      <dgm:prSet presAssocID="{AF7246FE-4A02-4CE5-8740-E1CF55C28FEB}" presName="horz2" presStyleCnt="0"/>
      <dgm:spPr/>
    </dgm:pt>
    <dgm:pt modelId="{B7A6889E-06EC-4664-ACF9-EC8B8D7D40B3}" type="pres">
      <dgm:prSet presAssocID="{AF7246FE-4A02-4CE5-8740-E1CF55C28FEB}" presName="horzSpace2" presStyleCnt="0"/>
      <dgm:spPr/>
    </dgm:pt>
    <dgm:pt modelId="{C6D76FB9-9C49-4673-B596-7E877D40A386}" type="pres">
      <dgm:prSet presAssocID="{AF7246FE-4A02-4CE5-8740-E1CF55C28FEB}" presName="tx2" presStyleLbl="revTx" presStyleIdx="4" presStyleCnt="10"/>
      <dgm:spPr/>
    </dgm:pt>
    <dgm:pt modelId="{F19DC3C6-115B-48FF-A82D-3A9FD935161D}" type="pres">
      <dgm:prSet presAssocID="{AF7246FE-4A02-4CE5-8740-E1CF55C28FEB}" presName="vert2" presStyleCnt="0"/>
      <dgm:spPr/>
    </dgm:pt>
    <dgm:pt modelId="{CCB4BA28-CCA4-4340-AF5B-BABAD5CDD109}" type="pres">
      <dgm:prSet presAssocID="{AF7246FE-4A02-4CE5-8740-E1CF55C28FEB}" presName="thinLine2b" presStyleLbl="callout" presStyleIdx="3" presStyleCnt="9"/>
      <dgm:spPr/>
    </dgm:pt>
    <dgm:pt modelId="{EE86A1A4-443C-4816-8EF7-A68432AD6DE5}" type="pres">
      <dgm:prSet presAssocID="{AF7246FE-4A02-4CE5-8740-E1CF55C28FEB}" presName="vertSpace2b" presStyleCnt="0"/>
      <dgm:spPr/>
    </dgm:pt>
    <dgm:pt modelId="{7F020BCF-5D10-4156-ABFA-7D4006EED233}" type="pres">
      <dgm:prSet presAssocID="{F01204D4-B1B9-448F-B789-CDD00DD26FE0}" presName="horz2" presStyleCnt="0"/>
      <dgm:spPr/>
    </dgm:pt>
    <dgm:pt modelId="{EB97F107-938D-427A-95E3-CB56C82D4635}" type="pres">
      <dgm:prSet presAssocID="{F01204D4-B1B9-448F-B789-CDD00DD26FE0}" presName="horzSpace2" presStyleCnt="0"/>
      <dgm:spPr/>
    </dgm:pt>
    <dgm:pt modelId="{3537240A-F57D-4B63-A66B-B8D26F596AF5}" type="pres">
      <dgm:prSet presAssocID="{F01204D4-B1B9-448F-B789-CDD00DD26FE0}" presName="tx2" presStyleLbl="revTx" presStyleIdx="5" presStyleCnt="10"/>
      <dgm:spPr/>
    </dgm:pt>
    <dgm:pt modelId="{D940FEE1-11CB-4FE5-832D-DB5B74896710}" type="pres">
      <dgm:prSet presAssocID="{F01204D4-B1B9-448F-B789-CDD00DD26FE0}" presName="vert2" presStyleCnt="0"/>
      <dgm:spPr/>
    </dgm:pt>
    <dgm:pt modelId="{9F28C7FC-83E5-4D8B-8AD1-985F318155EF}" type="pres">
      <dgm:prSet presAssocID="{F01204D4-B1B9-448F-B789-CDD00DD26FE0}" presName="thinLine2b" presStyleLbl="callout" presStyleIdx="4" presStyleCnt="9"/>
      <dgm:spPr/>
    </dgm:pt>
    <dgm:pt modelId="{766AC708-1EB9-417A-96EC-801978963906}" type="pres">
      <dgm:prSet presAssocID="{F01204D4-B1B9-448F-B789-CDD00DD26FE0}" presName="vertSpace2b" presStyleCnt="0"/>
      <dgm:spPr/>
    </dgm:pt>
    <dgm:pt modelId="{9504B4E6-6822-41D7-A3B8-D5F252E2479B}" type="pres">
      <dgm:prSet presAssocID="{CAAD694A-529F-4E5E-9754-4BFA1C69E0B0}" presName="horz2" presStyleCnt="0"/>
      <dgm:spPr/>
    </dgm:pt>
    <dgm:pt modelId="{C6DEC7A9-C14E-4261-94A5-891F2531749B}" type="pres">
      <dgm:prSet presAssocID="{CAAD694A-529F-4E5E-9754-4BFA1C69E0B0}" presName="horzSpace2" presStyleCnt="0"/>
      <dgm:spPr/>
    </dgm:pt>
    <dgm:pt modelId="{E01D7DEC-4572-45D8-975F-54DC728730D4}" type="pres">
      <dgm:prSet presAssocID="{CAAD694A-529F-4E5E-9754-4BFA1C69E0B0}" presName="tx2" presStyleLbl="revTx" presStyleIdx="6" presStyleCnt="10"/>
      <dgm:spPr/>
    </dgm:pt>
    <dgm:pt modelId="{11BA004C-7CC3-4873-BF0A-B951BDC831DD}" type="pres">
      <dgm:prSet presAssocID="{CAAD694A-529F-4E5E-9754-4BFA1C69E0B0}" presName="vert2" presStyleCnt="0"/>
      <dgm:spPr/>
    </dgm:pt>
    <dgm:pt modelId="{A29441B6-DF87-4E80-B5C5-FED6DF62FE9E}" type="pres">
      <dgm:prSet presAssocID="{CAAD694A-529F-4E5E-9754-4BFA1C69E0B0}" presName="thinLine2b" presStyleLbl="callout" presStyleIdx="5" presStyleCnt="9"/>
      <dgm:spPr/>
    </dgm:pt>
    <dgm:pt modelId="{4641C7B6-AF0F-47B0-BB1F-200DCF8EDDCA}" type="pres">
      <dgm:prSet presAssocID="{CAAD694A-529F-4E5E-9754-4BFA1C69E0B0}" presName="vertSpace2b" presStyleCnt="0"/>
      <dgm:spPr/>
    </dgm:pt>
    <dgm:pt modelId="{239F14F8-3D6F-407A-825C-FE1F5755F475}" type="pres">
      <dgm:prSet presAssocID="{15286721-461C-4BD7-9780-4E2BA2883743}" presName="horz2" presStyleCnt="0"/>
      <dgm:spPr/>
    </dgm:pt>
    <dgm:pt modelId="{B6C60AA5-9B85-441F-B34E-7A60D92ACE32}" type="pres">
      <dgm:prSet presAssocID="{15286721-461C-4BD7-9780-4E2BA2883743}" presName="horzSpace2" presStyleCnt="0"/>
      <dgm:spPr/>
    </dgm:pt>
    <dgm:pt modelId="{498F3188-8D6D-4B08-A0BF-7567280CBF39}" type="pres">
      <dgm:prSet presAssocID="{15286721-461C-4BD7-9780-4E2BA2883743}" presName="tx2" presStyleLbl="revTx" presStyleIdx="7" presStyleCnt="10"/>
      <dgm:spPr/>
    </dgm:pt>
    <dgm:pt modelId="{FF537554-F8F6-48F4-B843-ED2E5AF9F3DB}" type="pres">
      <dgm:prSet presAssocID="{15286721-461C-4BD7-9780-4E2BA2883743}" presName="vert2" presStyleCnt="0"/>
      <dgm:spPr/>
    </dgm:pt>
    <dgm:pt modelId="{625BA58F-6EDF-442E-9D51-B0D625258C5C}" type="pres">
      <dgm:prSet presAssocID="{15286721-461C-4BD7-9780-4E2BA2883743}" presName="thinLine2b" presStyleLbl="callout" presStyleIdx="6" presStyleCnt="9"/>
      <dgm:spPr/>
    </dgm:pt>
    <dgm:pt modelId="{1F5A48F3-69D8-4707-A73A-0BAC1C196488}" type="pres">
      <dgm:prSet presAssocID="{15286721-461C-4BD7-9780-4E2BA2883743}" presName="vertSpace2b" presStyleCnt="0"/>
      <dgm:spPr/>
    </dgm:pt>
    <dgm:pt modelId="{57FB8324-04B9-4E64-AE3E-ED3C5B6116C0}" type="pres">
      <dgm:prSet presAssocID="{EC2E8CA3-3526-4CE1-AC41-D0954764C7E8}" presName="horz2" presStyleCnt="0"/>
      <dgm:spPr/>
    </dgm:pt>
    <dgm:pt modelId="{E20261E7-4CA8-4841-BA05-C2A4689A598F}" type="pres">
      <dgm:prSet presAssocID="{EC2E8CA3-3526-4CE1-AC41-D0954764C7E8}" presName="horzSpace2" presStyleCnt="0"/>
      <dgm:spPr/>
    </dgm:pt>
    <dgm:pt modelId="{283CB4AD-D935-41D8-9B0F-7C7183090C02}" type="pres">
      <dgm:prSet presAssocID="{EC2E8CA3-3526-4CE1-AC41-D0954764C7E8}" presName="tx2" presStyleLbl="revTx" presStyleIdx="8" presStyleCnt="10"/>
      <dgm:spPr/>
    </dgm:pt>
    <dgm:pt modelId="{885D300E-A03E-44BD-9EFF-51ED298D88D4}" type="pres">
      <dgm:prSet presAssocID="{EC2E8CA3-3526-4CE1-AC41-D0954764C7E8}" presName="vert2" presStyleCnt="0"/>
      <dgm:spPr/>
    </dgm:pt>
    <dgm:pt modelId="{048D07A0-F790-45EE-AD6C-106C52D9BE41}" type="pres">
      <dgm:prSet presAssocID="{EC2E8CA3-3526-4CE1-AC41-D0954764C7E8}" presName="thinLine2b" presStyleLbl="callout" presStyleIdx="7" presStyleCnt="9"/>
      <dgm:spPr/>
    </dgm:pt>
    <dgm:pt modelId="{A25D0267-1E64-4532-A294-18E41445FFA9}" type="pres">
      <dgm:prSet presAssocID="{EC2E8CA3-3526-4CE1-AC41-D0954764C7E8}" presName="vertSpace2b" presStyleCnt="0"/>
      <dgm:spPr/>
    </dgm:pt>
    <dgm:pt modelId="{7064C62C-366E-4741-B56F-728EA7243E70}" type="pres">
      <dgm:prSet presAssocID="{F2F2D5CC-DDB9-477B-9A80-1A0F19A82D5F}" presName="horz2" presStyleCnt="0"/>
      <dgm:spPr/>
    </dgm:pt>
    <dgm:pt modelId="{324BCB95-863A-4D37-A89A-CB1D7FB0594E}" type="pres">
      <dgm:prSet presAssocID="{F2F2D5CC-DDB9-477B-9A80-1A0F19A82D5F}" presName="horzSpace2" presStyleCnt="0"/>
      <dgm:spPr/>
    </dgm:pt>
    <dgm:pt modelId="{2CCC97E8-8C1C-484E-B321-F57CAA5E8B3C}" type="pres">
      <dgm:prSet presAssocID="{F2F2D5CC-DDB9-477B-9A80-1A0F19A82D5F}" presName="tx2" presStyleLbl="revTx" presStyleIdx="9" presStyleCnt="10"/>
      <dgm:spPr/>
    </dgm:pt>
    <dgm:pt modelId="{4E7E50BB-EC8F-47D2-9680-8012CA32B1F4}" type="pres">
      <dgm:prSet presAssocID="{F2F2D5CC-DDB9-477B-9A80-1A0F19A82D5F}" presName="vert2" presStyleCnt="0"/>
      <dgm:spPr/>
    </dgm:pt>
    <dgm:pt modelId="{C26D4513-DDD2-4972-8453-0357EBC8DF62}" type="pres">
      <dgm:prSet presAssocID="{F2F2D5CC-DDB9-477B-9A80-1A0F19A82D5F}" presName="thinLine2b" presStyleLbl="callout" presStyleIdx="8" presStyleCnt="9"/>
      <dgm:spPr/>
    </dgm:pt>
    <dgm:pt modelId="{1ABF3841-99BC-476F-B868-C81B2DE55C73}" type="pres">
      <dgm:prSet presAssocID="{F2F2D5CC-DDB9-477B-9A80-1A0F19A82D5F}" presName="vertSpace2b" presStyleCnt="0"/>
      <dgm:spPr/>
    </dgm:pt>
  </dgm:ptLst>
  <dgm:cxnLst>
    <dgm:cxn modelId="{6BA5D003-983B-4C29-B9F2-F094CEEFB503}" srcId="{768A5684-EE9A-4493-9B23-11499EC12015}" destId="{CAAD694A-529F-4E5E-9754-4BFA1C69E0B0}" srcOrd="5" destOrd="0" parTransId="{AB68A336-598A-4552-A930-2AA6FD7CC268}" sibTransId="{2F39E0F5-0CC0-4868-97B6-396BFBDF2BFC}"/>
    <dgm:cxn modelId="{0B57AC18-A81C-4E6E-891B-2ABD9E6BB4FF}" type="presOf" srcId="{4BE46520-8748-43B1-AC05-D647A2F7483D}" destId="{6C3AF0AB-0240-477A-9D35-68EECEAFB1A6}" srcOrd="0" destOrd="0" presId="urn:microsoft.com/office/officeart/2008/layout/LinedList"/>
    <dgm:cxn modelId="{B1314327-0697-4001-9488-CB9BDEB7156A}" type="presOf" srcId="{7D15071B-8BD6-4D46-B740-7352F8145362}" destId="{AB2CDF22-832C-43EF-9B19-F6EC5CC59639}" srcOrd="0" destOrd="0" presId="urn:microsoft.com/office/officeart/2008/layout/LinedList"/>
    <dgm:cxn modelId="{DCA56732-7960-4758-959C-8F31F18BEDB5}" srcId="{768A5684-EE9A-4493-9B23-11499EC12015}" destId="{EC2E8CA3-3526-4CE1-AC41-D0954764C7E8}" srcOrd="7" destOrd="0" parTransId="{A3087E47-190C-4972-AB1F-F89E7F5B7B58}" sibTransId="{5E600440-D30A-4BF5-A6E2-097EA0D4EAF0}"/>
    <dgm:cxn modelId="{03A0CD40-B830-40E7-A2E2-97AA02B11E95}" srcId="{768A5684-EE9A-4493-9B23-11499EC12015}" destId="{BF42B65A-83DB-40D5-B360-1E6342A8398D}" srcOrd="1" destOrd="0" parTransId="{4126A69F-4545-46A1-A5F3-46BBCCF23904}" sibTransId="{5D8F652C-1C65-47E6-B8EF-A0A821623329}"/>
    <dgm:cxn modelId="{6917A55C-C5D2-4910-B64A-FAD50C7C0EFB}" srcId="{768A5684-EE9A-4493-9B23-11499EC12015}" destId="{AF7246FE-4A02-4CE5-8740-E1CF55C28FEB}" srcOrd="3" destOrd="0" parTransId="{6382B891-B899-4FEC-A312-BCDFC0A70C06}" sibTransId="{38B789C9-124B-4E1E-99B1-E7BCA958F054}"/>
    <dgm:cxn modelId="{54189B5D-4A94-436A-9D32-194591188633}" srcId="{F72F1E1F-0D19-4464-A47D-9FC3C1D819A9}" destId="{768A5684-EE9A-4493-9B23-11499EC12015}" srcOrd="0" destOrd="0" parTransId="{15ACC589-F333-4CB5-970F-FA059E765376}" sibTransId="{2B673CD5-E24E-46F6-838E-97EFDB738D36}"/>
    <dgm:cxn modelId="{C9C41A61-CEE2-49AC-8B89-80D7BCB087F6}" srcId="{768A5684-EE9A-4493-9B23-11499EC12015}" destId="{F01204D4-B1B9-448F-B789-CDD00DD26FE0}" srcOrd="4" destOrd="0" parTransId="{29CC0E0B-63F8-4211-A5D8-7F29F5B0D086}" sibTransId="{9431E2C3-9653-4881-8C00-D168157F3E63}"/>
    <dgm:cxn modelId="{9AC3F44C-B529-4233-B927-7D8A2F50827E}" type="presOf" srcId="{F2F2D5CC-DDB9-477B-9A80-1A0F19A82D5F}" destId="{2CCC97E8-8C1C-484E-B321-F57CAA5E8B3C}" srcOrd="0" destOrd="0" presId="urn:microsoft.com/office/officeart/2008/layout/LinedList"/>
    <dgm:cxn modelId="{FF1E4A54-1B26-4045-9788-AF39C6C1BE88}" type="presOf" srcId="{AF7246FE-4A02-4CE5-8740-E1CF55C28FEB}" destId="{C6D76FB9-9C49-4673-B596-7E877D40A386}" srcOrd="0" destOrd="0" presId="urn:microsoft.com/office/officeart/2008/layout/LinedList"/>
    <dgm:cxn modelId="{1D79B18A-ACFB-4620-90A5-82BDA7D797BD}" type="presOf" srcId="{F72F1E1F-0D19-4464-A47D-9FC3C1D819A9}" destId="{BFB6AE78-D3CF-45AB-99E4-85D81955977D}" srcOrd="0" destOrd="0" presId="urn:microsoft.com/office/officeart/2008/layout/LinedList"/>
    <dgm:cxn modelId="{A899F697-0499-4462-809B-7AEFCC31D317}" srcId="{768A5684-EE9A-4493-9B23-11499EC12015}" destId="{7D15071B-8BD6-4D46-B740-7352F8145362}" srcOrd="2" destOrd="0" parTransId="{43502C79-2FBD-43EF-9EA9-6FA0B64BC334}" sibTransId="{6736EB0C-CBB4-4F61-BAAF-CD0B05704D2D}"/>
    <dgm:cxn modelId="{FD5601A7-1F36-4A78-A83D-AC74890ECB79}" srcId="{768A5684-EE9A-4493-9B23-11499EC12015}" destId="{15286721-461C-4BD7-9780-4E2BA2883743}" srcOrd="6" destOrd="0" parTransId="{4139BA0D-53C6-4548-A167-65F035F783E6}" sibTransId="{8B234BA5-143A-4432-A76A-4AEA09A1C414}"/>
    <dgm:cxn modelId="{C14E90C5-2625-4135-B8EA-425EF50F0674}" type="presOf" srcId="{768A5684-EE9A-4493-9B23-11499EC12015}" destId="{08CBA7A1-80F5-4A15-8C59-90320A039599}" srcOrd="0" destOrd="0" presId="urn:microsoft.com/office/officeart/2008/layout/LinedList"/>
    <dgm:cxn modelId="{236DC9C9-57F9-408C-ABF5-D2138DB65FA8}" type="presOf" srcId="{EC2E8CA3-3526-4CE1-AC41-D0954764C7E8}" destId="{283CB4AD-D935-41D8-9B0F-7C7183090C02}" srcOrd="0" destOrd="0" presId="urn:microsoft.com/office/officeart/2008/layout/LinedList"/>
    <dgm:cxn modelId="{609244CA-81D3-43DE-88E5-F3ED51F31166}" type="presOf" srcId="{15286721-461C-4BD7-9780-4E2BA2883743}" destId="{498F3188-8D6D-4B08-A0BF-7567280CBF39}" srcOrd="0" destOrd="0" presId="urn:microsoft.com/office/officeart/2008/layout/LinedList"/>
    <dgm:cxn modelId="{8AD725D4-9738-4FC9-A7FF-AEF61DF3A5DF}" type="presOf" srcId="{CAAD694A-529F-4E5E-9754-4BFA1C69E0B0}" destId="{E01D7DEC-4572-45D8-975F-54DC728730D4}" srcOrd="0" destOrd="0" presId="urn:microsoft.com/office/officeart/2008/layout/LinedList"/>
    <dgm:cxn modelId="{A16507D8-F395-4737-ABAA-C48719B521C6}" type="presOf" srcId="{F01204D4-B1B9-448F-B789-CDD00DD26FE0}" destId="{3537240A-F57D-4B63-A66B-B8D26F596AF5}" srcOrd="0" destOrd="0" presId="urn:microsoft.com/office/officeart/2008/layout/LinedList"/>
    <dgm:cxn modelId="{8F6D71E6-9615-491B-B484-A0CCB7BB5C6D}" srcId="{768A5684-EE9A-4493-9B23-11499EC12015}" destId="{F2F2D5CC-DDB9-477B-9A80-1A0F19A82D5F}" srcOrd="8" destOrd="0" parTransId="{CFF0C75E-7DBA-4A96-8CED-1C57FAB98C1B}" sibTransId="{037DC2D5-E8B1-45B7-8653-9A9AEE7DD572}"/>
    <dgm:cxn modelId="{700EB7E7-8C2F-4754-A005-6F213695F178}" type="presOf" srcId="{BF42B65A-83DB-40D5-B360-1E6342A8398D}" destId="{E7101CDB-1D71-4A6A-ACFC-A6D4577A7189}" srcOrd="0" destOrd="0" presId="urn:microsoft.com/office/officeart/2008/layout/LinedList"/>
    <dgm:cxn modelId="{43EFF5F3-34CF-4B8F-8D97-66D43FEDA459}" srcId="{768A5684-EE9A-4493-9B23-11499EC12015}" destId="{4BE46520-8748-43B1-AC05-D647A2F7483D}" srcOrd="0" destOrd="0" parTransId="{05DAA719-5587-4FEC-894E-E61799702A44}" sibTransId="{049D1F29-249E-4373-AB45-18E4F433B2E9}"/>
    <dgm:cxn modelId="{4B1E0FFE-A43F-4F31-A2CD-348834CC1B8B}" type="presParOf" srcId="{BFB6AE78-D3CF-45AB-99E4-85D81955977D}" destId="{49C8B928-5A27-4755-B0DC-6576CB01E08D}" srcOrd="0" destOrd="0" presId="urn:microsoft.com/office/officeart/2008/layout/LinedList"/>
    <dgm:cxn modelId="{28109F49-F566-4828-A029-CF10349186C0}" type="presParOf" srcId="{BFB6AE78-D3CF-45AB-99E4-85D81955977D}" destId="{0EE74AEE-7B1B-4F75-B78E-1777EEB0B129}" srcOrd="1" destOrd="0" presId="urn:microsoft.com/office/officeart/2008/layout/LinedList"/>
    <dgm:cxn modelId="{D4B6A58F-CFF9-4665-9AC0-A21DC79E6946}" type="presParOf" srcId="{0EE74AEE-7B1B-4F75-B78E-1777EEB0B129}" destId="{08CBA7A1-80F5-4A15-8C59-90320A039599}" srcOrd="0" destOrd="0" presId="urn:microsoft.com/office/officeart/2008/layout/LinedList"/>
    <dgm:cxn modelId="{F4286BAD-F6EB-45B1-A3E4-B2D3943775BF}" type="presParOf" srcId="{0EE74AEE-7B1B-4F75-B78E-1777EEB0B129}" destId="{97BD0FED-F2C2-4A4B-8DC8-2F06A7087BD8}" srcOrd="1" destOrd="0" presId="urn:microsoft.com/office/officeart/2008/layout/LinedList"/>
    <dgm:cxn modelId="{FAD55FDF-191E-4B08-A561-C208B09C5CAA}" type="presParOf" srcId="{97BD0FED-F2C2-4A4B-8DC8-2F06A7087BD8}" destId="{29756E60-6E83-47A5-B020-73EF18D0A8D3}" srcOrd="0" destOrd="0" presId="urn:microsoft.com/office/officeart/2008/layout/LinedList"/>
    <dgm:cxn modelId="{EA7AF5C7-0894-4474-8471-B84E967BE9C1}" type="presParOf" srcId="{97BD0FED-F2C2-4A4B-8DC8-2F06A7087BD8}" destId="{6B5CD730-4447-43CB-B65C-BAB1D7C7DCEA}" srcOrd="1" destOrd="0" presId="urn:microsoft.com/office/officeart/2008/layout/LinedList"/>
    <dgm:cxn modelId="{7C8DB26E-A3DD-49B4-A8D3-16A9826F1345}" type="presParOf" srcId="{6B5CD730-4447-43CB-B65C-BAB1D7C7DCEA}" destId="{D794CC11-CD94-4C9C-98CF-F9F4E713CB84}" srcOrd="0" destOrd="0" presId="urn:microsoft.com/office/officeart/2008/layout/LinedList"/>
    <dgm:cxn modelId="{1130E8CB-9DCC-4512-A5C5-F34FB1D52174}" type="presParOf" srcId="{6B5CD730-4447-43CB-B65C-BAB1D7C7DCEA}" destId="{6C3AF0AB-0240-477A-9D35-68EECEAFB1A6}" srcOrd="1" destOrd="0" presId="urn:microsoft.com/office/officeart/2008/layout/LinedList"/>
    <dgm:cxn modelId="{4D8ED5EA-9A4B-42CB-8858-BB2EE05A2BEB}" type="presParOf" srcId="{6B5CD730-4447-43CB-B65C-BAB1D7C7DCEA}" destId="{CDF72A26-4E92-4329-8C33-0F6A31092117}" srcOrd="2" destOrd="0" presId="urn:microsoft.com/office/officeart/2008/layout/LinedList"/>
    <dgm:cxn modelId="{CE0DD1A7-B2CC-4BEF-8737-4872485C26E4}" type="presParOf" srcId="{97BD0FED-F2C2-4A4B-8DC8-2F06A7087BD8}" destId="{ACE6E578-61BD-488B-8F6C-20563D70350B}" srcOrd="2" destOrd="0" presId="urn:microsoft.com/office/officeart/2008/layout/LinedList"/>
    <dgm:cxn modelId="{4DF1E4D8-2103-4205-BCC5-9D515E71A2D2}" type="presParOf" srcId="{97BD0FED-F2C2-4A4B-8DC8-2F06A7087BD8}" destId="{F0F3D456-5689-4F0E-9430-9C1A004DA45E}" srcOrd="3" destOrd="0" presId="urn:microsoft.com/office/officeart/2008/layout/LinedList"/>
    <dgm:cxn modelId="{4500E81A-C268-4305-BE73-3E3405637BCD}" type="presParOf" srcId="{97BD0FED-F2C2-4A4B-8DC8-2F06A7087BD8}" destId="{8F498CAA-C4B9-46AC-9A36-019ADD6A2941}" srcOrd="4" destOrd="0" presId="urn:microsoft.com/office/officeart/2008/layout/LinedList"/>
    <dgm:cxn modelId="{92AA10CF-9643-490F-AC10-17A673E5E7CB}" type="presParOf" srcId="{8F498CAA-C4B9-46AC-9A36-019ADD6A2941}" destId="{E07B3C32-6927-48FC-B786-1ADA9B095791}" srcOrd="0" destOrd="0" presId="urn:microsoft.com/office/officeart/2008/layout/LinedList"/>
    <dgm:cxn modelId="{6C75EF53-D82B-4965-913A-7E84E3D7585E}" type="presParOf" srcId="{8F498CAA-C4B9-46AC-9A36-019ADD6A2941}" destId="{E7101CDB-1D71-4A6A-ACFC-A6D4577A7189}" srcOrd="1" destOrd="0" presId="urn:microsoft.com/office/officeart/2008/layout/LinedList"/>
    <dgm:cxn modelId="{11BCD6DF-09DD-46F3-B861-50B3963F6E97}" type="presParOf" srcId="{8F498CAA-C4B9-46AC-9A36-019ADD6A2941}" destId="{8A0DF461-B5E8-423A-9AB7-FC44B8A46391}" srcOrd="2" destOrd="0" presId="urn:microsoft.com/office/officeart/2008/layout/LinedList"/>
    <dgm:cxn modelId="{2E433684-8DAD-4DAE-A25A-5C6303A2C6E6}" type="presParOf" srcId="{97BD0FED-F2C2-4A4B-8DC8-2F06A7087BD8}" destId="{F86D7034-DB35-48AE-A0C5-DAD13E4814FC}" srcOrd="5" destOrd="0" presId="urn:microsoft.com/office/officeart/2008/layout/LinedList"/>
    <dgm:cxn modelId="{7EEECCC2-0CCF-4E53-8122-ABA0D53A5DC5}" type="presParOf" srcId="{97BD0FED-F2C2-4A4B-8DC8-2F06A7087BD8}" destId="{857A5843-7FC4-4F7B-91F7-8D8B12521420}" srcOrd="6" destOrd="0" presId="urn:microsoft.com/office/officeart/2008/layout/LinedList"/>
    <dgm:cxn modelId="{EBFA550D-B85D-4A0F-8B9E-82B2E0701F86}" type="presParOf" srcId="{97BD0FED-F2C2-4A4B-8DC8-2F06A7087BD8}" destId="{753D956E-7634-4F96-B2B6-389415564740}" srcOrd="7" destOrd="0" presId="urn:microsoft.com/office/officeart/2008/layout/LinedList"/>
    <dgm:cxn modelId="{C55E98D5-5BC0-4D7A-9A26-A81BBD71560A}" type="presParOf" srcId="{753D956E-7634-4F96-B2B6-389415564740}" destId="{747BBB4F-A3F9-4D6C-AA52-2E4A621D1021}" srcOrd="0" destOrd="0" presId="urn:microsoft.com/office/officeart/2008/layout/LinedList"/>
    <dgm:cxn modelId="{813A2888-38D3-4AE1-BEAF-AED70790ECC1}" type="presParOf" srcId="{753D956E-7634-4F96-B2B6-389415564740}" destId="{AB2CDF22-832C-43EF-9B19-F6EC5CC59639}" srcOrd="1" destOrd="0" presId="urn:microsoft.com/office/officeart/2008/layout/LinedList"/>
    <dgm:cxn modelId="{4553F1A8-7B8A-44B0-A58E-EA28F6E6D38C}" type="presParOf" srcId="{753D956E-7634-4F96-B2B6-389415564740}" destId="{1D5E206D-9070-4A23-B857-7970EC440A60}" srcOrd="2" destOrd="0" presId="urn:microsoft.com/office/officeart/2008/layout/LinedList"/>
    <dgm:cxn modelId="{22BADA7A-71AB-4B18-AC27-291265BEBB07}" type="presParOf" srcId="{97BD0FED-F2C2-4A4B-8DC8-2F06A7087BD8}" destId="{B2BED73D-DDFD-4F8F-B585-A17FBD17FF91}" srcOrd="8" destOrd="0" presId="urn:microsoft.com/office/officeart/2008/layout/LinedList"/>
    <dgm:cxn modelId="{967DD2BB-8115-4719-98D4-5F0F056D0811}" type="presParOf" srcId="{97BD0FED-F2C2-4A4B-8DC8-2F06A7087BD8}" destId="{83E05513-D1A6-4271-8868-93053D35D41C}" srcOrd="9" destOrd="0" presId="urn:microsoft.com/office/officeart/2008/layout/LinedList"/>
    <dgm:cxn modelId="{677F26B0-E0AB-4F81-BF38-A61AD7966E4E}" type="presParOf" srcId="{97BD0FED-F2C2-4A4B-8DC8-2F06A7087BD8}" destId="{D62F9BBE-2258-4517-BD4F-F4840BAC6826}" srcOrd="10" destOrd="0" presId="urn:microsoft.com/office/officeart/2008/layout/LinedList"/>
    <dgm:cxn modelId="{6263499B-1E01-4B55-B112-076127573B54}" type="presParOf" srcId="{D62F9BBE-2258-4517-BD4F-F4840BAC6826}" destId="{B7A6889E-06EC-4664-ACF9-EC8B8D7D40B3}" srcOrd="0" destOrd="0" presId="urn:microsoft.com/office/officeart/2008/layout/LinedList"/>
    <dgm:cxn modelId="{2E2402FB-927D-4952-87A6-5138174F8021}" type="presParOf" srcId="{D62F9BBE-2258-4517-BD4F-F4840BAC6826}" destId="{C6D76FB9-9C49-4673-B596-7E877D40A386}" srcOrd="1" destOrd="0" presId="urn:microsoft.com/office/officeart/2008/layout/LinedList"/>
    <dgm:cxn modelId="{A43DDAB9-450F-4B9B-82EF-D8EC5FFFD71F}" type="presParOf" srcId="{D62F9BBE-2258-4517-BD4F-F4840BAC6826}" destId="{F19DC3C6-115B-48FF-A82D-3A9FD935161D}" srcOrd="2" destOrd="0" presId="urn:microsoft.com/office/officeart/2008/layout/LinedList"/>
    <dgm:cxn modelId="{58985822-BBDD-469A-977E-E3825C177CC1}" type="presParOf" srcId="{97BD0FED-F2C2-4A4B-8DC8-2F06A7087BD8}" destId="{CCB4BA28-CCA4-4340-AF5B-BABAD5CDD109}" srcOrd="11" destOrd="0" presId="urn:microsoft.com/office/officeart/2008/layout/LinedList"/>
    <dgm:cxn modelId="{A4563221-6760-4569-9244-6F6C42FF032F}" type="presParOf" srcId="{97BD0FED-F2C2-4A4B-8DC8-2F06A7087BD8}" destId="{EE86A1A4-443C-4816-8EF7-A68432AD6DE5}" srcOrd="12" destOrd="0" presId="urn:microsoft.com/office/officeart/2008/layout/LinedList"/>
    <dgm:cxn modelId="{0D9BE4D0-B57B-4CE9-A925-700B7908416B}" type="presParOf" srcId="{97BD0FED-F2C2-4A4B-8DC8-2F06A7087BD8}" destId="{7F020BCF-5D10-4156-ABFA-7D4006EED233}" srcOrd="13" destOrd="0" presId="urn:microsoft.com/office/officeart/2008/layout/LinedList"/>
    <dgm:cxn modelId="{B980E0D9-B506-483F-A1E1-DA019A1D4EAB}" type="presParOf" srcId="{7F020BCF-5D10-4156-ABFA-7D4006EED233}" destId="{EB97F107-938D-427A-95E3-CB56C82D4635}" srcOrd="0" destOrd="0" presId="urn:microsoft.com/office/officeart/2008/layout/LinedList"/>
    <dgm:cxn modelId="{82007078-E276-47AC-834D-3D7F5E6260E3}" type="presParOf" srcId="{7F020BCF-5D10-4156-ABFA-7D4006EED233}" destId="{3537240A-F57D-4B63-A66B-B8D26F596AF5}" srcOrd="1" destOrd="0" presId="urn:microsoft.com/office/officeart/2008/layout/LinedList"/>
    <dgm:cxn modelId="{0BD8C7BC-B578-4742-8CED-CCE3D356F904}" type="presParOf" srcId="{7F020BCF-5D10-4156-ABFA-7D4006EED233}" destId="{D940FEE1-11CB-4FE5-832D-DB5B74896710}" srcOrd="2" destOrd="0" presId="urn:microsoft.com/office/officeart/2008/layout/LinedList"/>
    <dgm:cxn modelId="{7FAA4F06-C512-45DD-811C-E1F01A410AA9}" type="presParOf" srcId="{97BD0FED-F2C2-4A4B-8DC8-2F06A7087BD8}" destId="{9F28C7FC-83E5-4D8B-8AD1-985F318155EF}" srcOrd="14" destOrd="0" presId="urn:microsoft.com/office/officeart/2008/layout/LinedList"/>
    <dgm:cxn modelId="{44E48244-6146-463C-9919-799DADAC8148}" type="presParOf" srcId="{97BD0FED-F2C2-4A4B-8DC8-2F06A7087BD8}" destId="{766AC708-1EB9-417A-96EC-801978963906}" srcOrd="15" destOrd="0" presId="urn:microsoft.com/office/officeart/2008/layout/LinedList"/>
    <dgm:cxn modelId="{E4E4A26E-1814-4B85-A7AB-139A57333F1B}" type="presParOf" srcId="{97BD0FED-F2C2-4A4B-8DC8-2F06A7087BD8}" destId="{9504B4E6-6822-41D7-A3B8-D5F252E2479B}" srcOrd="16" destOrd="0" presId="urn:microsoft.com/office/officeart/2008/layout/LinedList"/>
    <dgm:cxn modelId="{3AB68A1E-4A9C-43CB-9DFC-4EA10F8D0049}" type="presParOf" srcId="{9504B4E6-6822-41D7-A3B8-D5F252E2479B}" destId="{C6DEC7A9-C14E-4261-94A5-891F2531749B}" srcOrd="0" destOrd="0" presId="urn:microsoft.com/office/officeart/2008/layout/LinedList"/>
    <dgm:cxn modelId="{20EF1E35-B381-4427-9A3D-FEC515F47E62}" type="presParOf" srcId="{9504B4E6-6822-41D7-A3B8-D5F252E2479B}" destId="{E01D7DEC-4572-45D8-975F-54DC728730D4}" srcOrd="1" destOrd="0" presId="urn:microsoft.com/office/officeart/2008/layout/LinedList"/>
    <dgm:cxn modelId="{B99F3B89-4819-4D25-BCA3-9C3AEF142264}" type="presParOf" srcId="{9504B4E6-6822-41D7-A3B8-D5F252E2479B}" destId="{11BA004C-7CC3-4873-BF0A-B951BDC831DD}" srcOrd="2" destOrd="0" presId="urn:microsoft.com/office/officeart/2008/layout/LinedList"/>
    <dgm:cxn modelId="{09B3AC83-84F5-4EBB-95F5-5A92216040CA}" type="presParOf" srcId="{97BD0FED-F2C2-4A4B-8DC8-2F06A7087BD8}" destId="{A29441B6-DF87-4E80-B5C5-FED6DF62FE9E}" srcOrd="17" destOrd="0" presId="urn:microsoft.com/office/officeart/2008/layout/LinedList"/>
    <dgm:cxn modelId="{F44FE5EB-189F-4A2C-8F0A-64655DBA1034}" type="presParOf" srcId="{97BD0FED-F2C2-4A4B-8DC8-2F06A7087BD8}" destId="{4641C7B6-AF0F-47B0-BB1F-200DCF8EDDCA}" srcOrd="18" destOrd="0" presId="urn:microsoft.com/office/officeart/2008/layout/LinedList"/>
    <dgm:cxn modelId="{182DBDB5-0394-495F-89D4-E7815A2079CE}" type="presParOf" srcId="{97BD0FED-F2C2-4A4B-8DC8-2F06A7087BD8}" destId="{239F14F8-3D6F-407A-825C-FE1F5755F475}" srcOrd="19" destOrd="0" presId="urn:microsoft.com/office/officeart/2008/layout/LinedList"/>
    <dgm:cxn modelId="{5E1D7AE7-C7AF-49E2-8927-3D99077C6C2F}" type="presParOf" srcId="{239F14F8-3D6F-407A-825C-FE1F5755F475}" destId="{B6C60AA5-9B85-441F-B34E-7A60D92ACE32}" srcOrd="0" destOrd="0" presId="urn:microsoft.com/office/officeart/2008/layout/LinedList"/>
    <dgm:cxn modelId="{F7F113AA-F64F-4F05-9024-7BAA1EA15460}" type="presParOf" srcId="{239F14F8-3D6F-407A-825C-FE1F5755F475}" destId="{498F3188-8D6D-4B08-A0BF-7567280CBF39}" srcOrd="1" destOrd="0" presId="urn:microsoft.com/office/officeart/2008/layout/LinedList"/>
    <dgm:cxn modelId="{78D1A3B5-15B3-40AB-9ADC-26F2E6A24888}" type="presParOf" srcId="{239F14F8-3D6F-407A-825C-FE1F5755F475}" destId="{FF537554-F8F6-48F4-B843-ED2E5AF9F3DB}" srcOrd="2" destOrd="0" presId="urn:microsoft.com/office/officeart/2008/layout/LinedList"/>
    <dgm:cxn modelId="{A6271772-E3E1-4AE8-A855-D96202DF0BEE}" type="presParOf" srcId="{97BD0FED-F2C2-4A4B-8DC8-2F06A7087BD8}" destId="{625BA58F-6EDF-442E-9D51-B0D625258C5C}" srcOrd="20" destOrd="0" presId="urn:microsoft.com/office/officeart/2008/layout/LinedList"/>
    <dgm:cxn modelId="{E5F5FD28-9760-4B71-8C3B-010C722F516B}" type="presParOf" srcId="{97BD0FED-F2C2-4A4B-8DC8-2F06A7087BD8}" destId="{1F5A48F3-69D8-4707-A73A-0BAC1C196488}" srcOrd="21" destOrd="0" presId="urn:microsoft.com/office/officeart/2008/layout/LinedList"/>
    <dgm:cxn modelId="{6E96C223-81AB-400D-802F-9893CCBE034C}" type="presParOf" srcId="{97BD0FED-F2C2-4A4B-8DC8-2F06A7087BD8}" destId="{57FB8324-04B9-4E64-AE3E-ED3C5B6116C0}" srcOrd="22" destOrd="0" presId="urn:microsoft.com/office/officeart/2008/layout/LinedList"/>
    <dgm:cxn modelId="{B9EEB35B-BFAB-420B-AB30-9344FC7B266A}" type="presParOf" srcId="{57FB8324-04B9-4E64-AE3E-ED3C5B6116C0}" destId="{E20261E7-4CA8-4841-BA05-C2A4689A598F}" srcOrd="0" destOrd="0" presId="urn:microsoft.com/office/officeart/2008/layout/LinedList"/>
    <dgm:cxn modelId="{E05E76DE-8DDF-42D6-A1C3-F9AA5646DE59}" type="presParOf" srcId="{57FB8324-04B9-4E64-AE3E-ED3C5B6116C0}" destId="{283CB4AD-D935-41D8-9B0F-7C7183090C02}" srcOrd="1" destOrd="0" presId="urn:microsoft.com/office/officeart/2008/layout/LinedList"/>
    <dgm:cxn modelId="{97F3FAE1-0178-4290-B603-918FD576A546}" type="presParOf" srcId="{57FB8324-04B9-4E64-AE3E-ED3C5B6116C0}" destId="{885D300E-A03E-44BD-9EFF-51ED298D88D4}" srcOrd="2" destOrd="0" presId="urn:microsoft.com/office/officeart/2008/layout/LinedList"/>
    <dgm:cxn modelId="{7D95B1FE-1E95-41E7-AA1B-E8671BF4306D}" type="presParOf" srcId="{97BD0FED-F2C2-4A4B-8DC8-2F06A7087BD8}" destId="{048D07A0-F790-45EE-AD6C-106C52D9BE41}" srcOrd="23" destOrd="0" presId="urn:microsoft.com/office/officeart/2008/layout/LinedList"/>
    <dgm:cxn modelId="{EFE3488F-5020-40B7-8C14-F59BAEA15FC8}" type="presParOf" srcId="{97BD0FED-F2C2-4A4B-8DC8-2F06A7087BD8}" destId="{A25D0267-1E64-4532-A294-18E41445FFA9}" srcOrd="24" destOrd="0" presId="urn:microsoft.com/office/officeart/2008/layout/LinedList"/>
    <dgm:cxn modelId="{008147DD-0F2D-4FD9-86C4-D4E7345CFECB}" type="presParOf" srcId="{97BD0FED-F2C2-4A4B-8DC8-2F06A7087BD8}" destId="{7064C62C-366E-4741-B56F-728EA7243E70}" srcOrd="25" destOrd="0" presId="urn:microsoft.com/office/officeart/2008/layout/LinedList"/>
    <dgm:cxn modelId="{155F5AD8-9A4A-4B36-913C-1457048A67B4}" type="presParOf" srcId="{7064C62C-366E-4741-B56F-728EA7243E70}" destId="{324BCB95-863A-4D37-A89A-CB1D7FB0594E}" srcOrd="0" destOrd="0" presId="urn:microsoft.com/office/officeart/2008/layout/LinedList"/>
    <dgm:cxn modelId="{F342F679-E917-4A55-983B-E29647039EF1}" type="presParOf" srcId="{7064C62C-366E-4741-B56F-728EA7243E70}" destId="{2CCC97E8-8C1C-484E-B321-F57CAA5E8B3C}" srcOrd="1" destOrd="0" presId="urn:microsoft.com/office/officeart/2008/layout/LinedList"/>
    <dgm:cxn modelId="{29FB2C3B-B3CD-4F3B-A1B8-503DA697F82A}" type="presParOf" srcId="{7064C62C-366E-4741-B56F-728EA7243E70}" destId="{4E7E50BB-EC8F-47D2-9680-8012CA32B1F4}" srcOrd="2" destOrd="0" presId="urn:microsoft.com/office/officeart/2008/layout/LinedList"/>
    <dgm:cxn modelId="{0C708EE0-E073-423B-9E2B-BCB7D054F1D8}" type="presParOf" srcId="{97BD0FED-F2C2-4A4B-8DC8-2F06A7087BD8}" destId="{C26D4513-DDD2-4972-8453-0357EBC8DF62}" srcOrd="26" destOrd="0" presId="urn:microsoft.com/office/officeart/2008/layout/LinedList"/>
    <dgm:cxn modelId="{A63FFD79-C116-4B72-A109-A102B705636D}" type="presParOf" srcId="{97BD0FED-F2C2-4A4B-8DC8-2F06A7087BD8}" destId="{1ABF3841-99BC-476F-B868-C81B2DE55C73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C206E2E5-1F1E-4EA0-893B-055841BDE4F7}">
      <dgm:prSet phldrT="[Metin]" custT="1"/>
      <dgm:spPr/>
      <dgm:t>
        <a:bodyPr/>
        <a:lstStyle/>
        <a:p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Master </a:t>
          </a:r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(7)</a:t>
          </a:r>
        </a:p>
      </dgm:t>
    </dgm:pt>
    <dgm:pt modelId="{8BAD9E84-699A-4813-9856-B5048A9A48AE}" type="par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40418641-0D7E-41AD-AD65-640F03A2E8EF}" type="sib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1BB27359-A08B-464D-A748-8E600864AACB}">
      <dgm:prSet phldrT="[Metin]" custT="1"/>
      <dgm:spPr/>
      <dgm:t>
        <a:bodyPr/>
        <a:lstStyle/>
        <a:p>
          <a:pPr algn="l"/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Nursing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71D3DE2-C692-43FB-B9C4-F40FA4C1D47E}" type="parTrans" cxnId="{21E5A5C3-6352-4EB4-ABDF-B80D7A8A09D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8EFCFD9F-E2E8-444C-A3F2-588921B4FB68}" type="sibTrans" cxnId="{21E5A5C3-6352-4EB4-ABDF-B80D7A8A09D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C7180BD8-A01D-4615-BCDC-483CE082B8D2}">
      <dgm:prSet phldrT="[Metin]" custT="1"/>
      <dgm:spPr/>
      <dgm:t>
        <a:bodyPr/>
        <a:lstStyle/>
        <a:p>
          <a:pPr algn="l"/>
          <a:r>
            <a:rPr lang="en-US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Midwifery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2BB45AE-0F75-4C8D-847D-C3F49A4690A8}" type="parTrans" cxnId="{27D623F4-703D-4C9F-9FC6-4C6BFFBA7DA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93FCEC26-FA14-4E8C-A641-FBA167AB3EE7}" type="sibTrans" cxnId="{27D623F4-703D-4C9F-9FC6-4C6BFFBA7DA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937ED8E9-9DCD-4B53-AA52-5B42CF697591}">
      <dgm:prSet phldrT="[Metin]" custT="1"/>
      <dgm:spPr/>
      <dgm:t>
        <a:bodyPr/>
        <a:lstStyle/>
        <a:p>
          <a:pPr algn="l"/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Child Development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61E591C-9072-4144-BCAF-720A4A979D49}" type="parTrans" cxnId="{D65D7612-C144-4BAE-AEFA-26F9D8F7BFE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3FE98E9E-D630-4144-B221-9B050363E71C}" type="sibTrans" cxnId="{D65D7612-C144-4BAE-AEFA-26F9D8F7BFE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E346C400-96C1-4F2D-910F-5B63F14732D1}">
      <dgm:prSet phldrT="[Metin]"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Therapy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Rehabilitation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4D9D983-1E7F-4E74-B210-DF8ABA29AB62}" type="parTrans" cxnId="{E29A9B67-9987-4CDF-9226-9D04BB63584E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12EEB4FA-BF36-42A8-8736-AAE4769802A8}" type="sibTrans" cxnId="{E29A9B67-9987-4CDF-9226-9D04BB63584E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05C3B921-11FD-477C-A9F4-128BA8DB4E9D}">
      <dgm:prSet phldrT="[Metin]"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Anatomy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99D1CB4-F742-4D61-8546-7CF0BC32C47F}" type="parTrans" cxnId="{117CFD4F-6EA6-43EB-8A86-E2E40A699048}">
      <dgm:prSet/>
      <dgm:spPr/>
      <dgm:t>
        <a:bodyPr/>
        <a:lstStyle/>
        <a:p>
          <a:endParaRPr lang="tr-TR"/>
        </a:p>
      </dgm:t>
    </dgm:pt>
    <dgm:pt modelId="{5F31FD15-EA4F-4C58-924A-29D5212059C2}" type="sibTrans" cxnId="{117CFD4F-6EA6-43EB-8A86-E2E40A699048}">
      <dgm:prSet/>
      <dgm:spPr/>
      <dgm:t>
        <a:bodyPr/>
        <a:lstStyle/>
        <a:p>
          <a:endParaRPr lang="tr-TR"/>
        </a:p>
      </dgm:t>
    </dgm:pt>
    <dgm:pt modelId="{C1C1A880-CA83-43C4-9F3D-CF55DAD858CF}">
      <dgm:prSet phldrT="[Metin]"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Medical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Microbiology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0C2EBAF-9050-43BC-A6A5-7491CC66C976}" type="parTrans" cxnId="{10794669-131E-4998-9C22-E7256BBF578F}">
      <dgm:prSet/>
      <dgm:spPr/>
      <dgm:t>
        <a:bodyPr/>
        <a:lstStyle/>
        <a:p>
          <a:endParaRPr lang="tr-TR"/>
        </a:p>
      </dgm:t>
    </dgm:pt>
    <dgm:pt modelId="{B285747F-8C8F-4F22-85B8-7463712757B7}" type="sibTrans" cxnId="{10794669-131E-4998-9C22-E7256BBF578F}">
      <dgm:prSet/>
      <dgm:spPr/>
      <dgm:t>
        <a:bodyPr/>
        <a:lstStyle/>
        <a:p>
          <a:endParaRPr lang="tr-TR"/>
        </a:p>
      </dgm:t>
    </dgm:pt>
    <dgm:pt modelId="{885766AF-926C-49A5-91ED-AA63755C644B}">
      <dgm:prSet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Health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Institutions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B2D800A-0525-4418-8FF8-908607428DAB}" type="parTrans" cxnId="{4A591108-F6DA-4988-994E-66C0F12F4741}">
      <dgm:prSet/>
      <dgm:spPr/>
      <dgm:t>
        <a:bodyPr/>
        <a:lstStyle/>
        <a:p>
          <a:endParaRPr lang="tr-TR"/>
        </a:p>
      </dgm:t>
    </dgm:pt>
    <dgm:pt modelId="{C02C9790-9A4B-4BB6-ACB6-2C11445C565A}" type="sibTrans" cxnId="{4A591108-F6DA-4988-994E-66C0F12F4741}">
      <dgm:prSet/>
      <dgm:spPr/>
      <dgm:t>
        <a:bodyPr/>
        <a:lstStyle/>
        <a:p>
          <a:endParaRPr lang="tr-TR"/>
        </a:p>
      </dgm:t>
    </dgm:pt>
    <dgm:pt modelId="{74160B27-4CFA-4D23-9628-4C004D9CD4C7}" type="pres">
      <dgm:prSet presAssocID="{B0C6F24E-1D9E-4336-B7A5-526F0423E8DD}" presName="vert0" presStyleCnt="0">
        <dgm:presLayoutVars>
          <dgm:dir/>
          <dgm:animOne val="branch"/>
          <dgm:animLvl val="lvl"/>
        </dgm:presLayoutVars>
      </dgm:prSet>
      <dgm:spPr/>
    </dgm:pt>
    <dgm:pt modelId="{84D8E1AB-396A-4D9A-B722-6E62ECD13D2A}" type="pres">
      <dgm:prSet presAssocID="{C206E2E5-1F1E-4EA0-893B-055841BDE4F7}" presName="thickLine" presStyleLbl="alignNode1" presStyleIdx="0" presStyleCnt="1" custLinFactNeighborX="150" custLinFactNeighborY="-66679"/>
      <dgm:spPr/>
    </dgm:pt>
    <dgm:pt modelId="{78D43EF1-4665-4196-B928-447F73117EB4}" type="pres">
      <dgm:prSet presAssocID="{C206E2E5-1F1E-4EA0-893B-055841BDE4F7}" presName="horz1" presStyleCnt="0"/>
      <dgm:spPr/>
    </dgm:pt>
    <dgm:pt modelId="{24B151C5-65AD-434D-8411-B51D8EDC13E8}" type="pres">
      <dgm:prSet presAssocID="{C206E2E5-1F1E-4EA0-893B-055841BDE4F7}" presName="tx1" presStyleLbl="revTx" presStyleIdx="0" presStyleCnt="8"/>
      <dgm:spPr/>
    </dgm:pt>
    <dgm:pt modelId="{8AF8404A-7F1A-40EE-BA43-564557238193}" type="pres">
      <dgm:prSet presAssocID="{C206E2E5-1F1E-4EA0-893B-055841BDE4F7}" presName="vert1" presStyleCnt="0"/>
      <dgm:spPr/>
    </dgm:pt>
    <dgm:pt modelId="{F6420D81-EBD6-4C9C-9C91-2F26429434BA}" type="pres">
      <dgm:prSet presAssocID="{1BB27359-A08B-464D-A748-8E600864AACB}" presName="vertSpace2a" presStyleCnt="0"/>
      <dgm:spPr/>
    </dgm:pt>
    <dgm:pt modelId="{AD6DFCEF-7639-4FC4-A21C-A506DCA3DFC2}" type="pres">
      <dgm:prSet presAssocID="{1BB27359-A08B-464D-A748-8E600864AACB}" presName="horz2" presStyleCnt="0"/>
      <dgm:spPr/>
    </dgm:pt>
    <dgm:pt modelId="{630E177A-EFF7-4113-9F8E-C0708FBC880C}" type="pres">
      <dgm:prSet presAssocID="{1BB27359-A08B-464D-A748-8E600864AACB}" presName="horzSpace2" presStyleCnt="0"/>
      <dgm:spPr/>
    </dgm:pt>
    <dgm:pt modelId="{B1DE653C-094B-43B1-BDAB-59DF4FB7C89E}" type="pres">
      <dgm:prSet presAssocID="{1BB27359-A08B-464D-A748-8E600864AACB}" presName="tx2" presStyleLbl="revTx" presStyleIdx="1" presStyleCnt="8"/>
      <dgm:spPr/>
    </dgm:pt>
    <dgm:pt modelId="{0B681748-7BBF-403B-A582-CF363167693A}" type="pres">
      <dgm:prSet presAssocID="{1BB27359-A08B-464D-A748-8E600864AACB}" presName="vert2" presStyleCnt="0"/>
      <dgm:spPr/>
    </dgm:pt>
    <dgm:pt modelId="{770160A0-C7E5-496A-BB40-98E1D7A807ED}" type="pres">
      <dgm:prSet presAssocID="{1BB27359-A08B-464D-A748-8E600864AACB}" presName="thinLine2b" presStyleLbl="callout" presStyleIdx="0" presStyleCnt="7"/>
      <dgm:spPr/>
    </dgm:pt>
    <dgm:pt modelId="{4984B3F2-6122-479F-A6EE-091F9BACF6B7}" type="pres">
      <dgm:prSet presAssocID="{1BB27359-A08B-464D-A748-8E600864AACB}" presName="vertSpace2b" presStyleCnt="0"/>
      <dgm:spPr/>
    </dgm:pt>
    <dgm:pt modelId="{FCA41D2A-5B9A-423C-9BBE-F13DADA0ACCE}" type="pres">
      <dgm:prSet presAssocID="{C7180BD8-A01D-4615-BCDC-483CE082B8D2}" presName="horz2" presStyleCnt="0"/>
      <dgm:spPr/>
    </dgm:pt>
    <dgm:pt modelId="{76641365-01EC-4256-94C0-E35F30BFB8CA}" type="pres">
      <dgm:prSet presAssocID="{C7180BD8-A01D-4615-BCDC-483CE082B8D2}" presName="horzSpace2" presStyleCnt="0"/>
      <dgm:spPr/>
    </dgm:pt>
    <dgm:pt modelId="{EEEB510E-340F-4794-AA45-486636A3B162}" type="pres">
      <dgm:prSet presAssocID="{C7180BD8-A01D-4615-BCDC-483CE082B8D2}" presName="tx2" presStyleLbl="revTx" presStyleIdx="2" presStyleCnt="8"/>
      <dgm:spPr/>
    </dgm:pt>
    <dgm:pt modelId="{6A58D0E0-F0CD-408F-80B7-9FBC68E8AE98}" type="pres">
      <dgm:prSet presAssocID="{C7180BD8-A01D-4615-BCDC-483CE082B8D2}" presName="vert2" presStyleCnt="0"/>
      <dgm:spPr/>
    </dgm:pt>
    <dgm:pt modelId="{B86BB9B5-5714-41D7-BF51-25FAD19A9753}" type="pres">
      <dgm:prSet presAssocID="{C7180BD8-A01D-4615-BCDC-483CE082B8D2}" presName="thinLine2b" presStyleLbl="callout" presStyleIdx="1" presStyleCnt="7"/>
      <dgm:spPr/>
    </dgm:pt>
    <dgm:pt modelId="{743BF4DF-5715-405F-B088-C504F12970B4}" type="pres">
      <dgm:prSet presAssocID="{C7180BD8-A01D-4615-BCDC-483CE082B8D2}" presName="vertSpace2b" presStyleCnt="0"/>
      <dgm:spPr/>
    </dgm:pt>
    <dgm:pt modelId="{345DA00D-270A-4051-8B8F-D3B1B3E4D349}" type="pres">
      <dgm:prSet presAssocID="{937ED8E9-9DCD-4B53-AA52-5B42CF697591}" presName="horz2" presStyleCnt="0"/>
      <dgm:spPr/>
    </dgm:pt>
    <dgm:pt modelId="{4557A79B-BFB5-4282-B10F-435678B9895C}" type="pres">
      <dgm:prSet presAssocID="{937ED8E9-9DCD-4B53-AA52-5B42CF697591}" presName="horzSpace2" presStyleCnt="0"/>
      <dgm:spPr/>
    </dgm:pt>
    <dgm:pt modelId="{3CC1B60E-1FAC-4DF9-A4BE-A46DFDE10BD7}" type="pres">
      <dgm:prSet presAssocID="{937ED8E9-9DCD-4B53-AA52-5B42CF697591}" presName="tx2" presStyleLbl="revTx" presStyleIdx="3" presStyleCnt="8"/>
      <dgm:spPr/>
    </dgm:pt>
    <dgm:pt modelId="{D156B352-7050-4587-932E-1F87607C6C81}" type="pres">
      <dgm:prSet presAssocID="{937ED8E9-9DCD-4B53-AA52-5B42CF697591}" presName="vert2" presStyleCnt="0"/>
      <dgm:spPr/>
    </dgm:pt>
    <dgm:pt modelId="{4951981E-048F-4383-9BB7-58511B3198C6}" type="pres">
      <dgm:prSet presAssocID="{937ED8E9-9DCD-4B53-AA52-5B42CF697591}" presName="thinLine2b" presStyleLbl="callout" presStyleIdx="2" presStyleCnt="7"/>
      <dgm:spPr/>
    </dgm:pt>
    <dgm:pt modelId="{21BF168A-5CF2-40F2-A3FE-FA9DD94E8DA2}" type="pres">
      <dgm:prSet presAssocID="{937ED8E9-9DCD-4B53-AA52-5B42CF697591}" presName="vertSpace2b" presStyleCnt="0"/>
      <dgm:spPr/>
    </dgm:pt>
    <dgm:pt modelId="{2F059DDD-927A-46FA-AC7A-6FBB4312DBC6}" type="pres">
      <dgm:prSet presAssocID="{E346C400-96C1-4F2D-910F-5B63F14732D1}" presName="horz2" presStyleCnt="0"/>
      <dgm:spPr/>
    </dgm:pt>
    <dgm:pt modelId="{4CE8D868-BE9E-490C-A3DA-1E8399C4EDBC}" type="pres">
      <dgm:prSet presAssocID="{E346C400-96C1-4F2D-910F-5B63F14732D1}" presName="horzSpace2" presStyleCnt="0"/>
      <dgm:spPr/>
    </dgm:pt>
    <dgm:pt modelId="{43A700A7-A24D-426E-9ED3-614636C972A2}" type="pres">
      <dgm:prSet presAssocID="{E346C400-96C1-4F2D-910F-5B63F14732D1}" presName="tx2" presStyleLbl="revTx" presStyleIdx="4" presStyleCnt="8"/>
      <dgm:spPr/>
    </dgm:pt>
    <dgm:pt modelId="{A06A56FE-315F-456B-8427-4C06859E5DCF}" type="pres">
      <dgm:prSet presAssocID="{E346C400-96C1-4F2D-910F-5B63F14732D1}" presName="vert2" presStyleCnt="0"/>
      <dgm:spPr/>
    </dgm:pt>
    <dgm:pt modelId="{E28A0FAE-7CCB-4105-8822-C6145A8B72D0}" type="pres">
      <dgm:prSet presAssocID="{E346C400-96C1-4F2D-910F-5B63F14732D1}" presName="thinLine2b" presStyleLbl="callout" presStyleIdx="3" presStyleCnt="7"/>
      <dgm:spPr/>
    </dgm:pt>
    <dgm:pt modelId="{F1EE1EF4-649B-418E-96B0-1D199704FCBA}" type="pres">
      <dgm:prSet presAssocID="{E346C400-96C1-4F2D-910F-5B63F14732D1}" presName="vertSpace2b" presStyleCnt="0"/>
      <dgm:spPr/>
    </dgm:pt>
    <dgm:pt modelId="{A7A0975F-0550-4892-BCE8-D3873541E916}" type="pres">
      <dgm:prSet presAssocID="{05C3B921-11FD-477C-A9F4-128BA8DB4E9D}" presName="horz2" presStyleCnt="0"/>
      <dgm:spPr/>
    </dgm:pt>
    <dgm:pt modelId="{295AE82F-1F51-4C0A-A98F-B8D3ED7F3CA3}" type="pres">
      <dgm:prSet presAssocID="{05C3B921-11FD-477C-A9F4-128BA8DB4E9D}" presName="horzSpace2" presStyleCnt="0"/>
      <dgm:spPr/>
    </dgm:pt>
    <dgm:pt modelId="{9D04BCE2-4138-44C2-8DF7-76756F167032}" type="pres">
      <dgm:prSet presAssocID="{05C3B921-11FD-477C-A9F4-128BA8DB4E9D}" presName="tx2" presStyleLbl="revTx" presStyleIdx="5" presStyleCnt="8"/>
      <dgm:spPr/>
    </dgm:pt>
    <dgm:pt modelId="{637321E7-9567-440C-9112-AB851DB4CF70}" type="pres">
      <dgm:prSet presAssocID="{05C3B921-11FD-477C-A9F4-128BA8DB4E9D}" presName="vert2" presStyleCnt="0"/>
      <dgm:spPr/>
    </dgm:pt>
    <dgm:pt modelId="{CBD711E5-E6DC-44E1-B006-041F1452AC42}" type="pres">
      <dgm:prSet presAssocID="{05C3B921-11FD-477C-A9F4-128BA8DB4E9D}" presName="thinLine2b" presStyleLbl="callout" presStyleIdx="4" presStyleCnt="7"/>
      <dgm:spPr/>
    </dgm:pt>
    <dgm:pt modelId="{7701D6BE-C6A5-4AF9-84B9-CFA15616E117}" type="pres">
      <dgm:prSet presAssocID="{05C3B921-11FD-477C-A9F4-128BA8DB4E9D}" presName="vertSpace2b" presStyleCnt="0"/>
      <dgm:spPr/>
    </dgm:pt>
    <dgm:pt modelId="{6F6F44C0-2C75-4448-80A8-53059D07DFA6}" type="pres">
      <dgm:prSet presAssocID="{C1C1A880-CA83-43C4-9F3D-CF55DAD858CF}" presName="horz2" presStyleCnt="0"/>
      <dgm:spPr/>
    </dgm:pt>
    <dgm:pt modelId="{DAE21A9C-B5E4-469B-9D86-8FEFA2DA9897}" type="pres">
      <dgm:prSet presAssocID="{C1C1A880-CA83-43C4-9F3D-CF55DAD858CF}" presName="horzSpace2" presStyleCnt="0"/>
      <dgm:spPr/>
    </dgm:pt>
    <dgm:pt modelId="{210E5AFC-7CAD-43EF-B0C6-5C7ADEAA5288}" type="pres">
      <dgm:prSet presAssocID="{C1C1A880-CA83-43C4-9F3D-CF55DAD858CF}" presName="tx2" presStyleLbl="revTx" presStyleIdx="6" presStyleCnt="8"/>
      <dgm:spPr/>
    </dgm:pt>
    <dgm:pt modelId="{F7F2525B-A9B6-4096-AEEE-77EC2433A3E5}" type="pres">
      <dgm:prSet presAssocID="{C1C1A880-CA83-43C4-9F3D-CF55DAD858CF}" presName="vert2" presStyleCnt="0"/>
      <dgm:spPr/>
    </dgm:pt>
    <dgm:pt modelId="{763E5715-DE61-4001-82AF-CD4562C68816}" type="pres">
      <dgm:prSet presAssocID="{C1C1A880-CA83-43C4-9F3D-CF55DAD858CF}" presName="thinLine2b" presStyleLbl="callout" presStyleIdx="5" presStyleCnt="7"/>
      <dgm:spPr/>
    </dgm:pt>
    <dgm:pt modelId="{8A83FF14-5F5A-4544-9C1E-13865DA100A0}" type="pres">
      <dgm:prSet presAssocID="{C1C1A880-CA83-43C4-9F3D-CF55DAD858CF}" presName="vertSpace2b" presStyleCnt="0"/>
      <dgm:spPr/>
    </dgm:pt>
    <dgm:pt modelId="{716261A9-3C98-4B8A-B26F-99C0FDC3893A}" type="pres">
      <dgm:prSet presAssocID="{885766AF-926C-49A5-91ED-AA63755C644B}" presName="horz2" presStyleCnt="0"/>
      <dgm:spPr/>
    </dgm:pt>
    <dgm:pt modelId="{523EC9DE-11AA-4F56-B96E-F292A960C622}" type="pres">
      <dgm:prSet presAssocID="{885766AF-926C-49A5-91ED-AA63755C644B}" presName="horzSpace2" presStyleCnt="0"/>
      <dgm:spPr/>
    </dgm:pt>
    <dgm:pt modelId="{E7EF0641-A4CC-41D6-B49A-1D112FFE7C43}" type="pres">
      <dgm:prSet presAssocID="{885766AF-926C-49A5-91ED-AA63755C644B}" presName="tx2" presStyleLbl="revTx" presStyleIdx="7" presStyleCnt="8"/>
      <dgm:spPr/>
    </dgm:pt>
    <dgm:pt modelId="{E6A720CB-74C9-4536-BA30-EC422641E53D}" type="pres">
      <dgm:prSet presAssocID="{885766AF-926C-49A5-91ED-AA63755C644B}" presName="vert2" presStyleCnt="0"/>
      <dgm:spPr/>
    </dgm:pt>
    <dgm:pt modelId="{EB6940AA-835D-401A-ACB2-E7DB61BB35A7}" type="pres">
      <dgm:prSet presAssocID="{885766AF-926C-49A5-91ED-AA63755C644B}" presName="thinLine2b" presStyleLbl="callout" presStyleIdx="6" presStyleCnt="7"/>
      <dgm:spPr/>
    </dgm:pt>
    <dgm:pt modelId="{F1982E1A-90E6-42B3-8FB5-259955387763}" type="pres">
      <dgm:prSet presAssocID="{885766AF-926C-49A5-91ED-AA63755C644B}" presName="vertSpace2b" presStyleCnt="0"/>
      <dgm:spPr/>
    </dgm:pt>
  </dgm:ptLst>
  <dgm:cxnLst>
    <dgm:cxn modelId="{30090401-B34D-4AC4-A091-0751AF61295F}" srcId="{B0C6F24E-1D9E-4336-B7A5-526F0423E8DD}" destId="{C206E2E5-1F1E-4EA0-893B-055841BDE4F7}" srcOrd="0" destOrd="0" parTransId="{8BAD9E84-699A-4813-9856-B5048A9A48AE}" sibTransId="{40418641-0D7E-41AD-AD65-640F03A2E8EF}"/>
    <dgm:cxn modelId="{4A591108-F6DA-4988-994E-66C0F12F4741}" srcId="{C206E2E5-1F1E-4EA0-893B-055841BDE4F7}" destId="{885766AF-926C-49A5-91ED-AA63755C644B}" srcOrd="6" destOrd="0" parTransId="{BB2D800A-0525-4418-8FF8-908607428DAB}" sibTransId="{C02C9790-9A4B-4BB6-ACB6-2C11445C565A}"/>
    <dgm:cxn modelId="{D65D7612-C144-4BAE-AEFA-26F9D8F7BFE0}" srcId="{C206E2E5-1F1E-4EA0-893B-055841BDE4F7}" destId="{937ED8E9-9DCD-4B53-AA52-5B42CF697591}" srcOrd="2" destOrd="0" parTransId="{761E591C-9072-4144-BCAF-720A4A979D49}" sibTransId="{3FE98E9E-D630-4144-B221-9B050363E71C}"/>
    <dgm:cxn modelId="{E29A9B67-9987-4CDF-9226-9D04BB63584E}" srcId="{C206E2E5-1F1E-4EA0-893B-055841BDE4F7}" destId="{E346C400-96C1-4F2D-910F-5B63F14732D1}" srcOrd="3" destOrd="0" parTransId="{D4D9D983-1E7F-4E74-B210-DF8ABA29AB62}" sibTransId="{12EEB4FA-BF36-42A8-8736-AAE4769802A8}"/>
    <dgm:cxn modelId="{10794669-131E-4998-9C22-E7256BBF578F}" srcId="{C206E2E5-1F1E-4EA0-893B-055841BDE4F7}" destId="{C1C1A880-CA83-43C4-9F3D-CF55DAD858CF}" srcOrd="5" destOrd="0" parTransId="{60C2EBAF-9050-43BC-A6A5-7491CC66C976}" sibTransId="{B285747F-8C8F-4F22-85B8-7463712757B7}"/>
    <dgm:cxn modelId="{117CFD4F-6EA6-43EB-8A86-E2E40A699048}" srcId="{C206E2E5-1F1E-4EA0-893B-055841BDE4F7}" destId="{05C3B921-11FD-477C-A9F4-128BA8DB4E9D}" srcOrd="4" destOrd="0" parTransId="{C99D1CB4-F742-4D61-8546-7CF0BC32C47F}" sibTransId="{5F31FD15-EA4F-4C58-924A-29D5212059C2}"/>
    <dgm:cxn modelId="{83FA3551-71BA-424C-97BC-5B9E878E0C6C}" type="presOf" srcId="{937ED8E9-9DCD-4B53-AA52-5B42CF697591}" destId="{3CC1B60E-1FAC-4DF9-A4BE-A46DFDE10BD7}" srcOrd="0" destOrd="0" presId="urn:microsoft.com/office/officeart/2008/layout/LinedList"/>
    <dgm:cxn modelId="{57D89656-88D9-44AD-BAB9-F95E5915590D}" type="presOf" srcId="{C1C1A880-CA83-43C4-9F3D-CF55DAD858CF}" destId="{210E5AFC-7CAD-43EF-B0C6-5C7ADEAA5288}" srcOrd="0" destOrd="0" presId="urn:microsoft.com/office/officeart/2008/layout/LinedList"/>
    <dgm:cxn modelId="{14DD80AC-9606-4096-9407-32369ABF6ED9}" type="presOf" srcId="{B0C6F24E-1D9E-4336-B7A5-526F0423E8DD}" destId="{74160B27-4CFA-4D23-9628-4C004D9CD4C7}" srcOrd="0" destOrd="0" presId="urn:microsoft.com/office/officeart/2008/layout/LinedList"/>
    <dgm:cxn modelId="{E13265AF-BA73-4340-8842-0F29FE142F5D}" type="presOf" srcId="{05C3B921-11FD-477C-A9F4-128BA8DB4E9D}" destId="{9D04BCE2-4138-44C2-8DF7-76756F167032}" srcOrd="0" destOrd="0" presId="urn:microsoft.com/office/officeart/2008/layout/LinedList"/>
    <dgm:cxn modelId="{21E5A5C3-6352-4EB4-ABDF-B80D7A8A09DF}" srcId="{C206E2E5-1F1E-4EA0-893B-055841BDE4F7}" destId="{1BB27359-A08B-464D-A748-8E600864AACB}" srcOrd="0" destOrd="0" parTransId="{971D3DE2-C692-43FB-B9C4-F40FA4C1D47E}" sibTransId="{8EFCFD9F-E2E8-444C-A3F2-588921B4FB68}"/>
    <dgm:cxn modelId="{350CAEC3-CF50-4977-8B45-623D0E36786C}" type="presOf" srcId="{C7180BD8-A01D-4615-BCDC-483CE082B8D2}" destId="{EEEB510E-340F-4794-AA45-486636A3B162}" srcOrd="0" destOrd="0" presId="urn:microsoft.com/office/officeart/2008/layout/LinedList"/>
    <dgm:cxn modelId="{DA471AD8-880F-4FE0-BC66-960304852B46}" type="presOf" srcId="{885766AF-926C-49A5-91ED-AA63755C644B}" destId="{E7EF0641-A4CC-41D6-B49A-1D112FFE7C43}" srcOrd="0" destOrd="0" presId="urn:microsoft.com/office/officeart/2008/layout/LinedList"/>
    <dgm:cxn modelId="{4771B6DF-1248-497C-9B0A-9D53104F9088}" type="presOf" srcId="{E346C400-96C1-4F2D-910F-5B63F14732D1}" destId="{43A700A7-A24D-426E-9ED3-614636C972A2}" srcOrd="0" destOrd="0" presId="urn:microsoft.com/office/officeart/2008/layout/LinedList"/>
    <dgm:cxn modelId="{58BFBAE8-7C26-429C-941F-745EA71C5765}" type="presOf" srcId="{1BB27359-A08B-464D-A748-8E600864AACB}" destId="{B1DE653C-094B-43B1-BDAB-59DF4FB7C89E}" srcOrd="0" destOrd="0" presId="urn:microsoft.com/office/officeart/2008/layout/LinedList"/>
    <dgm:cxn modelId="{DBABB1EF-AD19-45FD-A554-E6A7FBE22E7E}" type="presOf" srcId="{C206E2E5-1F1E-4EA0-893B-055841BDE4F7}" destId="{24B151C5-65AD-434D-8411-B51D8EDC13E8}" srcOrd="0" destOrd="0" presId="urn:microsoft.com/office/officeart/2008/layout/LinedList"/>
    <dgm:cxn modelId="{27D623F4-703D-4C9F-9FC6-4C6BFFBA7DA0}" srcId="{C206E2E5-1F1E-4EA0-893B-055841BDE4F7}" destId="{C7180BD8-A01D-4615-BCDC-483CE082B8D2}" srcOrd="1" destOrd="0" parTransId="{D2BB45AE-0F75-4C8D-847D-C3F49A4690A8}" sibTransId="{93FCEC26-FA14-4E8C-A641-FBA167AB3EE7}"/>
    <dgm:cxn modelId="{391A3452-3BC4-48DD-9DBE-4E00FB3C42CD}" type="presParOf" srcId="{74160B27-4CFA-4D23-9628-4C004D9CD4C7}" destId="{84D8E1AB-396A-4D9A-B722-6E62ECD13D2A}" srcOrd="0" destOrd="0" presId="urn:microsoft.com/office/officeart/2008/layout/LinedList"/>
    <dgm:cxn modelId="{599F738E-E9F5-43D3-AA88-F9E126DDAE10}" type="presParOf" srcId="{74160B27-4CFA-4D23-9628-4C004D9CD4C7}" destId="{78D43EF1-4665-4196-B928-447F73117EB4}" srcOrd="1" destOrd="0" presId="urn:microsoft.com/office/officeart/2008/layout/LinedList"/>
    <dgm:cxn modelId="{5CCE130A-71B6-43B7-9216-CBDC48C5C28F}" type="presParOf" srcId="{78D43EF1-4665-4196-B928-447F73117EB4}" destId="{24B151C5-65AD-434D-8411-B51D8EDC13E8}" srcOrd="0" destOrd="0" presId="urn:microsoft.com/office/officeart/2008/layout/LinedList"/>
    <dgm:cxn modelId="{909997C3-E10B-441A-BE85-43F03917EE3F}" type="presParOf" srcId="{78D43EF1-4665-4196-B928-447F73117EB4}" destId="{8AF8404A-7F1A-40EE-BA43-564557238193}" srcOrd="1" destOrd="0" presId="urn:microsoft.com/office/officeart/2008/layout/LinedList"/>
    <dgm:cxn modelId="{5AC3A3DA-4800-4D0B-BD98-EAB197CFC232}" type="presParOf" srcId="{8AF8404A-7F1A-40EE-BA43-564557238193}" destId="{F6420D81-EBD6-4C9C-9C91-2F26429434BA}" srcOrd="0" destOrd="0" presId="urn:microsoft.com/office/officeart/2008/layout/LinedList"/>
    <dgm:cxn modelId="{06DB1E6C-64D9-463F-971C-EEF89B074FBC}" type="presParOf" srcId="{8AF8404A-7F1A-40EE-BA43-564557238193}" destId="{AD6DFCEF-7639-4FC4-A21C-A506DCA3DFC2}" srcOrd="1" destOrd="0" presId="urn:microsoft.com/office/officeart/2008/layout/LinedList"/>
    <dgm:cxn modelId="{A57030F7-C888-4D10-B37F-7E229E43B35B}" type="presParOf" srcId="{AD6DFCEF-7639-4FC4-A21C-A506DCA3DFC2}" destId="{630E177A-EFF7-4113-9F8E-C0708FBC880C}" srcOrd="0" destOrd="0" presId="urn:microsoft.com/office/officeart/2008/layout/LinedList"/>
    <dgm:cxn modelId="{CCA88AF2-251B-49A7-A0A7-FD69C254F52D}" type="presParOf" srcId="{AD6DFCEF-7639-4FC4-A21C-A506DCA3DFC2}" destId="{B1DE653C-094B-43B1-BDAB-59DF4FB7C89E}" srcOrd="1" destOrd="0" presId="urn:microsoft.com/office/officeart/2008/layout/LinedList"/>
    <dgm:cxn modelId="{D36676BA-ED0B-463E-915E-4D414F35E2B2}" type="presParOf" srcId="{AD6DFCEF-7639-4FC4-A21C-A506DCA3DFC2}" destId="{0B681748-7BBF-403B-A582-CF363167693A}" srcOrd="2" destOrd="0" presId="urn:microsoft.com/office/officeart/2008/layout/LinedList"/>
    <dgm:cxn modelId="{F4002F24-13E3-4003-BC98-634763723682}" type="presParOf" srcId="{8AF8404A-7F1A-40EE-BA43-564557238193}" destId="{770160A0-C7E5-496A-BB40-98E1D7A807ED}" srcOrd="2" destOrd="0" presId="urn:microsoft.com/office/officeart/2008/layout/LinedList"/>
    <dgm:cxn modelId="{159ED8CD-85BF-44AE-8C2D-E2568C30E860}" type="presParOf" srcId="{8AF8404A-7F1A-40EE-BA43-564557238193}" destId="{4984B3F2-6122-479F-A6EE-091F9BACF6B7}" srcOrd="3" destOrd="0" presId="urn:microsoft.com/office/officeart/2008/layout/LinedList"/>
    <dgm:cxn modelId="{5709F5AE-2F15-40B9-BF6D-66EFA9674726}" type="presParOf" srcId="{8AF8404A-7F1A-40EE-BA43-564557238193}" destId="{FCA41D2A-5B9A-423C-9BBE-F13DADA0ACCE}" srcOrd="4" destOrd="0" presId="urn:microsoft.com/office/officeart/2008/layout/LinedList"/>
    <dgm:cxn modelId="{630C9FCB-72A4-4F86-BDC4-64032F61270E}" type="presParOf" srcId="{FCA41D2A-5B9A-423C-9BBE-F13DADA0ACCE}" destId="{76641365-01EC-4256-94C0-E35F30BFB8CA}" srcOrd="0" destOrd="0" presId="urn:microsoft.com/office/officeart/2008/layout/LinedList"/>
    <dgm:cxn modelId="{D8D2BB46-3723-4249-9EC6-F26BCEEF4D65}" type="presParOf" srcId="{FCA41D2A-5B9A-423C-9BBE-F13DADA0ACCE}" destId="{EEEB510E-340F-4794-AA45-486636A3B162}" srcOrd="1" destOrd="0" presId="urn:microsoft.com/office/officeart/2008/layout/LinedList"/>
    <dgm:cxn modelId="{81A2670F-F7FD-4DC3-BD0B-3E960ED4E967}" type="presParOf" srcId="{FCA41D2A-5B9A-423C-9BBE-F13DADA0ACCE}" destId="{6A58D0E0-F0CD-408F-80B7-9FBC68E8AE98}" srcOrd="2" destOrd="0" presId="urn:microsoft.com/office/officeart/2008/layout/LinedList"/>
    <dgm:cxn modelId="{1CF13A53-8013-4322-8939-F4B8CAAE64C0}" type="presParOf" srcId="{8AF8404A-7F1A-40EE-BA43-564557238193}" destId="{B86BB9B5-5714-41D7-BF51-25FAD19A9753}" srcOrd="5" destOrd="0" presId="urn:microsoft.com/office/officeart/2008/layout/LinedList"/>
    <dgm:cxn modelId="{0264E590-0B43-4598-8453-EEB85BAD3BC2}" type="presParOf" srcId="{8AF8404A-7F1A-40EE-BA43-564557238193}" destId="{743BF4DF-5715-405F-B088-C504F12970B4}" srcOrd="6" destOrd="0" presId="urn:microsoft.com/office/officeart/2008/layout/LinedList"/>
    <dgm:cxn modelId="{63B3CB52-C074-40FD-A5FE-84416EF07A4D}" type="presParOf" srcId="{8AF8404A-7F1A-40EE-BA43-564557238193}" destId="{345DA00D-270A-4051-8B8F-D3B1B3E4D349}" srcOrd="7" destOrd="0" presId="urn:microsoft.com/office/officeart/2008/layout/LinedList"/>
    <dgm:cxn modelId="{4F0CF8E2-7D8A-46BE-93CC-2EB45C9A529F}" type="presParOf" srcId="{345DA00D-270A-4051-8B8F-D3B1B3E4D349}" destId="{4557A79B-BFB5-4282-B10F-435678B9895C}" srcOrd="0" destOrd="0" presId="urn:microsoft.com/office/officeart/2008/layout/LinedList"/>
    <dgm:cxn modelId="{638CE121-25BE-47D6-B385-AB2595CC0A33}" type="presParOf" srcId="{345DA00D-270A-4051-8B8F-D3B1B3E4D349}" destId="{3CC1B60E-1FAC-4DF9-A4BE-A46DFDE10BD7}" srcOrd="1" destOrd="0" presId="urn:microsoft.com/office/officeart/2008/layout/LinedList"/>
    <dgm:cxn modelId="{F9C70761-2697-43BF-9128-A139FA1746D4}" type="presParOf" srcId="{345DA00D-270A-4051-8B8F-D3B1B3E4D349}" destId="{D156B352-7050-4587-932E-1F87607C6C81}" srcOrd="2" destOrd="0" presId="urn:microsoft.com/office/officeart/2008/layout/LinedList"/>
    <dgm:cxn modelId="{3D841F28-3D78-4490-9E29-329612C38870}" type="presParOf" srcId="{8AF8404A-7F1A-40EE-BA43-564557238193}" destId="{4951981E-048F-4383-9BB7-58511B3198C6}" srcOrd="8" destOrd="0" presId="urn:microsoft.com/office/officeart/2008/layout/LinedList"/>
    <dgm:cxn modelId="{CF18FDE6-A8DC-4CAF-9961-DB02A9298392}" type="presParOf" srcId="{8AF8404A-7F1A-40EE-BA43-564557238193}" destId="{21BF168A-5CF2-40F2-A3FE-FA9DD94E8DA2}" srcOrd="9" destOrd="0" presId="urn:microsoft.com/office/officeart/2008/layout/LinedList"/>
    <dgm:cxn modelId="{8A400F0E-35F7-4B7D-831E-B15016D3ECDC}" type="presParOf" srcId="{8AF8404A-7F1A-40EE-BA43-564557238193}" destId="{2F059DDD-927A-46FA-AC7A-6FBB4312DBC6}" srcOrd="10" destOrd="0" presId="urn:microsoft.com/office/officeart/2008/layout/LinedList"/>
    <dgm:cxn modelId="{481F6C34-228B-4B35-B04D-599CA7278E6C}" type="presParOf" srcId="{2F059DDD-927A-46FA-AC7A-6FBB4312DBC6}" destId="{4CE8D868-BE9E-490C-A3DA-1E8399C4EDBC}" srcOrd="0" destOrd="0" presId="urn:microsoft.com/office/officeart/2008/layout/LinedList"/>
    <dgm:cxn modelId="{BD918508-7DBE-4576-BC31-D353ED3A5328}" type="presParOf" srcId="{2F059DDD-927A-46FA-AC7A-6FBB4312DBC6}" destId="{43A700A7-A24D-426E-9ED3-614636C972A2}" srcOrd="1" destOrd="0" presId="urn:microsoft.com/office/officeart/2008/layout/LinedList"/>
    <dgm:cxn modelId="{82C8AA50-2BFC-4E82-8158-36ACF5BE96D8}" type="presParOf" srcId="{2F059DDD-927A-46FA-AC7A-6FBB4312DBC6}" destId="{A06A56FE-315F-456B-8427-4C06859E5DCF}" srcOrd="2" destOrd="0" presId="urn:microsoft.com/office/officeart/2008/layout/LinedList"/>
    <dgm:cxn modelId="{D0AF7E9F-226C-4D2E-89F3-92038205F685}" type="presParOf" srcId="{8AF8404A-7F1A-40EE-BA43-564557238193}" destId="{E28A0FAE-7CCB-4105-8822-C6145A8B72D0}" srcOrd="11" destOrd="0" presId="urn:microsoft.com/office/officeart/2008/layout/LinedList"/>
    <dgm:cxn modelId="{0B2E5E40-13DE-435C-8582-CFAD3F41BD6D}" type="presParOf" srcId="{8AF8404A-7F1A-40EE-BA43-564557238193}" destId="{F1EE1EF4-649B-418E-96B0-1D199704FCBA}" srcOrd="12" destOrd="0" presId="urn:microsoft.com/office/officeart/2008/layout/LinedList"/>
    <dgm:cxn modelId="{DFE3966A-6E9E-4B13-AC1D-AC9A29E96F7C}" type="presParOf" srcId="{8AF8404A-7F1A-40EE-BA43-564557238193}" destId="{A7A0975F-0550-4892-BCE8-D3873541E916}" srcOrd="13" destOrd="0" presId="urn:microsoft.com/office/officeart/2008/layout/LinedList"/>
    <dgm:cxn modelId="{04AABC69-187B-48F4-88C7-696063CD2DE2}" type="presParOf" srcId="{A7A0975F-0550-4892-BCE8-D3873541E916}" destId="{295AE82F-1F51-4C0A-A98F-B8D3ED7F3CA3}" srcOrd="0" destOrd="0" presId="urn:microsoft.com/office/officeart/2008/layout/LinedList"/>
    <dgm:cxn modelId="{8750FFAB-4171-4317-94E2-66341FEB8619}" type="presParOf" srcId="{A7A0975F-0550-4892-BCE8-D3873541E916}" destId="{9D04BCE2-4138-44C2-8DF7-76756F167032}" srcOrd="1" destOrd="0" presId="urn:microsoft.com/office/officeart/2008/layout/LinedList"/>
    <dgm:cxn modelId="{A1B73D1F-8103-41A8-AA6B-8E32C9062CF5}" type="presParOf" srcId="{A7A0975F-0550-4892-BCE8-D3873541E916}" destId="{637321E7-9567-440C-9112-AB851DB4CF70}" srcOrd="2" destOrd="0" presId="urn:microsoft.com/office/officeart/2008/layout/LinedList"/>
    <dgm:cxn modelId="{383D2371-9EDC-4849-8052-17AB06875773}" type="presParOf" srcId="{8AF8404A-7F1A-40EE-BA43-564557238193}" destId="{CBD711E5-E6DC-44E1-B006-041F1452AC42}" srcOrd="14" destOrd="0" presId="urn:microsoft.com/office/officeart/2008/layout/LinedList"/>
    <dgm:cxn modelId="{4CDB985C-3F5E-48EF-A71E-B6901113A7AE}" type="presParOf" srcId="{8AF8404A-7F1A-40EE-BA43-564557238193}" destId="{7701D6BE-C6A5-4AF9-84B9-CFA15616E117}" srcOrd="15" destOrd="0" presId="urn:microsoft.com/office/officeart/2008/layout/LinedList"/>
    <dgm:cxn modelId="{5912CA01-17B0-4DB0-900B-238D4DE6C36A}" type="presParOf" srcId="{8AF8404A-7F1A-40EE-BA43-564557238193}" destId="{6F6F44C0-2C75-4448-80A8-53059D07DFA6}" srcOrd="16" destOrd="0" presId="urn:microsoft.com/office/officeart/2008/layout/LinedList"/>
    <dgm:cxn modelId="{5B78BF82-AB32-47C0-829A-636907501F58}" type="presParOf" srcId="{6F6F44C0-2C75-4448-80A8-53059D07DFA6}" destId="{DAE21A9C-B5E4-469B-9D86-8FEFA2DA9897}" srcOrd="0" destOrd="0" presId="urn:microsoft.com/office/officeart/2008/layout/LinedList"/>
    <dgm:cxn modelId="{722E3352-11D3-4BB1-B14F-D17EEAFCE6B2}" type="presParOf" srcId="{6F6F44C0-2C75-4448-80A8-53059D07DFA6}" destId="{210E5AFC-7CAD-43EF-B0C6-5C7ADEAA5288}" srcOrd="1" destOrd="0" presId="urn:microsoft.com/office/officeart/2008/layout/LinedList"/>
    <dgm:cxn modelId="{C44A27D1-A7AA-483C-8CFE-600CBB50D576}" type="presParOf" srcId="{6F6F44C0-2C75-4448-80A8-53059D07DFA6}" destId="{F7F2525B-A9B6-4096-AEEE-77EC2433A3E5}" srcOrd="2" destOrd="0" presId="urn:microsoft.com/office/officeart/2008/layout/LinedList"/>
    <dgm:cxn modelId="{0E014966-A169-4C6F-B37E-F7C1EE147D6B}" type="presParOf" srcId="{8AF8404A-7F1A-40EE-BA43-564557238193}" destId="{763E5715-DE61-4001-82AF-CD4562C68816}" srcOrd="17" destOrd="0" presId="urn:microsoft.com/office/officeart/2008/layout/LinedList"/>
    <dgm:cxn modelId="{AD7723F8-112A-49B3-8F4D-F79AB6A206FF}" type="presParOf" srcId="{8AF8404A-7F1A-40EE-BA43-564557238193}" destId="{8A83FF14-5F5A-4544-9C1E-13865DA100A0}" srcOrd="18" destOrd="0" presId="urn:microsoft.com/office/officeart/2008/layout/LinedList"/>
    <dgm:cxn modelId="{00D651A2-D9F7-4826-BFD2-E39F2A7F5BD4}" type="presParOf" srcId="{8AF8404A-7F1A-40EE-BA43-564557238193}" destId="{716261A9-3C98-4B8A-B26F-99C0FDC3893A}" srcOrd="19" destOrd="0" presId="urn:microsoft.com/office/officeart/2008/layout/LinedList"/>
    <dgm:cxn modelId="{660A70E4-9E4D-47C3-83B6-AFF604FCF776}" type="presParOf" srcId="{716261A9-3C98-4B8A-B26F-99C0FDC3893A}" destId="{523EC9DE-11AA-4F56-B96E-F292A960C622}" srcOrd="0" destOrd="0" presId="urn:microsoft.com/office/officeart/2008/layout/LinedList"/>
    <dgm:cxn modelId="{B849A93A-72B5-4917-BF35-F5B88D37CDAE}" type="presParOf" srcId="{716261A9-3C98-4B8A-B26F-99C0FDC3893A}" destId="{E7EF0641-A4CC-41D6-B49A-1D112FFE7C43}" srcOrd="1" destOrd="0" presId="urn:microsoft.com/office/officeart/2008/layout/LinedList"/>
    <dgm:cxn modelId="{5F812D72-CC53-413A-A265-A642699FBDB5}" type="presParOf" srcId="{716261A9-3C98-4B8A-B26F-99C0FDC3893A}" destId="{E6A720CB-74C9-4536-BA30-EC422641E53D}" srcOrd="2" destOrd="0" presId="urn:microsoft.com/office/officeart/2008/layout/LinedList"/>
    <dgm:cxn modelId="{575958DE-7A1B-44E2-8A55-AE8D0E60F959}" type="presParOf" srcId="{8AF8404A-7F1A-40EE-BA43-564557238193}" destId="{EB6940AA-835D-401A-ACB2-E7DB61BB35A7}" srcOrd="20" destOrd="0" presId="urn:microsoft.com/office/officeart/2008/layout/LinedList"/>
    <dgm:cxn modelId="{C65E3B00-D876-4FE5-A581-9EED5A7AE5AA}" type="presParOf" srcId="{8AF8404A-7F1A-40EE-BA43-564557238193}" destId="{F1982E1A-90E6-42B3-8FB5-259955387763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C206E2E5-1F1E-4EA0-893B-055841BDE4F7}">
      <dgm:prSet phldrT="[Metin]" custT="1"/>
      <dgm:spPr/>
      <dgm:t>
        <a:bodyPr/>
        <a:lstStyle/>
        <a:p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(2)</a:t>
          </a:r>
        </a:p>
      </dgm:t>
    </dgm:pt>
    <dgm:pt modelId="{8BAD9E84-699A-4813-9856-B5048A9A48AE}" type="par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40418641-0D7E-41AD-AD65-640F03A2E8EF}" type="sib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937ED8E9-9DCD-4B53-AA52-5B42CF697591}">
      <dgm:prSet phldrT="[Metin]" custT="1"/>
      <dgm:spPr/>
      <dgm:t>
        <a:bodyPr/>
        <a:lstStyle/>
        <a:p>
          <a:pPr algn="l"/>
          <a:r>
            <a:rPr lang="en-US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Child Development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61E591C-9072-4144-BCAF-720A4A979D49}" type="parTrans" cxnId="{D65D7612-C144-4BAE-AEFA-26F9D8F7BFE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3FE98E9E-D630-4144-B221-9B050363E71C}" type="sibTrans" cxnId="{D65D7612-C144-4BAE-AEFA-26F9D8F7BFE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05C3B921-11FD-477C-A9F4-128BA8DB4E9D}">
      <dgm:prSet phldrT="[Metin]"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Anatomy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99D1CB4-F742-4D61-8546-7CF0BC32C47F}" type="parTrans" cxnId="{117CFD4F-6EA6-43EB-8A86-E2E40A699048}">
      <dgm:prSet/>
      <dgm:spPr/>
      <dgm:t>
        <a:bodyPr/>
        <a:lstStyle/>
        <a:p>
          <a:endParaRPr lang="tr-TR"/>
        </a:p>
      </dgm:t>
    </dgm:pt>
    <dgm:pt modelId="{5F31FD15-EA4F-4C58-924A-29D5212059C2}" type="sibTrans" cxnId="{117CFD4F-6EA6-43EB-8A86-E2E40A699048}">
      <dgm:prSet/>
      <dgm:spPr/>
      <dgm:t>
        <a:bodyPr/>
        <a:lstStyle/>
        <a:p>
          <a:endParaRPr lang="tr-TR"/>
        </a:p>
      </dgm:t>
    </dgm:pt>
    <dgm:pt modelId="{74160B27-4CFA-4D23-9628-4C004D9CD4C7}" type="pres">
      <dgm:prSet presAssocID="{B0C6F24E-1D9E-4336-B7A5-526F0423E8DD}" presName="vert0" presStyleCnt="0">
        <dgm:presLayoutVars>
          <dgm:dir/>
          <dgm:animOne val="branch"/>
          <dgm:animLvl val="lvl"/>
        </dgm:presLayoutVars>
      </dgm:prSet>
      <dgm:spPr/>
    </dgm:pt>
    <dgm:pt modelId="{84D8E1AB-396A-4D9A-B722-6E62ECD13D2A}" type="pres">
      <dgm:prSet presAssocID="{C206E2E5-1F1E-4EA0-893B-055841BDE4F7}" presName="thickLine" presStyleLbl="alignNode1" presStyleIdx="0" presStyleCnt="1" custLinFactNeighborX="150" custLinFactNeighborY="-66679"/>
      <dgm:spPr/>
    </dgm:pt>
    <dgm:pt modelId="{78D43EF1-4665-4196-B928-447F73117EB4}" type="pres">
      <dgm:prSet presAssocID="{C206E2E5-1F1E-4EA0-893B-055841BDE4F7}" presName="horz1" presStyleCnt="0"/>
      <dgm:spPr/>
    </dgm:pt>
    <dgm:pt modelId="{24B151C5-65AD-434D-8411-B51D8EDC13E8}" type="pres">
      <dgm:prSet presAssocID="{C206E2E5-1F1E-4EA0-893B-055841BDE4F7}" presName="tx1" presStyleLbl="revTx" presStyleIdx="0" presStyleCnt="3"/>
      <dgm:spPr/>
    </dgm:pt>
    <dgm:pt modelId="{8AF8404A-7F1A-40EE-BA43-564557238193}" type="pres">
      <dgm:prSet presAssocID="{C206E2E5-1F1E-4EA0-893B-055841BDE4F7}" presName="vert1" presStyleCnt="0"/>
      <dgm:spPr/>
    </dgm:pt>
    <dgm:pt modelId="{8F7294DF-B1BD-46BD-8524-F94F23441D64}" type="pres">
      <dgm:prSet presAssocID="{937ED8E9-9DCD-4B53-AA52-5B42CF697591}" presName="vertSpace2a" presStyleCnt="0"/>
      <dgm:spPr/>
    </dgm:pt>
    <dgm:pt modelId="{345DA00D-270A-4051-8B8F-D3B1B3E4D349}" type="pres">
      <dgm:prSet presAssocID="{937ED8E9-9DCD-4B53-AA52-5B42CF697591}" presName="horz2" presStyleCnt="0"/>
      <dgm:spPr/>
    </dgm:pt>
    <dgm:pt modelId="{4557A79B-BFB5-4282-B10F-435678B9895C}" type="pres">
      <dgm:prSet presAssocID="{937ED8E9-9DCD-4B53-AA52-5B42CF697591}" presName="horzSpace2" presStyleCnt="0"/>
      <dgm:spPr/>
    </dgm:pt>
    <dgm:pt modelId="{3CC1B60E-1FAC-4DF9-A4BE-A46DFDE10BD7}" type="pres">
      <dgm:prSet presAssocID="{937ED8E9-9DCD-4B53-AA52-5B42CF697591}" presName="tx2" presStyleLbl="revTx" presStyleIdx="1" presStyleCnt="3"/>
      <dgm:spPr/>
    </dgm:pt>
    <dgm:pt modelId="{D156B352-7050-4587-932E-1F87607C6C81}" type="pres">
      <dgm:prSet presAssocID="{937ED8E9-9DCD-4B53-AA52-5B42CF697591}" presName="vert2" presStyleCnt="0"/>
      <dgm:spPr/>
    </dgm:pt>
    <dgm:pt modelId="{4951981E-048F-4383-9BB7-58511B3198C6}" type="pres">
      <dgm:prSet presAssocID="{937ED8E9-9DCD-4B53-AA52-5B42CF697591}" presName="thinLine2b" presStyleLbl="callout" presStyleIdx="0" presStyleCnt="2"/>
      <dgm:spPr/>
    </dgm:pt>
    <dgm:pt modelId="{21BF168A-5CF2-40F2-A3FE-FA9DD94E8DA2}" type="pres">
      <dgm:prSet presAssocID="{937ED8E9-9DCD-4B53-AA52-5B42CF697591}" presName="vertSpace2b" presStyleCnt="0"/>
      <dgm:spPr/>
    </dgm:pt>
    <dgm:pt modelId="{A7A0975F-0550-4892-BCE8-D3873541E916}" type="pres">
      <dgm:prSet presAssocID="{05C3B921-11FD-477C-A9F4-128BA8DB4E9D}" presName="horz2" presStyleCnt="0"/>
      <dgm:spPr/>
    </dgm:pt>
    <dgm:pt modelId="{295AE82F-1F51-4C0A-A98F-B8D3ED7F3CA3}" type="pres">
      <dgm:prSet presAssocID="{05C3B921-11FD-477C-A9F4-128BA8DB4E9D}" presName="horzSpace2" presStyleCnt="0"/>
      <dgm:spPr/>
    </dgm:pt>
    <dgm:pt modelId="{9D04BCE2-4138-44C2-8DF7-76756F167032}" type="pres">
      <dgm:prSet presAssocID="{05C3B921-11FD-477C-A9F4-128BA8DB4E9D}" presName="tx2" presStyleLbl="revTx" presStyleIdx="2" presStyleCnt="3"/>
      <dgm:spPr/>
    </dgm:pt>
    <dgm:pt modelId="{637321E7-9567-440C-9112-AB851DB4CF70}" type="pres">
      <dgm:prSet presAssocID="{05C3B921-11FD-477C-A9F4-128BA8DB4E9D}" presName="vert2" presStyleCnt="0"/>
      <dgm:spPr/>
    </dgm:pt>
    <dgm:pt modelId="{CBD711E5-E6DC-44E1-B006-041F1452AC42}" type="pres">
      <dgm:prSet presAssocID="{05C3B921-11FD-477C-A9F4-128BA8DB4E9D}" presName="thinLine2b" presStyleLbl="callout" presStyleIdx="1" presStyleCnt="2"/>
      <dgm:spPr/>
    </dgm:pt>
    <dgm:pt modelId="{7701D6BE-C6A5-4AF9-84B9-CFA15616E117}" type="pres">
      <dgm:prSet presAssocID="{05C3B921-11FD-477C-A9F4-128BA8DB4E9D}" presName="vertSpace2b" presStyleCnt="0"/>
      <dgm:spPr/>
    </dgm:pt>
  </dgm:ptLst>
  <dgm:cxnLst>
    <dgm:cxn modelId="{30090401-B34D-4AC4-A091-0751AF61295F}" srcId="{B0C6F24E-1D9E-4336-B7A5-526F0423E8DD}" destId="{C206E2E5-1F1E-4EA0-893B-055841BDE4F7}" srcOrd="0" destOrd="0" parTransId="{8BAD9E84-699A-4813-9856-B5048A9A48AE}" sibTransId="{40418641-0D7E-41AD-AD65-640F03A2E8EF}"/>
    <dgm:cxn modelId="{D65D7612-C144-4BAE-AEFA-26F9D8F7BFE0}" srcId="{C206E2E5-1F1E-4EA0-893B-055841BDE4F7}" destId="{937ED8E9-9DCD-4B53-AA52-5B42CF697591}" srcOrd="0" destOrd="0" parTransId="{761E591C-9072-4144-BCAF-720A4A979D49}" sibTransId="{3FE98E9E-D630-4144-B221-9B050363E71C}"/>
    <dgm:cxn modelId="{117CFD4F-6EA6-43EB-8A86-E2E40A699048}" srcId="{C206E2E5-1F1E-4EA0-893B-055841BDE4F7}" destId="{05C3B921-11FD-477C-A9F4-128BA8DB4E9D}" srcOrd="1" destOrd="0" parTransId="{C99D1CB4-F742-4D61-8546-7CF0BC32C47F}" sibTransId="{5F31FD15-EA4F-4C58-924A-29D5212059C2}"/>
    <dgm:cxn modelId="{83FA3551-71BA-424C-97BC-5B9E878E0C6C}" type="presOf" srcId="{937ED8E9-9DCD-4B53-AA52-5B42CF697591}" destId="{3CC1B60E-1FAC-4DF9-A4BE-A46DFDE10BD7}" srcOrd="0" destOrd="0" presId="urn:microsoft.com/office/officeart/2008/layout/LinedList"/>
    <dgm:cxn modelId="{14DD80AC-9606-4096-9407-32369ABF6ED9}" type="presOf" srcId="{B0C6F24E-1D9E-4336-B7A5-526F0423E8DD}" destId="{74160B27-4CFA-4D23-9628-4C004D9CD4C7}" srcOrd="0" destOrd="0" presId="urn:microsoft.com/office/officeart/2008/layout/LinedList"/>
    <dgm:cxn modelId="{E13265AF-BA73-4340-8842-0F29FE142F5D}" type="presOf" srcId="{05C3B921-11FD-477C-A9F4-128BA8DB4E9D}" destId="{9D04BCE2-4138-44C2-8DF7-76756F167032}" srcOrd="0" destOrd="0" presId="urn:microsoft.com/office/officeart/2008/layout/LinedList"/>
    <dgm:cxn modelId="{DBABB1EF-AD19-45FD-A554-E6A7FBE22E7E}" type="presOf" srcId="{C206E2E5-1F1E-4EA0-893B-055841BDE4F7}" destId="{24B151C5-65AD-434D-8411-B51D8EDC13E8}" srcOrd="0" destOrd="0" presId="urn:microsoft.com/office/officeart/2008/layout/LinedList"/>
    <dgm:cxn modelId="{391A3452-3BC4-48DD-9DBE-4E00FB3C42CD}" type="presParOf" srcId="{74160B27-4CFA-4D23-9628-4C004D9CD4C7}" destId="{84D8E1AB-396A-4D9A-B722-6E62ECD13D2A}" srcOrd="0" destOrd="0" presId="urn:microsoft.com/office/officeart/2008/layout/LinedList"/>
    <dgm:cxn modelId="{599F738E-E9F5-43D3-AA88-F9E126DDAE10}" type="presParOf" srcId="{74160B27-4CFA-4D23-9628-4C004D9CD4C7}" destId="{78D43EF1-4665-4196-B928-447F73117EB4}" srcOrd="1" destOrd="0" presId="urn:microsoft.com/office/officeart/2008/layout/LinedList"/>
    <dgm:cxn modelId="{5CCE130A-71B6-43B7-9216-CBDC48C5C28F}" type="presParOf" srcId="{78D43EF1-4665-4196-B928-447F73117EB4}" destId="{24B151C5-65AD-434D-8411-B51D8EDC13E8}" srcOrd="0" destOrd="0" presId="urn:microsoft.com/office/officeart/2008/layout/LinedList"/>
    <dgm:cxn modelId="{909997C3-E10B-441A-BE85-43F03917EE3F}" type="presParOf" srcId="{78D43EF1-4665-4196-B928-447F73117EB4}" destId="{8AF8404A-7F1A-40EE-BA43-564557238193}" srcOrd="1" destOrd="0" presId="urn:microsoft.com/office/officeart/2008/layout/LinedList"/>
    <dgm:cxn modelId="{C7162BC5-0347-4934-95E3-846A351E1A2D}" type="presParOf" srcId="{8AF8404A-7F1A-40EE-BA43-564557238193}" destId="{8F7294DF-B1BD-46BD-8524-F94F23441D64}" srcOrd="0" destOrd="0" presId="urn:microsoft.com/office/officeart/2008/layout/LinedList"/>
    <dgm:cxn modelId="{63B3CB52-C074-40FD-A5FE-84416EF07A4D}" type="presParOf" srcId="{8AF8404A-7F1A-40EE-BA43-564557238193}" destId="{345DA00D-270A-4051-8B8F-D3B1B3E4D349}" srcOrd="1" destOrd="0" presId="urn:microsoft.com/office/officeart/2008/layout/LinedList"/>
    <dgm:cxn modelId="{4F0CF8E2-7D8A-46BE-93CC-2EB45C9A529F}" type="presParOf" srcId="{345DA00D-270A-4051-8B8F-D3B1B3E4D349}" destId="{4557A79B-BFB5-4282-B10F-435678B9895C}" srcOrd="0" destOrd="0" presId="urn:microsoft.com/office/officeart/2008/layout/LinedList"/>
    <dgm:cxn modelId="{638CE121-25BE-47D6-B385-AB2595CC0A33}" type="presParOf" srcId="{345DA00D-270A-4051-8B8F-D3B1B3E4D349}" destId="{3CC1B60E-1FAC-4DF9-A4BE-A46DFDE10BD7}" srcOrd="1" destOrd="0" presId="urn:microsoft.com/office/officeart/2008/layout/LinedList"/>
    <dgm:cxn modelId="{F9C70761-2697-43BF-9128-A139FA1746D4}" type="presParOf" srcId="{345DA00D-270A-4051-8B8F-D3B1B3E4D349}" destId="{D156B352-7050-4587-932E-1F87607C6C81}" srcOrd="2" destOrd="0" presId="urn:microsoft.com/office/officeart/2008/layout/LinedList"/>
    <dgm:cxn modelId="{3D841F28-3D78-4490-9E29-329612C38870}" type="presParOf" srcId="{8AF8404A-7F1A-40EE-BA43-564557238193}" destId="{4951981E-048F-4383-9BB7-58511B3198C6}" srcOrd="2" destOrd="0" presId="urn:microsoft.com/office/officeart/2008/layout/LinedList"/>
    <dgm:cxn modelId="{CF18FDE6-A8DC-4CAF-9961-DB02A9298392}" type="presParOf" srcId="{8AF8404A-7F1A-40EE-BA43-564557238193}" destId="{21BF168A-5CF2-40F2-A3FE-FA9DD94E8DA2}" srcOrd="3" destOrd="0" presId="urn:microsoft.com/office/officeart/2008/layout/LinedList"/>
    <dgm:cxn modelId="{DFE3966A-6E9E-4B13-AC1D-AC9A29E96F7C}" type="presParOf" srcId="{8AF8404A-7F1A-40EE-BA43-564557238193}" destId="{A7A0975F-0550-4892-BCE8-D3873541E916}" srcOrd="4" destOrd="0" presId="urn:microsoft.com/office/officeart/2008/layout/LinedList"/>
    <dgm:cxn modelId="{04AABC69-187B-48F4-88C7-696063CD2DE2}" type="presParOf" srcId="{A7A0975F-0550-4892-BCE8-D3873541E916}" destId="{295AE82F-1F51-4C0A-A98F-B8D3ED7F3CA3}" srcOrd="0" destOrd="0" presId="urn:microsoft.com/office/officeart/2008/layout/LinedList"/>
    <dgm:cxn modelId="{8750FFAB-4171-4317-94E2-66341FEB8619}" type="presParOf" srcId="{A7A0975F-0550-4892-BCE8-D3873541E916}" destId="{9D04BCE2-4138-44C2-8DF7-76756F167032}" srcOrd="1" destOrd="0" presId="urn:microsoft.com/office/officeart/2008/layout/LinedList"/>
    <dgm:cxn modelId="{A1B73D1F-8103-41A8-AA6B-8E32C9062CF5}" type="presParOf" srcId="{A7A0975F-0550-4892-BCE8-D3873541E916}" destId="{637321E7-9567-440C-9112-AB851DB4CF70}" srcOrd="2" destOrd="0" presId="urn:microsoft.com/office/officeart/2008/layout/LinedList"/>
    <dgm:cxn modelId="{383D2371-9EDC-4849-8052-17AB06875773}" type="presParOf" srcId="{8AF8404A-7F1A-40EE-BA43-564557238193}" destId="{CBD711E5-E6DC-44E1-B006-041F1452AC42}" srcOrd="5" destOrd="0" presId="urn:microsoft.com/office/officeart/2008/layout/LinedList"/>
    <dgm:cxn modelId="{4CDB985C-3F5E-48EF-A71E-B6901113A7AE}" type="presParOf" srcId="{8AF8404A-7F1A-40EE-BA43-564557238193}" destId="{7701D6BE-C6A5-4AF9-84B9-CFA15616E11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C206E2E5-1F1E-4EA0-893B-055841BDE4F7}">
      <dgm:prSet phldrT="[Metin]" custT="1"/>
      <dgm:spPr/>
      <dgm:t>
        <a:bodyPr/>
        <a:lstStyle/>
        <a:p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Master </a:t>
          </a:r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gm:t>
    </dgm:pt>
    <dgm:pt modelId="{8BAD9E84-699A-4813-9856-B5048A9A48AE}" type="par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40418641-0D7E-41AD-AD65-640F03A2E8EF}" type="sib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1BB27359-A08B-464D-A748-8E600864AACB}">
      <dgm:prSet phldrT="[Metin]"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Physical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Education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Sports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71D3DE2-C692-43FB-B9C4-F40FA4C1D47E}" type="parTrans" cxnId="{21E5A5C3-6352-4EB4-ABDF-B80D7A8A09D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8EFCFD9F-E2E8-444C-A3F2-588921B4FB68}" type="sibTrans" cxnId="{21E5A5C3-6352-4EB4-ABDF-B80D7A8A09D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F205373B-E14C-4C69-9C93-DA63D21B1569}">
      <dgm:prSet phldrT="[Metin]"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Gastronomy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Culinary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Arts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E7C9BBF-68E1-4065-979D-BF652D470D28}" type="parTrans" cxnId="{FCA8184B-0CED-4EB1-B993-2A219D8086A7}">
      <dgm:prSet/>
      <dgm:spPr/>
      <dgm:t>
        <a:bodyPr/>
        <a:lstStyle/>
        <a:p>
          <a:endParaRPr lang="tr-TR"/>
        </a:p>
      </dgm:t>
    </dgm:pt>
    <dgm:pt modelId="{44D852EB-20A7-439B-9888-20EF998E1A02}" type="sibTrans" cxnId="{FCA8184B-0CED-4EB1-B993-2A219D8086A7}">
      <dgm:prSet/>
      <dgm:spPr/>
      <dgm:t>
        <a:bodyPr/>
        <a:lstStyle/>
        <a:p>
          <a:endParaRPr lang="tr-TR"/>
        </a:p>
      </dgm:t>
    </dgm:pt>
    <dgm:pt modelId="{9109AA22-CDC9-4100-8221-979679188852}">
      <dgm:prSet phldrT="[Metin]"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Archeology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9364B46-2670-4DB3-91BC-E3096BA8F7AD}" type="parTrans" cxnId="{19E11740-E1D1-4551-8352-3BA364DD1960}">
      <dgm:prSet/>
      <dgm:spPr/>
      <dgm:t>
        <a:bodyPr/>
        <a:lstStyle/>
        <a:p>
          <a:endParaRPr lang="tr-TR"/>
        </a:p>
      </dgm:t>
    </dgm:pt>
    <dgm:pt modelId="{1D35D69C-AE5B-4F71-AEFF-C214EE733414}" type="sibTrans" cxnId="{19E11740-E1D1-4551-8352-3BA364DD1960}">
      <dgm:prSet/>
      <dgm:spPr/>
      <dgm:t>
        <a:bodyPr/>
        <a:lstStyle/>
        <a:p>
          <a:endParaRPr lang="tr-TR"/>
        </a:p>
      </dgm:t>
    </dgm:pt>
    <dgm:pt modelId="{641B71A5-DE42-418E-A106-7081D9D72E0E}">
      <dgm:prSet phldrT="[Metin]"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Painting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A0B598B-9E0A-47AF-A26A-8C9FAC632E92}" type="parTrans" cxnId="{8A5C7190-B3DB-41D5-BC1F-5FAB9D2F982C}">
      <dgm:prSet/>
      <dgm:spPr/>
      <dgm:t>
        <a:bodyPr/>
        <a:lstStyle/>
        <a:p>
          <a:endParaRPr lang="tr-TR"/>
        </a:p>
      </dgm:t>
    </dgm:pt>
    <dgm:pt modelId="{28FB952D-7486-4B13-B3D9-CF9C147141A4}" type="sibTrans" cxnId="{8A5C7190-B3DB-41D5-BC1F-5FAB9D2F982C}">
      <dgm:prSet/>
      <dgm:spPr/>
      <dgm:t>
        <a:bodyPr/>
        <a:lstStyle/>
        <a:p>
          <a:endParaRPr lang="tr-TR"/>
        </a:p>
      </dgm:t>
    </dgm:pt>
    <dgm:pt modelId="{ACA1A715-9306-4012-9FF9-B9F1E47A76EC}">
      <dgm:prSet phldrT="[Metin]" custT="1"/>
      <dgm:spPr/>
      <dgm:t>
        <a:bodyPr/>
        <a:lstStyle/>
        <a:p>
          <a:pPr algn="l"/>
          <a:r>
            <a:rPr lang="en-US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Cultural Heritage and Heritage Management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03A9FEB-E5B2-4F0D-A35B-D2452F0DBF1F}" type="parTrans" cxnId="{CED9678E-EE68-4BB2-AC94-B4AB7FFA4195}">
      <dgm:prSet/>
      <dgm:spPr/>
      <dgm:t>
        <a:bodyPr/>
        <a:lstStyle/>
        <a:p>
          <a:endParaRPr lang="tr-TR"/>
        </a:p>
      </dgm:t>
    </dgm:pt>
    <dgm:pt modelId="{37C0422D-C56C-4675-9C4D-B9900E8C9FE2}" type="sibTrans" cxnId="{CED9678E-EE68-4BB2-AC94-B4AB7FFA4195}">
      <dgm:prSet/>
      <dgm:spPr/>
      <dgm:t>
        <a:bodyPr/>
        <a:lstStyle/>
        <a:p>
          <a:endParaRPr lang="tr-TR"/>
        </a:p>
      </dgm:t>
    </dgm:pt>
    <dgm:pt modelId="{74160B27-4CFA-4D23-9628-4C004D9CD4C7}" type="pres">
      <dgm:prSet presAssocID="{B0C6F24E-1D9E-4336-B7A5-526F0423E8DD}" presName="vert0" presStyleCnt="0">
        <dgm:presLayoutVars>
          <dgm:dir/>
          <dgm:animOne val="branch"/>
          <dgm:animLvl val="lvl"/>
        </dgm:presLayoutVars>
      </dgm:prSet>
      <dgm:spPr/>
    </dgm:pt>
    <dgm:pt modelId="{84D8E1AB-396A-4D9A-B722-6E62ECD13D2A}" type="pres">
      <dgm:prSet presAssocID="{C206E2E5-1F1E-4EA0-893B-055841BDE4F7}" presName="thickLine" presStyleLbl="alignNode1" presStyleIdx="0" presStyleCnt="1" custLinFactNeighborX="150" custLinFactNeighborY="-66679"/>
      <dgm:spPr/>
    </dgm:pt>
    <dgm:pt modelId="{78D43EF1-4665-4196-B928-447F73117EB4}" type="pres">
      <dgm:prSet presAssocID="{C206E2E5-1F1E-4EA0-893B-055841BDE4F7}" presName="horz1" presStyleCnt="0"/>
      <dgm:spPr/>
    </dgm:pt>
    <dgm:pt modelId="{24B151C5-65AD-434D-8411-B51D8EDC13E8}" type="pres">
      <dgm:prSet presAssocID="{C206E2E5-1F1E-4EA0-893B-055841BDE4F7}" presName="tx1" presStyleLbl="revTx" presStyleIdx="0" presStyleCnt="6"/>
      <dgm:spPr/>
    </dgm:pt>
    <dgm:pt modelId="{8AF8404A-7F1A-40EE-BA43-564557238193}" type="pres">
      <dgm:prSet presAssocID="{C206E2E5-1F1E-4EA0-893B-055841BDE4F7}" presName="vert1" presStyleCnt="0"/>
      <dgm:spPr/>
    </dgm:pt>
    <dgm:pt modelId="{F6420D81-EBD6-4C9C-9C91-2F26429434BA}" type="pres">
      <dgm:prSet presAssocID="{1BB27359-A08B-464D-A748-8E600864AACB}" presName="vertSpace2a" presStyleCnt="0"/>
      <dgm:spPr/>
    </dgm:pt>
    <dgm:pt modelId="{AD6DFCEF-7639-4FC4-A21C-A506DCA3DFC2}" type="pres">
      <dgm:prSet presAssocID="{1BB27359-A08B-464D-A748-8E600864AACB}" presName="horz2" presStyleCnt="0"/>
      <dgm:spPr/>
    </dgm:pt>
    <dgm:pt modelId="{630E177A-EFF7-4113-9F8E-C0708FBC880C}" type="pres">
      <dgm:prSet presAssocID="{1BB27359-A08B-464D-A748-8E600864AACB}" presName="horzSpace2" presStyleCnt="0"/>
      <dgm:spPr/>
    </dgm:pt>
    <dgm:pt modelId="{B1DE653C-094B-43B1-BDAB-59DF4FB7C89E}" type="pres">
      <dgm:prSet presAssocID="{1BB27359-A08B-464D-A748-8E600864AACB}" presName="tx2" presStyleLbl="revTx" presStyleIdx="1" presStyleCnt="6"/>
      <dgm:spPr/>
    </dgm:pt>
    <dgm:pt modelId="{0B681748-7BBF-403B-A582-CF363167693A}" type="pres">
      <dgm:prSet presAssocID="{1BB27359-A08B-464D-A748-8E600864AACB}" presName="vert2" presStyleCnt="0"/>
      <dgm:spPr/>
    </dgm:pt>
    <dgm:pt modelId="{770160A0-C7E5-496A-BB40-98E1D7A807ED}" type="pres">
      <dgm:prSet presAssocID="{1BB27359-A08B-464D-A748-8E600864AACB}" presName="thinLine2b" presStyleLbl="callout" presStyleIdx="0" presStyleCnt="5"/>
      <dgm:spPr/>
    </dgm:pt>
    <dgm:pt modelId="{4984B3F2-6122-479F-A6EE-091F9BACF6B7}" type="pres">
      <dgm:prSet presAssocID="{1BB27359-A08B-464D-A748-8E600864AACB}" presName="vertSpace2b" presStyleCnt="0"/>
      <dgm:spPr/>
    </dgm:pt>
    <dgm:pt modelId="{04C61CEF-E02C-4941-8362-50E547BCFC4F}" type="pres">
      <dgm:prSet presAssocID="{F205373B-E14C-4C69-9C93-DA63D21B1569}" presName="horz2" presStyleCnt="0"/>
      <dgm:spPr/>
    </dgm:pt>
    <dgm:pt modelId="{466CBBA2-15B5-42D5-96DB-3235D196B36B}" type="pres">
      <dgm:prSet presAssocID="{F205373B-E14C-4C69-9C93-DA63D21B1569}" presName="horzSpace2" presStyleCnt="0"/>
      <dgm:spPr/>
    </dgm:pt>
    <dgm:pt modelId="{A7D6CD83-9E9C-4B9F-8703-B3BE2E2BEFF8}" type="pres">
      <dgm:prSet presAssocID="{F205373B-E14C-4C69-9C93-DA63D21B1569}" presName="tx2" presStyleLbl="revTx" presStyleIdx="2" presStyleCnt="6"/>
      <dgm:spPr/>
    </dgm:pt>
    <dgm:pt modelId="{B900AD9D-2581-4008-B870-693E45ECBC55}" type="pres">
      <dgm:prSet presAssocID="{F205373B-E14C-4C69-9C93-DA63D21B1569}" presName="vert2" presStyleCnt="0"/>
      <dgm:spPr/>
    </dgm:pt>
    <dgm:pt modelId="{0B636CED-A10F-425A-8FF3-6DCE424D09E7}" type="pres">
      <dgm:prSet presAssocID="{F205373B-E14C-4C69-9C93-DA63D21B1569}" presName="thinLine2b" presStyleLbl="callout" presStyleIdx="1" presStyleCnt="5"/>
      <dgm:spPr/>
    </dgm:pt>
    <dgm:pt modelId="{17FC55C0-B981-4877-9B63-BD02329AB56C}" type="pres">
      <dgm:prSet presAssocID="{F205373B-E14C-4C69-9C93-DA63D21B1569}" presName="vertSpace2b" presStyleCnt="0"/>
      <dgm:spPr/>
    </dgm:pt>
    <dgm:pt modelId="{B05AD3CA-BF14-4D61-B700-21C5327B3227}" type="pres">
      <dgm:prSet presAssocID="{9109AA22-CDC9-4100-8221-979679188852}" presName="horz2" presStyleCnt="0"/>
      <dgm:spPr/>
    </dgm:pt>
    <dgm:pt modelId="{C640C5D1-AED4-4869-B44E-C2C42B52C80E}" type="pres">
      <dgm:prSet presAssocID="{9109AA22-CDC9-4100-8221-979679188852}" presName="horzSpace2" presStyleCnt="0"/>
      <dgm:spPr/>
    </dgm:pt>
    <dgm:pt modelId="{8C782332-D0DD-4253-9952-E1281B9DEE86}" type="pres">
      <dgm:prSet presAssocID="{9109AA22-CDC9-4100-8221-979679188852}" presName="tx2" presStyleLbl="revTx" presStyleIdx="3" presStyleCnt="6"/>
      <dgm:spPr/>
    </dgm:pt>
    <dgm:pt modelId="{4ABB5E80-D6D9-4A39-9B86-6CDAB18D17AC}" type="pres">
      <dgm:prSet presAssocID="{9109AA22-CDC9-4100-8221-979679188852}" presName="vert2" presStyleCnt="0"/>
      <dgm:spPr/>
    </dgm:pt>
    <dgm:pt modelId="{A9B0058E-8B29-4223-8BF2-23CE719747C9}" type="pres">
      <dgm:prSet presAssocID="{9109AA22-CDC9-4100-8221-979679188852}" presName="thinLine2b" presStyleLbl="callout" presStyleIdx="2" presStyleCnt="5"/>
      <dgm:spPr/>
    </dgm:pt>
    <dgm:pt modelId="{BE2AC5B2-6E61-4FC5-98E7-BFCBFB9B3198}" type="pres">
      <dgm:prSet presAssocID="{9109AA22-CDC9-4100-8221-979679188852}" presName="vertSpace2b" presStyleCnt="0"/>
      <dgm:spPr/>
    </dgm:pt>
    <dgm:pt modelId="{95D8E081-7DFF-46DE-8D4D-110F1736D51D}" type="pres">
      <dgm:prSet presAssocID="{641B71A5-DE42-418E-A106-7081D9D72E0E}" presName="horz2" presStyleCnt="0"/>
      <dgm:spPr/>
    </dgm:pt>
    <dgm:pt modelId="{D502E40A-2C3D-46CA-A9D8-C78883893D5B}" type="pres">
      <dgm:prSet presAssocID="{641B71A5-DE42-418E-A106-7081D9D72E0E}" presName="horzSpace2" presStyleCnt="0"/>
      <dgm:spPr/>
    </dgm:pt>
    <dgm:pt modelId="{9C96C874-CD87-4996-B89D-5B70AE43BF54}" type="pres">
      <dgm:prSet presAssocID="{641B71A5-DE42-418E-A106-7081D9D72E0E}" presName="tx2" presStyleLbl="revTx" presStyleIdx="4" presStyleCnt="6"/>
      <dgm:spPr/>
    </dgm:pt>
    <dgm:pt modelId="{32A9D03E-1FCC-46B8-9220-DAD4C545E616}" type="pres">
      <dgm:prSet presAssocID="{641B71A5-DE42-418E-A106-7081D9D72E0E}" presName="vert2" presStyleCnt="0"/>
      <dgm:spPr/>
    </dgm:pt>
    <dgm:pt modelId="{C76C317F-8B07-45A5-AEA2-47CAD0463FCA}" type="pres">
      <dgm:prSet presAssocID="{641B71A5-DE42-418E-A106-7081D9D72E0E}" presName="thinLine2b" presStyleLbl="callout" presStyleIdx="3" presStyleCnt="5"/>
      <dgm:spPr/>
    </dgm:pt>
    <dgm:pt modelId="{47921D23-82A5-4E66-B1D8-C15C983CADE8}" type="pres">
      <dgm:prSet presAssocID="{641B71A5-DE42-418E-A106-7081D9D72E0E}" presName="vertSpace2b" presStyleCnt="0"/>
      <dgm:spPr/>
    </dgm:pt>
    <dgm:pt modelId="{9FE0DC24-D9A1-4358-B12C-FB29CE29A9F2}" type="pres">
      <dgm:prSet presAssocID="{ACA1A715-9306-4012-9FF9-B9F1E47A76EC}" presName="horz2" presStyleCnt="0"/>
      <dgm:spPr/>
    </dgm:pt>
    <dgm:pt modelId="{8C5695A7-C300-468D-B932-51A3748F20AE}" type="pres">
      <dgm:prSet presAssocID="{ACA1A715-9306-4012-9FF9-B9F1E47A76EC}" presName="horzSpace2" presStyleCnt="0"/>
      <dgm:spPr/>
    </dgm:pt>
    <dgm:pt modelId="{E59ACDF6-93DA-41E3-956F-9C9020CBC4CE}" type="pres">
      <dgm:prSet presAssocID="{ACA1A715-9306-4012-9FF9-B9F1E47A76EC}" presName="tx2" presStyleLbl="revTx" presStyleIdx="5" presStyleCnt="6"/>
      <dgm:spPr/>
    </dgm:pt>
    <dgm:pt modelId="{F9002391-CE93-4888-BB5A-25D52ED2F004}" type="pres">
      <dgm:prSet presAssocID="{ACA1A715-9306-4012-9FF9-B9F1E47A76EC}" presName="vert2" presStyleCnt="0"/>
      <dgm:spPr/>
    </dgm:pt>
    <dgm:pt modelId="{D8672618-CD0C-42F6-8A69-5B9A5204C594}" type="pres">
      <dgm:prSet presAssocID="{ACA1A715-9306-4012-9FF9-B9F1E47A76EC}" presName="thinLine2b" presStyleLbl="callout" presStyleIdx="4" presStyleCnt="5"/>
      <dgm:spPr/>
    </dgm:pt>
    <dgm:pt modelId="{80F60D5A-328A-42CA-BF68-E1F97A04D652}" type="pres">
      <dgm:prSet presAssocID="{ACA1A715-9306-4012-9FF9-B9F1E47A76EC}" presName="vertSpace2b" presStyleCnt="0"/>
      <dgm:spPr/>
    </dgm:pt>
  </dgm:ptLst>
  <dgm:cxnLst>
    <dgm:cxn modelId="{30090401-B34D-4AC4-A091-0751AF61295F}" srcId="{B0C6F24E-1D9E-4336-B7A5-526F0423E8DD}" destId="{C206E2E5-1F1E-4EA0-893B-055841BDE4F7}" srcOrd="0" destOrd="0" parTransId="{8BAD9E84-699A-4813-9856-B5048A9A48AE}" sibTransId="{40418641-0D7E-41AD-AD65-640F03A2E8EF}"/>
    <dgm:cxn modelId="{19E11740-E1D1-4551-8352-3BA364DD1960}" srcId="{C206E2E5-1F1E-4EA0-893B-055841BDE4F7}" destId="{9109AA22-CDC9-4100-8221-979679188852}" srcOrd="2" destOrd="0" parTransId="{09364B46-2670-4DB3-91BC-E3096BA8F7AD}" sibTransId="{1D35D69C-AE5B-4F71-AEFF-C214EE733414}"/>
    <dgm:cxn modelId="{561C6645-E89C-4C76-9D97-43DE24A6754F}" type="presOf" srcId="{641B71A5-DE42-418E-A106-7081D9D72E0E}" destId="{9C96C874-CD87-4996-B89D-5B70AE43BF54}" srcOrd="0" destOrd="0" presId="urn:microsoft.com/office/officeart/2008/layout/LinedList"/>
    <dgm:cxn modelId="{FCA8184B-0CED-4EB1-B993-2A219D8086A7}" srcId="{C206E2E5-1F1E-4EA0-893B-055841BDE4F7}" destId="{F205373B-E14C-4C69-9C93-DA63D21B1569}" srcOrd="1" destOrd="0" parTransId="{6E7C9BBF-68E1-4065-979D-BF652D470D28}" sibTransId="{44D852EB-20A7-439B-9888-20EF998E1A02}"/>
    <dgm:cxn modelId="{CED9678E-EE68-4BB2-AC94-B4AB7FFA4195}" srcId="{C206E2E5-1F1E-4EA0-893B-055841BDE4F7}" destId="{ACA1A715-9306-4012-9FF9-B9F1E47A76EC}" srcOrd="4" destOrd="0" parTransId="{003A9FEB-E5B2-4F0D-A35B-D2452F0DBF1F}" sibTransId="{37C0422D-C56C-4675-9C4D-B9900E8C9FE2}"/>
    <dgm:cxn modelId="{8A5C7190-B3DB-41D5-BC1F-5FAB9D2F982C}" srcId="{C206E2E5-1F1E-4EA0-893B-055841BDE4F7}" destId="{641B71A5-DE42-418E-A106-7081D9D72E0E}" srcOrd="3" destOrd="0" parTransId="{CA0B598B-9E0A-47AF-A26A-8C9FAC632E92}" sibTransId="{28FB952D-7486-4B13-B3D9-CF9C147141A4}"/>
    <dgm:cxn modelId="{6C90E29A-AA9F-429D-99A4-8340AAB3BBCE}" type="presOf" srcId="{9109AA22-CDC9-4100-8221-979679188852}" destId="{8C782332-D0DD-4253-9952-E1281B9DEE86}" srcOrd="0" destOrd="0" presId="urn:microsoft.com/office/officeart/2008/layout/LinedList"/>
    <dgm:cxn modelId="{DEB733AB-332B-4759-BC93-3E9AB3939C9B}" type="presOf" srcId="{F205373B-E14C-4C69-9C93-DA63D21B1569}" destId="{A7D6CD83-9E9C-4B9F-8703-B3BE2E2BEFF8}" srcOrd="0" destOrd="0" presId="urn:microsoft.com/office/officeart/2008/layout/LinedList"/>
    <dgm:cxn modelId="{14DD80AC-9606-4096-9407-32369ABF6ED9}" type="presOf" srcId="{B0C6F24E-1D9E-4336-B7A5-526F0423E8DD}" destId="{74160B27-4CFA-4D23-9628-4C004D9CD4C7}" srcOrd="0" destOrd="0" presId="urn:microsoft.com/office/officeart/2008/layout/LinedList"/>
    <dgm:cxn modelId="{21E5A5C3-6352-4EB4-ABDF-B80D7A8A09DF}" srcId="{C206E2E5-1F1E-4EA0-893B-055841BDE4F7}" destId="{1BB27359-A08B-464D-A748-8E600864AACB}" srcOrd="0" destOrd="0" parTransId="{971D3DE2-C692-43FB-B9C4-F40FA4C1D47E}" sibTransId="{8EFCFD9F-E2E8-444C-A3F2-588921B4FB68}"/>
    <dgm:cxn modelId="{A84306E6-CB8B-4DF1-A7CF-DC185A287E77}" type="presOf" srcId="{ACA1A715-9306-4012-9FF9-B9F1E47A76EC}" destId="{E59ACDF6-93DA-41E3-956F-9C9020CBC4CE}" srcOrd="0" destOrd="0" presId="urn:microsoft.com/office/officeart/2008/layout/LinedList"/>
    <dgm:cxn modelId="{58BFBAE8-7C26-429C-941F-745EA71C5765}" type="presOf" srcId="{1BB27359-A08B-464D-A748-8E600864AACB}" destId="{B1DE653C-094B-43B1-BDAB-59DF4FB7C89E}" srcOrd="0" destOrd="0" presId="urn:microsoft.com/office/officeart/2008/layout/LinedList"/>
    <dgm:cxn modelId="{DBABB1EF-AD19-45FD-A554-E6A7FBE22E7E}" type="presOf" srcId="{C206E2E5-1F1E-4EA0-893B-055841BDE4F7}" destId="{24B151C5-65AD-434D-8411-B51D8EDC13E8}" srcOrd="0" destOrd="0" presId="urn:microsoft.com/office/officeart/2008/layout/LinedList"/>
    <dgm:cxn modelId="{391A3452-3BC4-48DD-9DBE-4E00FB3C42CD}" type="presParOf" srcId="{74160B27-4CFA-4D23-9628-4C004D9CD4C7}" destId="{84D8E1AB-396A-4D9A-B722-6E62ECD13D2A}" srcOrd="0" destOrd="0" presId="urn:microsoft.com/office/officeart/2008/layout/LinedList"/>
    <dgm:cxn modelId="{599F738E-E9F5-43D3-AA88-F9E126DDAE10}" type="presParOf" srcId="{74160B27-4CFA-4D23-9628-4C004D9CD4C7}" destId="{78D43EF1-4665-4196-B928-447F73117EB4}" srcOrd="1" destOrd="0" presId="urn:microsoft.com/office/officeart/2008/layout/LinedList"/>
    <dgm:cxn modelId="{5CCE130A-71B6-43B7-9216-CBDC48C5C28F}" type="presParOf" srcId="{78D43EF1-4665-4196-B928-447F73117EB4}" destId="{24B151C5-65AD-434D-8411-B51D8EDC13E8}" srcOrd="0" destOrd="0" presId="urn:microsoft.com/office/officeart/2008/layout/LinedList"/>
    <dgm:cxn modelId="{909997C3-E10B-441A-BE85-43F03917EE3F}" type="presParOf" srcId="{78D43EF1-4665-4196-B928-447F73117EB4}" destId="{8AF8404A-7F1A-40EE-BA43-564557238193}" srcOrd="1" destOrd="0" presId="urn:microsoft.com/office/officeart/2008/layout/LinedList"/>
    <dgm:cxn modelId="{5AC3A3DA-4800-4D0B-BD98-EAB197CFC232}" type="presParOf" srcId="{8AF8404A-7F1A-40EE-BA43-564557238193}" destId="{F6420D81-EBD6-4C9C-9C91-2F26429434BA}" srcOrd="0" destOrd="0" presId="urn:microsoft.com/office/officeart/2008/layout/LinedList"/>
    <dgm:cxn modelId="{06DB1E6C-64D9-463F-971C-EEF89B074FBC}" type="presParOf" srcId="{8AF8404A-7F1A-40EE-BA43-564557238193}" destId="{AD6DFCEF-7639-4FC4-A21C-A506DCA3DFC2}" srcOrd="1" destOrd="0" presId="urn:microsoft.com/office/officeart/2008/layout/LinedList"/>
    <dgm:cxn modelId="{A57030F7-C888-4D10-B37F-7E229E43B35B}" type="presParOf" srcId="{AD6DFCEF-7639-4FC4-A21C-A506DCA3DFC2}" destId="{630E177A-EFF7-4113-9F8E-C0708FBC880C}" srcOrd="0" destOrd="0" presId="urn:microsoft.com/office/officeart/2008/layout/LinedList"/>
    <dgm:cxn modelId="{CCA88AF2-251B-49A7-A0A7-FD69C254F52D}" type="presParOf" srcId="{AD6DFCEF-7639-4FC4-A21C-A506DCA3DFC2}" destId="{B1DE653C-094B-43B1-BDAB-59DF4FB7C89E}" srcOrd="1" destOrd="0" presId="urn:microsoft.com/office/officeart/2008/layout/LinedList"/>
    <dgm:cxn modelId="{D36676BA-ED0B-463E-915E-4D414F35E2B2}" type="presParOf" srcId="{AD6DFCEF-7639-4FC4-A21C-A506DCA3DFC2}" destId="{0B681748-7BBF-403B-A582-CF363167693A}" srcOrd="2" destOrd="0" presId="urn:microsoft.com/office/officeart/2008/layout/LinedList"/>
    <dgm:cxn modelId="{F4002F24-13E3-4003-BC98-634763723682}" type="presParOf" srcId="{8AF8404A-7F1A-40EE-BA43-564557238193}" destId="{770160A0-C7E5-496A-BB40-98E1D7A807ED}" srcOrd="2" destOrd="0" presId="urn:microsoft.com/office/officeart/2008/layout/LinedList"/>
    <dgm:cxn modelId="{159ED8CD-85BF-44AE-8C2D-E2568C30E860}" type="presParOf" srcId="{8AF8404A-7F1A-40EE-BA43-564557238193}" destId="{4984B3F2-6122-479F-A6EE-091F9BACF6B7}" srcOrd="3" destOrd="0" presId="urn:microsoft.com/office/officeart/2008/layout/LinedList"/>
    <dgm:cxn modelId="{FB4D69CE-4ABE-4DE1-B061-13B70864945E}" type="presParOf" srcId="{8AF8404A-7F1A-40EE-BA43-564557238193}" destId="{04C61CEF-E02C-4941-8362-50E547BCFC4F}" srcOrd="4" destOrd="0" presId="urn:microsoft.com/office/officeart/2008/layout/LinedList"/>
    <dgm:cxn modelId="{CD3080E6-B3DD-4DB7-93DF-5F13925830C3}" type="presParOf" srcId="{04C61CEF-E02C-4941-8362-50E547BCFC4F}" destId="{466CBBA2-15B5-42D5-96DB-3235D196B36B}" srcOrd="0" destOrd="0" presId="urn:microsoft.com/office/officeart/2008/layout/LinedList"/>
    <dgm:cxn modelId="{C5A2DC74-EF99-4C8C-B47A-AD450C622734}" type="presParOf" srcId="{04C61CEF-E02C-4941-8362-50E547BCFC4F}" destId="{A7D6CD83-9E9C-4B9F-8703-B3BE2E2BEFF8}" srcOrd="1" destOrd="0" presId="urn:microsoft.com/office/officeart/2008/layout/LinedList"/>
    <dgm:cxn modelId="{5C95451C-CEDB-4708-9DFA-25C6DFA1449E}" type="presParOf" srcId="{04C61CEF-E02C-4941-8362-50E547BCFC4F}" destId="{B900AD9D-2581-4008-B870-693E45ECBC55}" srcOrd="2" destOrd="0" presId="urn:microsoft.com/office/officeart/2008/layout/LinedList"/>
    <dgm:cxn modelId="{7C88A986-6A4B-4944-BAE6-4F00CB0B175F}" type="presParOf" srcId="{8AF8404A-7F1A-40EE-BA43-564557238193}" destId="{0B636CED-A10F-425A-8FF3-6DCE424D09E7}" srcOrd="5" destOrd="0" presId="urn:microsoft.com/office/officeart/2008/layout/LinedList"/>
    <dgm:cxn modelId="{05DA1552-2F82-457A-9EE5-1C38FC1387CC}" type="presParOf" srcId="{8AF8404A-7F1A-40EE-BA43-564557238193}" destId="{17FC55C0-B981-4877-9B63-BD02329AB56C}" srcOrd="6" destOrd="0" presId="urn:microsoft.com/office/officeart/2008/layout/LinedList"/>
    <dgm:cxn modelId="{A0A98CB6-BD29-4565-9877-7312527F84F8}" type="presParOf" srcId="{8AF8404A-7F1A-40EE-BA43-564557238193}" destId="{B05AD3CA-BF14-4D61-B700-21C5327B3227}" srcOrd="7" destOrd="0" presId="urn:microsoft.com/office/officeart/2008/layout/LinedList"/>
    <dgm:cxn modelId="{94877606-692C-4D6B-A8D4-6666786D5023}" type="presParOf" srcId="{B05AD3CA-BF14-4D61-B700-21C5327B3227}" destId="{C640C5D1-AED4-4869-B44E-C2C42B52C80E}" srcOrd="0" destOrd="0" presId="urn:microsoft.com/office/officeart/2008/layout/LinedList"/>
    <dgm:cxn modelId="{664011AD-D108-42DE-8807-C89BEFD6B8AC}" type="presParOf" srcId="{B05AD3CA-BF14-4D61-B700-21C5327B3227}" destId="{8C782332-D0DD-4253-9952-E1281B9DEE86}" srcOrd="1" destOrd="0" presId="urn:microsoft.com/office/officeart/2008/layout/LinedList"/>
    <dgm:cxn modelId="{7905F58F-F08F-4B7B-8081-A4E6F9B0A676}" type="presParOf" srcId="{B05AD3CA-BF14-4D61-B700-21C5327B3227}" destId="{4ABB5E80-D6D9-4A39-9B86-6CDAB18D17AC}" srcOrd="2" destOrd="0" presId="urn:microsoft.com/office/officeart/2008/layout/LinedList"/>
    <dgm:cxn modelId="{7573A623-B11B-41C3-A05B-37129B6AE177}" type="presParOf" srcId="{8AF8404A-7F1A-40EE-BA43-564557238193}" destId="{A9B0058E-8B29-4223-8BF2-23CE719747C9}" srcOrd="8" destOrd="0" presId="urn:microsoft.com/office/officeart/2008/layout/LinedList"/>
    <dgm:cxn modelId="{9CC35E28-C0B6-4A4C-B3B9-6EBDA1343DEA}" type="presParOf" srcId="{8AF8404A-7F1A-40EE-BA43-564557238193}" destId="{BE2AC5B2-6E61-4FC5-98E7-BFCBFB9B3198}" srcOrd="9" destOrd="0" presId="urn:microsoft.com/office/officeart/2008/layout/LinedList"/>
    <dgm:cxn modelId="{C0B212D4-899B-4D11-B2C6-35D4B7F99ED0}" type="presParOf" srcId="{8AF8404A-7F1A-40EE-BA43-564557238193}" destId="{95D8E081-7DFF-46DE-8D4D-110F1736D51D}" srcOrd="10" destOrd="0" presId="urn:microsoft.com/office/officeart/2008/layout/LinedList"/>
    <dgm:cxn modelId="{F19915B9-3895-4D0F-866C-16DE240BC755}" type="presParOf" srcId="{95D8E081-7DFF-46DE-8D4D-110F1736D51D}" destId="{D502E40A-2C3D-46CA-A9D8-C78883893D5B}" srcOrd="0" destOrd="0" presId="urn:microsoft.com/office/officeart/2008/layout/LinedList"/>
    <dgm:cxn modelId="{DC618505-85B9-4A2A-9481-65B5FA80CA90}" type="presParOf" srcId="{95D8E081-7DFF-46DE-8D4D-110F1736D51D}" destId="{9C96C874-CD87-4996-B89D-5B70AE43BF54}" srcOrd="1" destOrd="0" presId="urn:microsoft.com/office/officeart/2008/layout/LinedList"/>
    <dgm:cxn modelId="{DA32C925-17FF-4BFD-A21E-2F3471CCAA88}" type="presParOf" srcId="{95D8E081-7DFF-46DE-8D4D-110F1736D51D}" destId="{32A9D03E-1FCC-46B8-9220-DAD4C545E616}" srcOrd="2" destOrd="0" presId="urn:microsoft.com/office/officeart/2008/layout/LinedList"/>
    <dgm:cxn modelId="{52B0890A-245D-472F-A62B-E40AFA100BCB}" type="presParOf" srcId="{8AF8404A-7F1A-40EE-BA43-564557238193}" destId="{C76C317F-8B07-45A5-AEA2-47CAD0463FCA}" srcOrd="11" destOrd="0" presId="urn:microsoft.com/office/officeart/2008/layout/LinedList"/>
    <dgm:cxn modelId="{4D7EB022-39FD-460B-A45C-1C7D1A7B39F6}" type="presParOf" srcId="{8AF8404A-7F1A-40EE-BA43-564557238193}" destId="{47921D23-82A5-4E66-B1D8-C15C983CADE8}" srcOrd="12" destOrd="0" presId="urn:microsoft.com/office/officeart/2008/layout/LinedList"/>
    <dgm:cxn modelId="{CE430EAD-5071-43FC-B318-ACF06691C56D}" type="presParOf" srcId="{8AF8404A-7F1A-40EE-BA43-564557238193}" destId="{9FE0DC24-D9A1-4358-B12C-FB29CE29A9F2}" srcOrd="13" destOrd="0" presId="urn:microsoft.com/office/officeart/2008/layout/LinedList"/>
    <dgm:cxn modelId="{ECA20527-0A14-4BE3-B538-B5EA275088BD}" type="presParOf" srcId="{9FE0DC24-D9A1-4358-B12C-FB29CE29A9F2}" destId="{8C5695A7-C300-468D-B932-51A3748F20AE}" srcOrd="0" destOrd="0" presId="urn:microsoft.com/office/officeart/2008/layout/LinedList"/>
    <dgm:cxn modelId="{67FCF71E-5C4F-42EB-ABA3-4F9E5F5161FC}" type="presParOf" srcId="{9FE0DC24-D9A1-4358-B12C-FB29CE29A9F2}" destId="{E59ACDF6-93DA-41E3-956F-9C9020CBC4CE}" srcOrd="1" destOrd="0" presId="urn:microsoft.com/office/officeart/2008/layout/LinedList"/>
    <dgm:cxn modelId="{5FF87BB4-0B1D-4CBD-9B50-E5164940DDDE}" type="presParOf" srcId="{9FE0DC24-D9A1-4358-B12C-FB29CE29A9F2}" destId="{F9002391-CE93-4888-BB5A-25D52ED2F004}" srcOrd="2" destOrd="0" presId="urn:microsoft.com/office/officeart/2008/layout/LinedList"/>
    <dgm:cxn modelId="{A9150B42-373D-4739-BD82-37EE8FDD5782}" type="presParOf" srcId="{8AF8404A-7F1A-40EE-BA43-564557238193}" destId="{D8672618-CD0C-42F6-8A69-5B9A5204C594}" srcOrd="14" destOrd="0" presId="urn:microsoft.com/office/officeart/2008/layout/LinedList"/>
    <dgm:cxn modelId="{C055F9C9-C185-45B8-986D-68F8B4C4A737}" type="presParOf" srcId="{8AF8404A-7F1A-40EE-BA43-564557238193}" destId="{80F60D5A-328A-42CA-BF68-E1F97A04D652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C206E2E5-1F1E-4EA0-893B-055841BDE4F7}">
      <dgm:prSet phldrT="[Metin]" custT="1"/>
      <dgm:spPr/>
      <dgm:t>
        <a:bodyPr/>
        <a:lstStyle/>
        <a:p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BAD9E84-699A-4813-9856-B5048A9A48AE}" type="par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40418641-0D7E-41AD-AD65-640F03A2E8EF}" type="sibTrans" cxnId="{30090401-B34D-4AC4-A091-0751AF61295F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937ED8E9-9DCD-4B53-AA52-5B42CF697591}">
      <dgm:prSet phldrT="[Metin]" custT="1"/>
      <dgm:spPr/>
      <dgm:t>
        <a:bodyPr/>
        <a:lstStyle/>
        <a:p>
          <a:pPr algn="l"/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Painting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61E591C-9072-4144-BCAF-720A4A979D49}" type="parTrans" cxnId="{D65D7612-C144-4BAE-AEFA-26F9D8F7BFE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3FE98E9E-D630-4144-B221-9B050363E71C}" type="sibTrans" cxnId="{D65D7612-C144-4BAE-AEFA-26F9D8F7BFE0}">
      <dgm:prSet/>
      <dgm:spPr/>
      <dgm:t>
        <a:bodyPr/>
        <a:lstStyle/>
        <a:p>
          <a:endParaRPr lang="tr-TR">
            <a:solidFill>
              <a:srgbClr val="3F3F3F"/>
            </a:solidFill>
          </a:endParaRPr>
        </a:p>
      </dgm:t>
    </dgm:pt>
    <dgm:pt modelId="{74160B27-4CFA-4D23-9628-4C004D9CD4C7}" type="pres">
      <dgm:prSet presAssocID="{B0C6F24E-1D9E-4336-B7A5-526F0423E8DD}" presName="vert0" presStyleCnt="0">
        <dgm:presLayoutVars>
          <dgm:dir/>
          <dgm:animOne val="branch"/>
          <dgm:animLvl val="lvl"/>
        </dgm:presLayoutVars>
      </dgm:prSet>
      <dgm:spPr/>
    </dgm:pt>
    <dgm:pt modelId="{84D8E1AB-396A-4D9A-B722-6E62ECD13D2A}" type="pres">
      <dgm:prSet presAssocID="{C206E2E5-1F1E-4EA0-893B-055841BDE4F7}" presName="thickLine" presStyleLbl="alignNode1" presStyleIdx="0" presStyleCnt="1" custLinFactNeighborX="150" custLinFactNeighborY="-66679"/>
      <dgm:spPr/>
    </dgm:pt>
    <dgm:pt modelId="{78D43EF1-4665-4196-B928-447F73117EB4}" type="pres">
      <dgm:prSet presAssocID="{C206E2E5-1F1E-4EA0-893B-055841BDE4F7}" presName="horz1" presStyleCnt="0"/>
      <dgm:spPr/>
    </dgm:pt>
    <dgm:pt modelId="{24B151C5-65AD-434D-8411-B51D8EDC13E8}" type="pres">
      <dgm:prSet presAssocID="{C206E2E5-1F1E-4EA0-893B-055841BDE4F7}" presName="tx1" presStyleLbl="revTx" presStyleIdx="0" presStyleCnt="2"/>
      <dgm:spPr/>
    </dgm:pt>
    <dgm:pt modelId="{8AF8404A-7F1A-40EE-BA43-564557238193}" type="pres">
      <dgm:prSet presAssocID="{C206E2E5-1F1E-4EA0-893B-055841BDE4F7}" presName="vert1" presStyleCnt="0"/>
      <dgm:spPr/>
    </dgm:pt>
    <dgm:pt modelId="{8F7294DF-B1BD-46BD-8524-F94F23441D64}" type="pres">
      <dgm:prSet presAssocID="{937ED8E9-9DCD-4B53-AA52-5B42CF697591}" presName="vertSpace2a" presStyleCnt="0"/>
      <dgm:spPr/>
    </dgm:pt>
    <dgm:pt modelId="{345DA00D-270A-4051-8B8F-D3B1B3E4D349}" type="pres">
      <dgm:prSet presAssocID="{937ED8E9-9DCD-4B53-AA52-5B42CF697591}" presName="horz2" presStyleCnt="0"/>
      <dgm:spPr/>
    </dgm:pt>
    <dgm:pt modelId="{4557A79B-BFB5-4282-B10F-435678B9895C}" type="pres">
      <dgm:prSet presAssocID="{937ED8E9-9DCD-4B53-AA52-5B42CF697591}" presName="horzSpace2" presStyleCnt="0"/>
      <dgm:spPr/>
    </dgm:pt>
    <dgm:pt modelId="{3CC1B60E-1FAC-4DF9-A4BE-A46DFDE10BD7}" type="pres">
      <dgm:prSet presAssocID="{937ED8E9-9DCD-4B53-AA52-5B42CF697591}" presName="tx2" presStyleLbl="revTx" presStyleIdx="1" presStyleCnt="2"/>
      <dgm:spPr/>
    </dgm:pt>
    <dgm:pt modelId="{D156B352-7050-4587-932E-1F87607C6C81}" type="pres">
      <dgm:prSet presAssocID="{937ED8E9-9DCD-4B53-AA52-5B42CF697591}" presName="vert2" presStyleCnt="0"/>
      <dgm:spPr/>
    </dgm:pt>
    <dgm:pt modelId="{4951981E-048F-4383-9BB7-58511B3198C6}" type="pres">
      <dgm:prSet presAssocID="{937ED8E9-9DCD-4B53-AA52-5B42CF697591}" presName="thinLine2b" presStyleLbl="callout" presStyleIdx="0" presStyleCnt="1"/>
      <dgm:spPr/>
    </dgm:pt>
    <dgm:pt modelId="{21BF168A-5CF2-40F2-A3FE-FA9DD94E8DA2}" type="pres">
      <dgm:prSet presAssocID="{937ED8E9-9DCD-4B53-AA52-5B42CF697591}" presName="vertSpace2b" presStyleCnt="0"/>
      <dgm:spPr/>
    </dgm:pt>
  </dgm:ptLst>
  <dgm:cxnLst>
    <dgm:cxn modelId="{30090401-B34D-4AC4-A091-0751AF61295F}" srcId="{B0C6F24E-1D9E-4336-B7A5-526F0423E8DD}" destId="{C206E2E5-1F1E-4EA0-893B-055841BDE4F7}" srcOrd="0" destOrd="0" parTransId="{8BAD9E84-699A-4813-9856-B5048A9A48AE}" sibTransId="{40418641-0D7E-41AD-AD65-640F03A2E8EF}"/>
    <dgm:cxn modelId="{D65D7612-C144-4BAE-AEFA-26F9D8F7BFE0}" srcId="{C206E2E5-1F1E-4EA0-893B-055841BDE4F7}" destId="{937ED8E9-9DCD-4B53-AA52-5B42CF697591}" srcOrd="0" destOrd="0" parTransId="{761E591C-9072-4144-BCAF-720A4A979D49}" sibTransId="{3FE98E9E-D630-4144-B221-9B050363E71C}"/>
    <dgm:cxn modelId="{83FA3551-71BA-424C-97BC-5B9E878E0C6C}" type="presOf" srcId="{937ED8E9-9DCD-4B53-AA52-5B42CF697591}" destId="{3CC1B60E-1FAC-4DF9-A4BE-A46DFDE10BD7}" srcOrd="0" destOrd="0" presId="urn:microsoft.com/office/officeart/2008/layout/LinedList"/>
    <dgm:cxn modelId="{14DD80AC-9606-4096-9407-32369ABF6ED9}" type="presOf" srcId="{B0C6F24E-1D9E-4336-B7A5-526F0423E8DD}" destId="{74160B27-4CFA-4D23-9628-4C004D9CD4C7}" srcOrd="0" destOrd="0" presId="urn:microsoft.com/office/officeart/2008/layout/LinedList"/>
    <dgm:cxn modelId="{DBABB1EF-AD19-45FD-A554-E6A7FBE22E7E}" type="presOf" srcId="{C206E2E5-1F1E-4EA0-893B-055841BDE4F7}" destId="{24B151C5-65AD-434D-8411-B51D8EDC13E8}" srcOrd="0" destOrd="0" presId="urn:microsoft.com/office/officeart/2008/layout/LinedList"/>
    <dgm:cxn modelId="{391A3452-3BC4-48DD-9DBE-4E00FB3C42CD}" type="presParOf" srcId="{74160B27-4CFA-4D23-9628-4C004D9CD4C7}" destId="{84D8E1AB-396A-4D9A-B722-6E62ECD13D2A}" srcOrd="0" destOrd="0" presId="urn:microsoft.com/office/officeart/2008/layout/LinedList"/>
    <dgm:cxn modelId="{599F738E-E9F5-43D3-AA88-F9E126DDAE10}" type="presParOf" srcId="{74160B27-4CFA-4D23-9628-4C004D9CD4C7}" destId="{78D43EF1-4665-4196-B928-447F73117EB4}" srcOrd="1" destOrd="0" presId="urn:microsoft.com/office/officeart/2008/layout/LinedList"/>
    <dgm:cxn modelId="{5CCE130A-71B6-43B7-9216-CBDC48C5C28F}" type="presParOf" srcId="{78D43EF1-4665-4196-B928-447F73117EB4}" destId="{24B151C5-65AD-434D-8411-B51D8EDC13E8}" srcOrd="0" destOrd="0" presId="urn:microsoft.com/office/officeart/2008/layout/LinedList"/>
    <dgm:cxn modelId="{909997C3-E10B-441A-BE85-43F03917EE3F}" type="presParOf" srcId="{78D43EF1-4665-4196-B928-447F73117EB4}" destId="{8AF8404A-7F1A-40EE-BA43-564557238193}" srcOrd="1" destOrd="0" presId="urn:microsoft.com/office/officeart/2008/layout/LinedList"/>
    <dgm:cxn modelId="{C7162BC5-0347-4934-95E3-846A351E1A2D}" type="presParOf" srcId="{8AF8404A-7F1A-40EE-BA43-564557238193}" destId="{8F7294DF-B1BD-46BD-8524-F94F23441D64}" srcOrd="0" destOrd="0" presId="urn:microsoft.com/office/officeart/2008/layout/LinedList"/>
    <dgm:cxn modelId="{63B3CB52-C074-40FD-A5FE-84416EF07A4D}" type="presParOf" srcId="{8AF8404A-7F1A-40EE-BA43-564557238193}" destId="{345DA00D-270A-4051-8B8F-D3B1B3E4D349}" srcOrd="1" destOrd="0" presId="urn:microsoft.com/office/officeart/2008/layout/LinedList"/>
    <dgm:cxn modelId="{4F0CF8E2-7D8A-46BE-93CC-2EB45C9A529F}" type="presParOf" srcId="{345DA00D-270A-4051-8B8F-D3B1B3E4D349}" destId="{4557A79B-BFB5-4282-B10F-435678B9895C}" srcOrd="0" destOrd="0" presId="urn:microsoft.com/office/officeart/2008/layout/LinedList"/>
    <dgm:cxn modelId="{638CE121-25BE-47D6-B385-AB2595CC0A33}" type="presParOf" srcId="{345DA00D-270A-4051-8B8F-D3B1B3E4D349}" destId="{3CC1B60E-1FAC-4DF9-A4BE-A46DFDE10BD7}" srcOrd="1" destOrd="0" presId="urn:microsoft.com/office/officeart/2008/layout/LinedList"/>
    <dgm:cxn modelId="{F9C70761-2697-43BF-9128-A139FA1746D4}" type="presParOf" srcId="{345DA00D-270A-4051-8B8F-D3B1B3E4D349}" destId="{D156B352-7050-4587-932E-1F87607C6C81}" srcOrd="2" destOrd="0" presId="urn:microsoft.com/office/officeart/2008/layout/LinedList"/>
    <dgm:cxn modelId="{3D841F28-3D78-4490-9E29-329612C38870}" type="presParOf" srcId="{8AF8404A-7F1A-40EE-BA43-564557238193}" destId="{4951981E-048F-4383-9BB7-58511B3198C6}" srcOrd="2" destOrd="0" presId="urn:microsoft.com/office/officeart/2008/layout/LinedList"/>
    <dgm:cxn modelId="{CF18FDE6-A8DC-4CAF-9961-DB02A9298392}" type="presParOf" srcId="{8AF8404A-7F1A-40EE-BA43-564557238193}" destId="{21BF168A-5CF2-40F2-A3FE-FA9DD94E8DA2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AD7361B7-C6B4-4080-9BCE-1D3F3164A702}">
      <dgm:prSet phldrT="[Metin]"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Letters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(10)</a:t>
          </a:r>
        </a:p>
      </dgm:t>
    </dgm:pt>
    <dgm:pt modelId="{1CA28669-B02D-4851-8C77-2D62209336D0}" type="parTrans" cxnId="{D78C5006-8A33-42C9-BDEC-775ED0324F91}">
      <dgm:prSet/>
      <dgm:spPr/>
      <dgm:t>
        <a:bodyPr/>
        <a:lstStyle/>
        <a:p>
          <a:endParaRPr lang="tr-TR"/>
        </a:p>
      </dgm:t>
    </dgm:pt>
    <dgm:pt modelId="{5F81C369-7A7A-43AA-8AB0-386AB51EAFDA}" type="sibTrans" cxnId="{D78C5006-8A33-42C9-BDEC-775ED0324F91}">
      <dgm:prSet/>
      <dgm:spPr/>
      <dgm:t>
        <a:bodyPr/>
        <a:lstStyle/>
        <a:p>
          <a:endParaRPr lang="tr-TR"/>
        </a:p>
      </dgm:t>
    </dgm:pt>
    <dgm:pt modelId="{A69D43E4-A1FD-4807-9FDE-A50C122EF1B0}">
      <dgm:prSet phldrT="[Metin]" custT="1"/>
      <dgm:spPr/>
      <dgm:t>
        <a:bodyPr/>
        <a:lstStyle/>
        <a:p>
          <a:pPr algn="l"/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Art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C124A8E-8569-44DA-A814-C3A6DC97A2C6}" type="parTrans" cxnId="{3B8D5C65-DEF6-4D09-B4A6-214C61E5DF61}">
      <dgm:prSet/>
      <dgm:spPr/>
      <dgm:t>
        <a:bodyPr/>
        <a:lstStyle/>
        <a:p>
          <a:endParaRPr lang="tr-TR"/>
        </a:p>
      </dgm:t>
    </dgm:pt>
    <dgm:pt modelId="{5086DEFF-8A9F-4F75-91D7-69929FAD5BD6}" type="sibTrans" cxnId="{3B8D5C65-DEF6-4D09-B4A6-214C61E5DF61}">
      <dgm:prSet/>
      <dgm:spPr/>
      <dgm:t>
        <a:bodyPr/>
        <a:lstStyle/>
        <a:p>
          <a:endParaRPr lang="tr-TR"/>
        </a:p>
      </dgm:t>
    </dgm:pt>
    <dgm:pt modelId="{2358E9E9-E4C3-40AB-A24A-8D1024468D5D}">
      <dgm:prSet phldrT="[Metin]"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Sicence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gm:t>
    </dgm:pt>
    <dgm:pt modelId="{C6C2E3CB-93F4-44F2-A5E6-7296D3F60D4B}" type="parTrans" cxnId="{C57AC4AB-23B0-4EAD-A1B8-F92788A1366D}">
      <dgm:prSet/>
      <dgm:spPr/>
      <dgm:t>
        <a:bodyPr/>
        <a:lstStyle/>
        <a:p>
          <a:endParaRPr lang="tr-TR"/>
        </a:p>
      </dgm:t>
    </dgm:pt>
    <dgm:pt modelId="{C90145E1-1FD9-497D-8862-0F893C86A66A}" type="sibTrans" cxnId="{C57AC4AB-23B0-4EAD-A1B8-F92788A1366D}">
      <dgm:prSet/>
      <dgm:spPr/>
      <dgm:t>
        <a:bodyPr/>
        <a:lstStyle/>
        <a:p>
          <a:endParaRPr lang="tr-TR"/>
        </a:p>
      </dgm:t>
    </dgm:pt>
    <dgm:pt modelId="{89C0A070-AC80-4684-92D8-A49656EA4F6F}">
      <dgm:prSet phldrT="[Metin]"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Physcis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B93F60D-32B7-4307-9FB9-E9A3BDB5852C}" type="parTrans" cxnId="{41E203DF-3457-4612-8772-718F0146B6AD}">
      <dgm:prSet/>
      <dgm:spPr/>
      <dgm:t>
        <a:bodyPr/>
        <a:lstStyle/>
        <a:p>
          <a:endParaRPr lang="tr-TR"/>
        </a:p>
      </dgm:t>
    </dgm:pt>
    <dgm:pt modelId="{E600DB97-752D-4E43-93F0-B9E47CA26B6D}" type="sibTrans" cxnId="{41E203DF-3457-4612-8772-718F0146B6AD}">
      <dgm:prSet/>
      <dgm:spPr/>
      <dgm:t>
        <a:bodyPr/>
        <a:lstStyle/>
        <a:p>
          <a:endParaRPr lang="tr-TR"/>
        </a:p>
      </dgm:t>
    </dgm:pt>
    <dgm:pt modelId="{5B6DE2A4-521A-4FA8-868C-84B750FF9F68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C04CB5A-F7D1-4A4C-AA60-30436529AB49}" type="parTrans" cxnId="{50F618AF-78FE-4611-BC1C-FFA8A07C8775}">
      <dgm:prSet/>
      <dgm:spPr/>
      <dgm:t>
        <a:bodyPr/>
        <a:lstStyle/>
        <a:p>
          <a:endParaRPr lang="tr-TR"/>
        </a:p>
      </dgm:t>
    </dgm:pt>
    <dgm:pt modelId="{4AAE5E78-4A75-4FE6-918F-03A94D4DB55F}" type="sibTrans" cxnId="{50F618AF-78FE-4611-BC1C-FFA8A07C8775}">
      <dgm:prSet/>
      <dgm:spPr/>
      <dgm:t>
        <a:bodyPr/>
        <a:lstStyle/>
        <a:p>
          <a:endParaRPr lang="tr-TR"/>
        </a:p>
      </dgm:t>
    </dgm:pt>
    <dgm:pt modelId="{569DF16D-E863-4FBE-9D36-EEBE00B4BB1D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Turkish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Language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Literature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21F6C56-B5BE-45D0-A19F-60BCA0B0DBCB}" type="parTrans" cxnId="{6681B0A9-3BA2-479B-9416-A095860CC5B2}">
      <dgm:prSet/>
      <dgm:spPr/>
      <dgm:t>
        <a:bodyPr/>
        <a:lstStyle/>
        <a:p>
          <a:endParaRPr lang="tr-TR"/>
        </a:p>
      </dgm:t>
    </dgm:pt>
    <dgm:pt modelId="{5C18879F-01BC-4AC4-9DB0-628AD1A0995E}" type="sibTrans" cxnId="{6681B0A9-3BA2-479B-9416-A095860CC5B2}">
      <dgm:prSet/>
      <dgm:spPr/>
      <dgm:t>
        <a:bodyPr/>
        <a:lstStyle/>
        <a:p>
          <a:endParaRPr lang="tr-TR"/>
        </a:p>
      </dgm:t>
    </dgm:pt>
    <dgm:pt modelId="{8A8DFDBD-79A9-4A03-8BB0-ACAE7A838153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Sociology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782B248-10FB-4165-AD4F-CD4EDD1EA0F9}" type="parTrans" cxnId="{97A1E807-48C0-4128-B81A-2F5C0340852A}">
      <dgm:prSet/>
      <dgm:spPr/>
      <dgm:t>
        <a:bodyPr/>
        <a:lstStyle/>
        <a:p>
          <a:endParaRPr lang="tr-TR"/>
        </a:p>
      </dgm:t>
    </dgm:pt>
    <dgm:pt modelId="{E4FAAE91-EBFC-4467-9D8A-4C125E0F4A50}" type="sibTrans" cxnId="{97A1E807-48C0-4128-B81A-2F5C0340852A}">
      <dgm:prSet/>
      <dgm:spPr/>
      <dgm:t>
        <a:bodyPr/>
        <a:lstStyle/>
        <a:p>
          <a:endParaRPr lang="tr-TR"/>
        </a:p>
      </dgm:t>
    </dgm:pt>
    <dgm:pt modelId="{B99BCD50-90A7-450C-9A69-B81ED7335906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Archeology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EB7435C-C3B5-4F6B-8A03-ADB6E488D198}" type="parTrans" cxnId="{F4AC4BFD-15C3-4475-BA6C-15FB7CADF538}">
      <dgm:prSet/>
      <dgm:spPr/>
      <dgm:t>
        <a:bodyPr/>
        <a:lstStyle/>
        <a:p>
          <a:endParaRPr lang="tr-TR"/>
        </a:p>
      </dgm:t>
    </dgm:pt>
    <dgm:pt modelId="{BFA3C97D-BBFC-43ED-8F32-54A78E96A479}" type="sibTrans" cxnId="{F4AC4BFD-15C3-4475-BA6C-15FB7CADF538}">
      <dgm:prSet/>
      <dgm:spPr/>
      <dgm:t>
        <a:bodyPr/>
        <a:lstStyle/>
        <a:p>
          <a:endParaRPr lang="tr-TR"/>
        </a:p>
      </dgm:t>
    </dgm:pt>
    <dgm:pt modelId="{E2D49360-0E6A-4831-957B-076DB1D26626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Geography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2750D01-1BE6-4D36-975C-9B1C47FB35FA}" type="parTrans" cxnId="{E3556E6B-175B-440B-8A10-A4DAEE31113A}">
      <dgm:prSet/>
      <dgm:spPr/>
      <dgm:t>
        <a:bodyPr/>
        <a:lstStyle/>
        <a:p>
          <a:endParaRPr lang="tr-TR"/>
        </a:p>
      </dgm:t>
    </dgm:pt>
    <dgm:pt modelId="{73502429-3BA4-4091-956B-51693938955E}" type="sibTrans" cxnId="{E3556E6B-175B-440B-8A10-A4DAEE31113A}">
      <dgm:prSet/>
      <dgm:spPr/>
      <dgm:t>
        <a:bodyPr/>
        <a:lstStyle/>
        <a:p>
          <a:endParaRPr lang="tr-TR"/>
        </a:p>
      </dgm:t>
    </dgm:pt>
    <dgm:pt modelId="{DAA2D018-F291-49C4-954D-27885633CE31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Psychology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4750733-F678-459C-ABB2-E910FB15A019}" type="parTrans" cxnId="{60A6A5F3-0F03-43CE-AB7C-7E0F751B233A}">
      <dgm:prSet/>
      <dgm:spPr/>
      <dgm:t>
        <a:bodyPr/>
        <a:lstStyle/>
        <a:p>
          <a:endParaRPr lang="tr-TR"/>
        </a:p>
      </dgm:t>
    </dgm:pt>
    <dgm:pt modelId="{0B8B1AFE-AA8A-494B-B18E-6ABA195EABA2}" type="sibTrans" cxnId="{60A6A5F3-0F03-43CE-AB7C-7E0F751B233A}">
      <dgm:prSet/>
      <dgm:spPr/>
      <dgm:t>
        <a:bodyPr/>
        <a:lstStyle/>
        <a:p>
          <a:endParaRPr lang="tr-TR"/>
        </a:p>
      </dgm:t>
    </dgm:pt>
    <dgm:pt modelId="{1EA5BC63-A41D-4A08-A715-8510A499E75B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Philosophy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9646713-71BA-435D-A304-20A3F248C2B6}" type="parTrans" cxnId="{8C31B53F-5C03-4A34-9800-88275CD33256}">
      <dgm:prSet/>
      <dgm:spPr/>
      <dgm:t>
        <a:bodyPr/>
        <a:lstStyle/>
        <a:p>
          <a:endParaRPr lang="tr-TR"/>
        </a:p>
      </dgm:t>
    </dgm:pt>
    <dgm:pt modelId="{82E56053-6CB5-49FF-A64B-A46780A321FD}" type="sibTrans" cxnId="{8C31B53F-5C03-4A34-9800-88275CD33256}">
      <dgm:prSet/>
      <dgm:spPr/>
      <dgm:t>
        <a:bodyPr/>
        <a:lstStyle/>
        <a:p>
          <a:endParaRPr lang="tr-TR"/>
        </a:p>
      </dgm:t>
    </dgm:pt>
    <dgm:pt modelId="{EBD001C6-D235-4C4A-B09E-DA7DAEA9B54F}">
      <dgm:prSet custT="1"/>
      <dgm:spPr/>
      <dgm:t>
        <a:bodyPr/>
        <a:lstStyle/>
        <a:p>
          <a:pPr algn="l"/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Information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Document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</a:p>
      </dgm:t>
    </dgm:pt>
    <dgm:pt modelId="{7A246DCC-75F8-463C-871E-19AB6C1A507B}" type="parTrans" cxnId="{6AAA40FA-7CD8-4960-BCB9-77A9734F44A0}">
      <dgm:prSet/>
      <dgm:spPr/>
      <dgm:t>
        <a:bodyPr/>
        <a:lstStyle/>
        <a:p>
          <a:endParaRPr lang="tr-TR"/>
        </a:p>
      </dgm:t>
    </dgm:pt>
    <dgm:pt modelId="{23D50C91-735E-4489-A5F4-EF1D872EAA66}" type="sibTrans" cxnId="{6AAA40FA-7CD8-4960-BCB9-77A9734F44A0}">
      <dgm:prSet/>
      <dgm:spPr/>
      <dgm:t>
        <a:bodyPr/>
        <a:lstStyle/>
        <a:p>
          <a:endParaRPr lang="tr-TR"/>
        </a:p>
      </dgm:t>
    </dgm:pt>
    <dgm:pt modelId="{C7D60303-6D04-44BE-ADE1-7D42E73B5C7C}">
      <dgm:prSet custT="1"/>
      <dgm:spPr/>
      <dgm:t>
        <a:bodyPr/>
        <a:lstStyle/>
        <a:p>
          <a:pPr algn="l"/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Pedagogical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Formation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7118B55-3203-46B8-B944-D78042178EAC}" type="parTrans" cxnId="{E6AD24E0-B884-47C5-9800-58A0EBE69A83}">
      <dgm:prSet/>
      <dgm:spPr/>
      <dgm:t>
        <a:bodyPr/>
        <a:lstStyle/>
        <a:p>
          <a:endParaRPr lang="tr-TR"/>
        </a:p>
      </dgm:t>
    </dgm:pt>
    <dgm:pt modelId="{8DB66636-0016-4213-B738-E2505AA4CB8A}" type="sibTrans" cxnId="{E6AD24E0-B884-47C5-9800-58A0EBE69A83}">
      <dgm:prSet/>
      <dgm:spPr/>
      <dgm:t>
        <a:bodyPr/>
        <a:lstStyle/>
        <a:p>
          <a:endParaRPr lang="tr-TR"/>
        </a:p>
      </dgm:t>
    </dgm:pt>
    <dgm:pt modelId="{CC1A3F48-EB3B-4304-8607-8C6B279A7F28}">
      <dgm:prSet custT="1"/>
      <dgm:spPr/>
      <dgm:t>
        <a:bodyPr/>
        <a:lstStyle/>
        <a:p>
          <a:pPr algn="l"/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English Language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Literature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21F02C7-E46C-435B-95FC-5B9EBF8B0D2F}" type="sibTrans" cxnId="{CEB00AD2-F080-457F-A337-CB3A1AB111B1}">
      <dgm:prSet/>
      <dgm:spPr/>
      <dgm:t>
        <a:bodyPr/>
        <a:lstStyle/>
        <a:p>
          <a:endParaRPr lang="tr-TR"/>
        </a:p>
      </dgm:t>
    </dgm:pt>
    <dgm:pt modelId="{97D2CD85-B015-4285-977A-E481B6C0D996}" type="parTrans" cxnId="{CEB00AD2-F080-457F-A337-CB3A1AB111B1}">
      <dgm:prSet/>
      <dgm:spPr/>
      <dgm:t>
        <a:bodyPr/>
        <a:lstStyle/>
        <a:p>
          <a:endParaRPr lang="tr-TR"/>
        </a:p>
      </dgm:t>
    </dgm:pt>
    <dgm:pt modelId="{CE0BA901-F890-4F04-A115-02253004E805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Chemistry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4068EB2-51DA-4502-A21E-05EE6C60D901}" type="sibTrans" cxnId="{175FB028-F51C-4DC2-9D33-5B2AA33CE6DB}">
      <dgm:prSet/>
      <dgm:spPr/>
      <dgm:t>
        <a:bodyPr/>
        <a:lstStyle/>
        <a:p>
          <a:endParaRPr lang="tr-TR"/>
        </a:p>
      </dgm:t>
    </dgm:pt>
    <dgm:pt modelId="{B571A93A-5F31-4077-960D-00E4DF3A6DFB}" type="parTrans" cxnId="{175FB028-F51C-4DC2-9D33-5B2AA33CE6DB}">
      <dgm:prSet/>
      <dgm:spPr/>
      <dgm:t>
        <a:bodyPr/>
        <a:lstStyle/>
        <a:p>
          <a:endParaRPr lang="tr-TR"/>
        </a:p>
      </dgm:t>
    </dgm:pt>
    <dgm:pt modelId="{445830D8-A025-4315-AFAD-6D0C16987E02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Mathematics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E09740F-9FB2-41C8-9BD0-0C832B11F83D}" type="sibTrans" cxnId="{CB28487F-AFF0-4912-8DCB-EEA2810824E8}">
      <dgm:prSet/>
      <dgm:spPr/>
      <dgm:t>
        <a:bodyPr/>
        <a:lstStyle/>
        <a:p>
          <a:endParaRPr lang="tr-TR"/>
        </a:p>
      </dgm:t>
    </dgm:pt>
    <dgm:pt modelId="{DA3FFF26-E59F-4A24-A88E-4EEBFAE77FA1}" type="parTrans" cxnId="{CB28487F-AFF0-4912-8DCB-EEA2810824E8}">
      <dgm:prSet/>
      <dgm:spPr/>
      <dgm:t>
        <a:bodyPr/>
        <a:lstStyle/>
        <a:p>
          <a:endParaRPr lang="tr-TR"/>
        </a:p>
      </dgm:t>
    </dgm:pt>
    <dgm:pt modelId="{16DCEBBB-ABC0-424E-9A61-3FC3C6C7D174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Biology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C8D575B-C363-4661-B377-E9B7E39F1C83}" type="sibTrans" cxnId="{981A5AFD-D8D4-48D1-8329-03BBB89F0724}">
      <dgm:prSet/>
      <dgm:spPr/>
      <dgm:t>
        <a:bodyPr/>
        <a:lstStyle/>
        <a:p>
          <a:endParaRPr lang="tr-TR"/>
        </a:p>
      </dgm:t>
    </dgm:pt>
    <dgm:pt modelId="{C026E5FD-8A14-480E-9AFC-919945454771}" type="parTrans" cxnId="{981A5AFD-D8D4-48D1-8329-03BBB89F0724}">
      <dgm:prSet/>
      <dgm:spPr/>
      <dgm:t>
        <a:bodyPr/>
        <a:lstStyle/>
        <a:p>
          <a:endParaRPr lang="tr-TR"/>
        </a:p>
      </dgm:t>
    </dgm:pt>
    <dgm:pt modelId="{87D42124-B8FD-4528-9B82-9E1C0B0BF1A8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Statistics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154F0C6-5B9A-4183-B58C-017CE754FE9C}" type="sibTrans" cxnId="{22D16257-3F4A-496A-88B5-FD33AE18791F}">
      <dgm:prSet/>
      <dgm:spPr/>
      <dgm:t>
        <a:bodyPr/>
        <a:lstStyle/>
        <a:p>
          <a:endParaRPr lang="tr-TR"/>
        </a:p>
      </dgm:t>
    </dgm:pt>
    <dgm:pt modelId="{37116F79-0F94-43AC-A37B-1F79EFC252A5}" type="parTrans" cxnId="{22D16257-3F4A-496A-88B5-FD33AE18791F}">
      <dgm:prSet/>
      <dgm:spPr/>
      <dgm:t>
        <a:bodyPr/>
        <a:lstStyle/>
        <a:p>
          <a:endParaRPr lang="tr-TR"/>
        </a:p>
      </dgm:t>
    </dgm:pt>
    <dgm:pt modelId="{89178C63-85A9-4270-BC24-438F2AF8E5B3}">
      <dgm:prSet custT="1"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69BC7D5-A2AA-4308-A465-C437357F6F11}" type="sibTrans" cxnId="{0DAFA894-C970-4667-95E2-06337373AA17}">
      <dgm:prSet/>
      <dgm:spPr/>
      <dgm:t>
        <a:bodyPr/>
        <a:lstStyle/>
        <a:p>
          <a:endParaRPr lang="tr-TR"/>
        </a:p>
      </dgm:t>
    </dgm:pt>
    <dgm:pt modelId="{E5703DCE-3E52-457B-8903-ECDBDE64487F}" type="parTrans" cxnId="{0DAFA894-C970-4667-95E2-06337373AA17}">
      <dgm:prSet/>
      <dgm:spPr/>
      <dgm:t>
        <a:bodyPr/>
        <a:lstStyle/>
        <a:p>
          <a:endParaRPr lang="tr-TR"/>
        </a:p>
      </dgm:t>
    </dgm:pt>
    <dgm:pt modelId="{5903A7DA-BF05-485E-9EB1-363D2941305C}" type="pres">
      <dgm:prSet presAssocID="{56F90DCB-6859-45B6-BE73-6E7AACA9BD6C}" presName="linear" presStyleCnt="0">
        <dgm:presLayoutVars>
          <dgm:dir/>
          <dgm:animLvl val="lvl"/>
          <dgm:resizeHandles val="exact"/>
        </dgm:presLayoutVars>
      </dgm:prSet>
      <dgm:spPr/>
    </dgm:pt>
    <dgm:pt modelId="{6A269961-C1C5-47D8-97A3-F01870757BA3}" type="pres">
      <dgm:prSet presAssocID="{AD7361B7-C6B4-4080-9BCE-1D3F3164A702}" presName="parentLin" presStyleCnt="0"/>
      <dgm:spPr/>
    </dgm:pt>
    <dgm:pt modelId="{882609BC-3656-402B-9EC2-5804A33EBAC5}" type="pres">
      <dgm:prSet presAssocID="{AD7361B7-C6B4-4080-9BCE-1D3F3164A702}" presName="parentLeftMargin" presStyleLbl="node1" presStyleIdx="0" presStyleCnt="2"/>
      <dgm:spPr/>
    </dgm:pt>
    <dgm:pt modelId="{14BF2909-3025-4523-8CAA-78F5FCBBE57D}" type="pres">
      <dgm:prSet presAssocID="{AD7361B7-C6B4-4080-9BCE-1D3F3164A70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F7ED8EB-3620-49B6-9C54-636377420180}" type="pres">
      <dgm:prSet presAssocID="{AD7361B7-C6B4-4080-9BCE-1D3F3164A702}" presName="negativeSpace" presStyleCnt="0"/>
      <dgm:spPr/>
    </dgm:pt>
    <dgm:pt modelId="{1DE9D0FA-94BC-450B-9046-BCC27E06EB75}" type="pres">
      <dgm:prSet presAssocID="{AD7361B7-C6B4-4080-9BCE-1D3F3164A702}" presName="childText" presStyleLbl="conFgAcc1" presStyleIdx="0" presStyleCnt="2" custScaleY="85478">
        <dgm:presLayoutVars>
          <dgm:bulletEnabled val="1"/>
        </dgm:presLayoutVars>
      </dgm:prSet>
      <dgm:spPr/>
    </dgm:pt>
    <dgm:pt modelId="{94034737-9371-4A93-9D0D-586A8010F01E}" type="pres">
      <dgm:prSet presAssocID="{5F81C369-7A7A-43AA-8AB0-386AB51EAFDA}" presName="spaceBetweenRectangles" presStyleCnt="0"/>
      <dgm:spPr/>
    </dgm:pt>
    <dgm:pt modelId="{4C6FA1FE-0D24-41F3-B1C2-3FEA307F9E0E}" type="pres">
      <dgm:prSet presAssocID="{2358E9E9-E4C3-40AB-A24A-8D1024468D5D}" presName="parentLin" presStyleCnt="0"/>
      <dgm:spPr/>
    </dgm:pt>
    <dgm:pt modelId="{0F7B5EF9-487D-4C54-9D03-EAB9141F0FAA}" type="pres">
      <dgm:prSet presAssocID="{2358E9E9-E4C3-40AB-A24A-8D1024468D5D}" presName="parentLeftMargin" presStyleLbl="node1" presStyleIdx="0" presStyleCnt="2"/>
      <dgm:spPr/>
    </dgm:pt>
    <dgm:pt modelId="{0EF56FD3-BC4D-422C-AD47-9EA2346DA59F}" type="pres">
      <dgm:prSet presAssocID="{2358E9E9-E4C3-40AB-A24A-8D1024468D5D}" presName="parentText" presStyleLbl="node1" presStyleIdx="1" presStyleCnt="2" custScaleY="81041">
        <dgm:presLayoutVars>
          <dgm:chMax val="0"/>
          <dgm:bulletEnabled val="1"/>
        </dgm:presLayoutVars>
      </dgm:prSet>
      <dgm:spPr/>
    </dgm:pt>
    <dgm:pt modelId="{203D01D4-4525-4556-A2DA-E9B8F8452901}" type="pres">
      <dgm:prSet presAssocID="{2358E9E9-E4C3-40AB-A24A-8D1024468D5D}" presName="negativeSpace" presStyleCnt="0"/>
      <dgm:spPr/>
    </dgm:pt>
    <dgm:pt modelId="{C611F1E6-6DF9-4D7B-868F-44D498B6DBFA}" type="pres">
      <dgm:prSet presAssocID="{2358E9E9-E4C3-40AB-A24A-8D1024468D5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78C5006-8A33-42C9-BDEC-775ED0324F91}" srcId="{56F90DCB-6859-45B6-BE73-6E7AACA9BD6C}" destId="{AD7361B7-C6B4-4080-9BCE-1D3F3164A702}" srcOrd="0" destOrd="0" parTransId="{1CA28669-B02D-4851-8C77-2D62209336D0}" sibTransId="{5F81C369-7A7A-43AA-8AB0-386AB51EAFDA}"/>
    <dgm:cxn modelId="{97A1E807-48C0-4128-B81A-2F5C0340852A}" srcId="{AD7361B7-C6B4-4080-9BCE-1D3F3164A702}" destId="{8A8DFDBD-79A9-4A03-8BB0-ACAE7A838153}" srcOrd="3" destOrd="0" parTransId="{0782B248-10FB-4165-AD4F-CD4EDD1EA0F9}" sibTransId="{E4FAAE91-EBFC-4467-9D8A-4C125E0F4A50}"/>
    <dgm:cxn modelId="{0F97DB18-FDB2-4F5C-848A-9FFA4F38D4F6}" type="presOf" srcId="{EBD001C6-D235-4C4A-B09E-DA7DAEA9B54F}" destId="{1DE9D0FA-94BC-450B-9046-BCC27E06EB75}" srcOrd="0" destOrd="9" presId="urn:microsoft.com/office/officeart/2005/8/layout/list1"/>
    <dgm:cxn modelId="{3D053E19-250F-40B5-A068-C62BA8F0B2DE}" type="presOf" srcId="{8A8DFDBD-79A9-4A03-8BB0-ACAE7A838153}" destId="{1DE9D0FA-94BC-450B-9046-BCC27E06EB75}" srcOrd="0" destOrd="3" presId="urn:microsoft.com/office/officeart/2005/8/layout/list1"/>
    <dgm:cxn modelId="{24B1C31C-C6E8-4325-9E61-4FCDB23DD57F}" type="presOf" srcId="{CE0BA901-F890-4F04-A115-02253004E805}" destId="{C611F1E6-6DF9-4D7B-868F-44D498B6DBFA}" srcOrd="0" destOrd="1" presId="urn:microsoft.com/office/officeart/2005/8/layout/list1"/>
    <dgm:cxn modelId="{175FB028-F51C-4DC2-9D33-5B2AA33CE6DB}" srcId="{2358E9E9-E4C3-40AB-A24A-8D1024468D5D}" destId="{CE0BA901-F890-4F04-A115-02253004E805}" srcOrd="1" destOrd="0" parTransId="{B571A93A-5F31-4077-960D-00E4DF3A6DFB}" sibTransId="{F4068EB2-51DA-4502-A21E-05EE6C60D901}"/>
    <dgm:cxn modelId="{B4EB2129-5AE9-4E84-A824-C1A5558A77F8}" type="presOf" srcId="{2358E9E9-E4C3-40AB-A24A-8D1024468D5D}" destId="{0EF56FD3-BC4D-422C-AD47-9EA2346DA59F}" srcOrd="1" destOrd="0" presId="urn:microsoft.com/office/officeart/2005/8/layout/list1"/>
    <dgm:cxn modelId="{1903F72B-4E0A-4794-9431-5AB81752FE26}" type="presOf" srcId="{1EA5BC63-A41D-4A08-A715-8510A499E75B}" destId="{1DE9D0FA-94BC-450B-9046-BCC27E06EB75}" srcOrd="0" destOrd="8" presId="urn:microsoft.com/office/officeart/2005/8/layout/list1"/>
    <dgm:cxn modelId="{1633BF3D-788B-415C-9387-65AA64891B40}" type="presOf" srcId="{A69D43E4-A1FD-4807-9FDE-A50C122EF1B0}" destId="{1DE9D0FA-94BC-450B-9046-BCC27E06EB75}" srcOrd="0" destOrd="0" presId="urn:microsoft.com/office/officeart/2005/8/layout/list1"/>
    <dgm:cxn modelId="{8C31B53F-5C03-4A34-9800-88275CD33256}" srcId="{AD7361B7-C6B4-4080-9BCE-1D3F3164A702}" destId="{1EA5BC63-A41D-4A08-A715-8510A499E75B}" srcOrd="8" destOrd="0" parTransId="{39646713-71BA-435D-A304-20A3F248C2B6}" sibTransId="{82E56053-6CB5-49FF-A64B-A46780A321FD}"/>
    <dgm:cxn modelId="{A903665F-1642-4208-9C1F-8C6EB3A9B9DC}" type="presOf" srcId="{445830D8-A025-4315-AFAD-6D0C16987E02}" destId="{C611F1E6-6DF9-4D7B-868F-44D498B6DBFA}" srcOrd="0" destOrd="2" presId="urn:microsoft.com/office/officeart/2005/8/layout/list1"/>
    <dgm:cxn modelId="{C9F27744-2F7B-46F7-9582-23AC5027766D}" type="presOf" srcId="{89178C63-85A9-4270-BC24-438F2AF8E5B3}" destId="{C611F1E6-6DF9-4D7B-868F-44D498B6DBFA}" srcOrd="0" destOrd="5" presId="urn:microsoft.com/office/officeart/2005/8/layout/list1"/>
    <dgm:cxn modelId="{3B8D5C65-DEF6-4D09-B4A6-214C61E5DF61}" srcId="{AD7361B7-C6B4-4080-9BCE-1D3F3164A702}" destId="{A69D43E4-A1FD-4807-9FDE-A50C122EF1B0}" srcOrd="0" destOrd="0" parTransId="{9C124A8E-8569-44DA-A814-C3A6DC97A2C6}" sibTransId="{5086DEFF-8A9F-4F75-91D7-69929FAD5BD6}"/>
    <dgm:cxn modelId="{E3556E6B-175B-440B-8A10-A4DAEE31113A}" srcId="{AD7361B7-C6B4-4080-9BCE-1D3F3164A702}" destId="{E2D49360-0E6A-4831-957B-076DB1D26626}" srcOrd="5" destOrd="0" parTransId="{F2750D01-1BE6-4D36-975C-9B1C47FB35FA}" sibTransId="{73502429-3BA4-4091-956B-51693938955E}"/>
    <dgm:cxn modelId="{2D21006C-D8D2-4D43-8125-03A53540A336}" type="presOf" srcId="{16DCEBBB-ABC0-424E-9A61-3FC3C6C7D174}" destId="{C611F1E6-6DF9-4D7B-868F-44D498B6DBFA}" srcOrd="0" destOrd="3" presId="urn:microsoft.com/office/officeart/2005/8/layout/list1"/>
    <dgm:cxn modelId="{397AB96E-A045-4096-956C-AD85968567D4}" type="presOf" srcId="{B99BCD50-90A7-450C-9A69-B81ED7335906}" destId="{1DE9D0FA-94BC-450B-9046-BCC27E06EB75}" srcOrd="0" destOrd="4" presId="urn:microsoft.com/office/officeart/2005/8/layout/list1"/>
    <dgm:cxn modelId="{46A72250-4124-4D1E-865C-99944B121E99}" type="presOf" srcId="{56F90DCB-6859-45B6-BE73-6E7AACA9BD6C}" destId="{5903A7DA-BF05-485E-9EB1-363D2941305C}" srcOrd="0" destOrd="0" presId="urn:microsoft.com/office/officeart/2005/8/layout/list1"/>
    <dgm:cxn modelId="{F6A66C56-6DDF-48F2-BFF7-4D0759C4D381}" type="presOf" srcId="{C7D60303-6D04-44BE-ADE1-7D42E73B5C7C}" destId="{1DE9D0FA-94BC-450B-9046-BCC27E06EB75}" srcOrd="0" destOrd="10" presId="urn:microsoft.com/office/officeart/2005/8/layout/list1"/>
    <dgm:cxn modelId="{22D16257-3F4A-496A-88B5-FD33AE18791F}" srcId="{2358E9E9-E4C3-40AB-A24A-8D1024468D5D}" destId="{87D42124-B8FD-4528-9B82-9E1C0B0BF1A8}" srcOrd="4" destOrd="0" parTransId="{37116F79-0F94-43AC-A37B-1F79EFC252A5}" sibTransId="{A154F0C6-5B9A-4183-B58C-017CE754FE9C}"/>
    <dgm:cxn modelId="{780AA77E-9679-4408-85C2-0128E129B47A}" type="presOf" srcId="{AD7361B7-C6B4-4080-9BCE-1D3F3164A702}" destId="{882609BC-3656-402B-9EC2-5804A33EBAC5}" srcOrd="0" destOrd="0" presId="urn:microsoft.com/office/officeart/2005/8/layout/list1"/>
    <dgm:cxn modelId="{CB28487F-AFF0-4912-8DCB-EEA2810824E8}" srcId="{2358E9E9-E4C3-40AB-A24A-8D1024468D5D}" destId="{445830D8-A025-4315-AFAD-6D0C16987E02}" srcOrd="2" destOrd="0" parTransId="{DA3FFF26-E59F-4A24-A88E-4EEBFAE77FA1}" sibTransId="{1E09740F-9FB2-41C8-9BD0-0C832B11F83D}"/>
    <dgm:cxn modelId="{A1B88589-45D5-4FCC-89C4-CF7E9CFC47AB}" type="presOf" srcId="{CC1A3F48-EB3B-4304-8607-8C6B279A7F28}" destId="{1DE9D0FA-94BC-450B-9046-BCC27E06EB75}" srcOrd="0" destOrd="7" presId="urn:microsoft.com/office/officeart/2005/8/layout/list1"/>
    <dgm:cxn modelId="{0DAFA894-C970-4667-95E2-06337373AA17}" srcId="{2358E9E9-E4C3-40AB-A24A-8D1024468D5D}" destId="{89178C63-85A9-4270-BC24-438F2AF8E5B3}" srcOrd="5" destOrd="0" parTransId="{E5703DCE-3E52-457B-8903-ECDBDE64487F}" sibTransId="{869BC7D5-A2AA-4308-A465-C437357F6F11}"/>
    <dgm:cxn modelId="{6681B0A9-3BA2-479B-9416-A095860CC5B2}" srcId="{AD7361B7-C6B4-4080-9BCE-1D3F3164A702}" destId="{569DF16D-E863-4FBE-9D36-EEBE00B4BB1D}" srcOrd="2" destOrd="0" parTransId="{821F6C56-B5BE-45D0-A19F-60BCA0B0DBCB}" sibTransId="{5C18879F-01BC-4AC4-9DB0-628AD1A0995E}"/>
    <dgm:cxn modelId="{C57AC4AB-23B0-4EAD-A1B8-F92788A1366D}" srcId="{56F90DCB-6859-45B6-BE73-6E7AACA9BD6C}" destId="{2358E9E9-E4C3-40AB-A24A-8D1024468D5D}" srcOrd="1" destOrd="0" parTransId="{C6C2E3CB-93F4-44F2-A5E6-7296D3F60D4B}" sibTransId="{C90145E1-1FD9-497D-8862-0F893C86A66A}"/>
    <dgm:cxn modelId="{50F618AF-78FE-4611-BC1C-FFA8A07C8775}" srcId="{AD7361B7-C6B4-4080-9BCE-1D3F3164A702}" destId="{5B6DE2A4-521A-4FA8-868C-84B750FF9F68}" srcOrd="1" destOrd="0" parTransId="{7C04CB5A-F7D1-4A4C-AA60-30436529AB49}" sibTransId="{4AAE5E78-4A75-4FE6-918F-03A94D4DB55F}"/>
    <dgm:cxn modelId="{28D686C4-EA08-4A66-99A2-9CE5AB98CACD}" type="presOf" srcId="{5B6DE2A4-521A-4FA8-868C-84B750FF9F68}" destId="{1DE9D0FA-94BC-450B-9046-BCC27E06EB75}" srcOrd="0" destOrd="1" presId="urn:microsoft.com/office/officeart/2005/8/layout/list1"/>
    <dgm:cxn modelId="{4F0B89C7-E7A0-4982-A6CB-BFFBAD63E0DF}" type="presOf" srcId="{89C0A070-AC80-4684-92D8-A49656EA4F6F}" destId="{C611F1E6-6DF9-4D7B-868F-44D498B6DBFA}" srcOrd="0" destOrd="0" presId="urn:microsoft.com/office/officeart/2005/8/layout/list1"/>
    <dgm:cxn modelId="{CEB00AD2-F080-457F-A337-CB3A1AB111B1}" srcId="{AD7361B7-C6B4-4080-9BCE-1D3F3164A702}" destId="{CC1A3F48-EB3B-4304-8607-8C6B279A7F28}" srcOrd="7" destOrd="0" parTransId="{97D2CD85-B015-4285-977A-E481B6C0D996}" sibTransId="{C21F02C7-E46C-435B-95FC-5B9EBF8B0D2F}"/>
    <dgm:cxn modelId="{4C20AED9-BBBF-4C0E-9E6E-F7DEFD76916E}" type="presOf" srcId="{87D42124-B8FD-4528-9B82-9E1C0B0BF1A8}" destId="{C611F1E6-6DF9-4D7B-868F-44D498B6DBFA}" srcOrd="0" destOrd="4" presId="urn:microsoft.com/office/officeart/2005/8/layout/list1"/>
    <dgm:cxn modelId="{41E203DF-3457-4612-8772-718F0146B6AD}" srcId="{2358E9E9-E4C3-40AB-A24A-8D1024468D5D}" destId="{89C0A070-AC80-4684-92D8-A49656EA4F6F}" srcOrd="0" destOrd="0" parTransId="{FB93F60D-32B7-4307-9FB9-E9A3BDB5852C}" sibTransId="{E600DB97-752D-4E43-93F0-B9E47CA26B6D}"/>
    <dgm:cxn modelId="{E6AD24E0-B884-47C5-9800-58A0EBE69A83}" srcId="{AD7361B7-C6B4-4080-9BCE-1D3F3164A702}" destId="{C7D60303-6D04-44BE-ADE1-7D42E73B5C7C}" srcOrd="10" destOrd="0" parTransId="{A7118B55-3203-46B8-B944-D78042178EAC}" sibTransId="{8DB66636-0016-4213-B738-E2505AA4CB8A}"/>
    <dgm:cxn modelId="{A6270BF3-9BD9-42BF-A7A3-9AD12D1BA94B}" type="presOf" srcId="{569DF16D-E863-4FBE-9D36-EEBE00B4BB1D}" destId="{1DE9D0FA-94BC-450B-9046-BCC27E06EB75}" srcOrd="0" destOrd="2" presId="urn:microsoft.com/office/officeart/2005/8/layout/list1"/>
    <dgm:cxn modelId="{60A6A5F3-0F03-43CE-AB7C-7E0F751B233A}" srcId="{AD7361B7-C6B4-4080-9BCE-1D3F3164A702}" destId="{DAA2D018-F291-49C4-954D-27885633CE31}" srcOrd="6" destOrd="0" parTransId="{04750733-F678-459C-ABB2-E910FB15A019}" sibTransId="{0B8B1AFE-AA8A-494B-B18E-6ABA195EABA2}"/>
    <dgm:cxn modelId="{45F661F7-731E-4CB8-8D28-C3DCAEBB7C4C}" type="presOf" srcId="{2358E9E9-E4C3-40AB-A24A-8D1024468D5D}" destId="{0F7B5EF9-487D-4C54-9D03-EAB9141F0FAA}" srcOrd="0" destOrd="0" presId="urn:microsoft.com/office/officeart/2005/8/layout/list1"/>
    <dgm:cxn modelId="{6AAA40FA-7CD8-4960-BCB9-77A9734F44A0}" srcId="{AD7361B7-C6B4-4080-9BCE-1D3F3164A702}" destId="{EBD001C6-D235-4C4A-B09E-DA7DAEA9B54F}" srcOrd="9" destOrd="0" parTransId="{7A246DCC-75F8-463C-871E-19AB6C1A507B}" sibTransId="{23D50C91-735E-4489-A5F4-EF1D872EAA66}"/>
    <dgm:cxn modelId="{E3756EFA-ABE0-43C6-B9EA-51D7F4CD8375}" type="presOf" srcId="{E2D49360-0E6A-4831-957B-076DB1D26626}" destId="{1DE9D0FA-94BC-450B-9046-BCC27E06EB75}" srcOrd="0" destOrd="5" presId="urn:microsoft.com/office/officeart/2005/8/layout/list1"/>
    <dgm:cxn modelId="{F4AC4BFD-15C3-4475-BA6C-15FB7CADF538}" srcId="{AD7361B7-C6B4-4080-9BCE-1D3F3164A702}" destId="{B99BCD50-90A7-450C-9A69-B81ED7335906}" srcOrd="4" destOrd="0" parTransId="{0EB7435C-C3B5-4F6B-8A03-ADB6E488D198}" sibTransId="{BFA3C97D-BBFC-43ED-8F32-54A78E96A479}"/>
    <dgm:cxn modelId="{981A5AFD-D8D4-48D1-8329-03BBB89F0724}" srcId="{2358E9E9-E4C3-40AB-A24A-8D1024468D5D}" destId="{16DCEBBB-ABC0-424E-9A61-3FC3C6C7D174}" srcOrd="3" destOrd="0" parTransId="{C026E5FD-8A14-480E-9AFC-919945454771}" sibTransId="{7C8D575B-C363-4661-B377-E9B7E39F1C83}"/>
    <dgm:cxn modelId="{566595FD-15DB-4162-A861-0D78BF631560}" type="presOf" srcId="{DAA2D018-F291-49C4-954D-27885633CE31}" destId="{1DE9D0FA-94BC-450B-9046-BCC27E06EB75}" srcOrd="0" destOrd="6" presId="urn:microsoft.com/office/officeart/2005/8/layout/list1"/>
    <dgm:cxn modelId="{C838E9FE-A21E-40F3-9900-F49D4518EF6E}" type="presOf" srcId="{AD7361B7-C6B4-4080-9BCE-1D3F3164A702}" destId="{14BF2909-3025-4523-8CAA-78F5FCBBE57D}" srcOrd="1" destOrd="0" presId="urn:microsoft.com/office/officeart/2005/8/layout/list1"/>
    <dgm:cxn modelId="{96374BBF-832B-4DA4-B9A2-E134E6A44984}" type="presParOf" srcId="{5903A7DA-BF05-485E-9EB1-363D2941305C}" destId="{6A269961-C1C5-47D8-97A3-F01870757BA3}" srcOrd="0" destOrd="0" presId="urn:microsoft.com/office/officeart/2005/8/layout/list1"/>
    <dgm:cxn modelId="{676C2A29-3681-4270-AF0D-4D13C80079A8}" type="presParOf" srcId="{6A269961-C1C5-47D8-97A3-F01870757BA3}" destId="{882609BC-3656-402B-9EC2-5804A33EBAC5}" srcOrd="0" destOrd="0" presId="urn:microsoft.com/office/officeart/2005/8/layout/list1"/>
    <dgm:cxn modelId="{9AD480BF-2074-4915-8332-3B591366C45F}" type="presParOf" srcId="{6A269961-C1C5-47D8-97A3-F01870757BA3}" destId="{14BF2909-3025-4523-8CAA-78F5FCBBE57D}" srcOrd="1" destOrd="0" presId="urn:microsoft.com/office/officeart/2005/8/layout/list1"/>
    <dgm:cxn modelId="{F75A27DF-D6C4-4702-9119-F0675DC83C5A}" type="presParOf" srcId="{5903A7DA-BF05-485E-9EB1-363D2941305C}" destId="{8F7ED8EB-3620-49B6-9C54-636377420180}" srcOrd="1" destOrd="0" presId="urn:microsoft.com/office/officeart/2005/8/layout/list1"/>
    <dgm:cxn modelId="{F8FE447D-A2F5-4EF2-B3B6-908FC06C2B98}" type="presParOf" srcId="{5903A7DA-BF05-485E-9EB1-363D2941305C}" destId="{1DE9D0FA-94BC-450B-9046-BCC27E06EB75}" srcOrd="2" destOrd="0" presId="urn:microsoft.com/office/officeart/2005/8/layout/list1"/>
    <dgm:cxn modelId="{C9DFE08A-5A77-4DE9-9ECA-B2936B22CFA1}" type="presParOf" srcId="{5903A7DA-BF05-485E-9EB1-363D2941305C}" destId="{94034737-9371-4A93-9D0D-586A8010F01E}" srcOrd="3" destOrd="0" presId="urn:microsoft.com/office/officeart/2005/8/layout/list1"/>
    <dgm:cxn modelId="{97C6F9C8-6DBA-48DA-9C39-0D89CD985621}" type="presParOf" srcId="{5903A7DA-BF05-485E-9EB1-363D2941305C}" destId="{4C6FA1FE-0D24-41F3-B1C2-3FEA307F9E0E}" srcOrd="4" destOrd="0" presId="urn:microsoft.com/office/officeart/2005/8/layout/list1"/>
    <dgm:cxn modelId="{DBCA3E9E-F670-4ADB-B6D0-CCA45BC9BCC3}" type="presParOf" srcId="{4C6FA1FE-0D24-41F3-B1C2-3FEA307F9E0E}" destId="{0F7B5EF9-487D-4C54-9D03-EAB9141F0FAA}" srcOrd="0" destOrd="0" presId="urn:microsoft.com/office/officeart/2005/8/layout/list1"/>
    <dgm:cxn modelId="{E0DD0BD9-B264-4694-9103-83A81D2B4A80}" type="presParOf" srcId="{4C6FA1FE-0D24-41F3-B1C2-3FEA307F9E0E}" destId="{0EF56FD3-BC4D-422C-AD47-9EA2346DA59F}" srcOrd="1" destOrd="0" presId="urn:microsoft.com/office/officeart/2005/8/layout/list1"/>
    <dgm:cxn modelId="{8EB92B5E-3FAE-40FC-B03F-F574D1FEA7B7}" type="presParOf" srcId="{5903A7DA-BF05-485E-9EB1-363D2941305C}" destId="{203D01D4-4525-4556-A2DA-E9B8F8452901}" srcOrd="5" destOrd="0" presId="urn:microsoft.com/office/officeart/2005/8/layout/list1"/>
    <dgm:cxn modelId="{B8CB3F23-7E02-41AB-AD5E-4629A051C9FE}" type="presParOf" srcId="{5903A7DA-BF05-485E-9EB1-363D2941305C}" destId="{C611F1E6-6DF9-4D7B-868F-44D498B6DBF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D7361B7-C6B4-4080-9BCE-1D3F3164A702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Fine Arts And Design Faculty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(7)</a:t>
          </a:r>
        </a:p>
      </dgm:t>
    </dgm:pt>
    <dgm:pt modelId="{1CA28669-B02D-4851-8C77-2D62209336D0}" type="parTrans" cxnId="{D78C5006-8A33-42C9-BDEC-775ED0324F91}">
      <dgm:prSet/>
      <dgm:spPr/>
      <dgm:t>
        <a:bodyPr/>
        <a:lstStyle/>
        <a:p>
          <a:endParaRPr lang="tr-TR"/>
        </a:p>
      </dgm:t>
    </dgm:pt>
    <dgm:pt modelId="{5F81C369-7A7A-43AA-8AB0-386AB51EAFDA}" type="sibTrans" cxnId="{D78C5006-8A33-42C9-BDEC-775ED0324F91}">
      <dgm:prSet/>
      <dgm:spPr/>
      <dgm:t>
        <a:bodyPr/>
        <a:lstStyle/>
        <a:p>
          <a:endParaRPr lang="tr-TR"/>
        </a:p>
      </dgm:t>
    </dgm:pt>
    <dgm:pt modelId="{A69D43E4-A1FD-4807-9FDE-A50C122EF1B0}">
      <dgm:prSet phldrT="[Metin]"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Painting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C124A8E-8569-44DA-A814-C3A6DC97A2C6}" type="parTrans" cxnId="{3B8D5C65-DEF6-4D09-B4A6-214C61E5DF61}">
      <dgm:prSet/>
      <dgm:spPr/>
      <dgm:t>
        <a:bodyPr/>
        <a:lstStyle/>
        <a:p>
          <a:endParaRPr lang="tr-TR"/>
        </a:p>
      </dgm:t>
    </dgm:pt>
    <dgm:pt modelId="{5086DEFF-8A9F-4F75-91D7-69929FAD5BD6}" type="sibTrans" cxnId="{3B8D5C65-DEF6-4D09-B4A6-214C61E5DF61}">
      <dgm:prSet/>
      <dgm:spPr/>
      <dgm:t>
        <a:bodyPr/>
        <a:lstStyle/>
        <a:p>
          <a:endParaRPr lang="tr-TR"/>
        </a:p>
      </dgm:t>
    </dgm:pt>
    <dgm:pt modelId="{89C0A070-AC80-4684-92D8-A49656EA4F6F}">
      <dgm:prSet phldrT="[Metin]"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B93F60D-32B7-4307-9FB9-E9A3BDB5852C}" type="parTrans" cxnId="{41E203DF-3457-4612-8772-718F0146B6AD}">
      <dgm:prSet/>
      <dgm:spPr/>
      <dgm:t>
        <a:bodyPr/>
        <a:lstStyle/>
        <a:p>
          <a:endParaRPr lang="tr-TR"/>
        </a:p>
      </dgm:t>
    </dgm:pt>
    <dgm:pt modelId="{E600DB97-752D-4E43-93F0-B9E47CA26B6D}" type="sibTrans" cxnId="{41E203DF-3457-4612-8772-718F0146B6AD}">
      <dgm:prSet/>
      <dgm:spPr/>
      <dgm:t>
        <a:bodyPr/>
        <a:lstStyle/>
        <a:p>
          <a:endParaRPr lang="tr-TR"/>
        </a:p>
      </dgm:t>
    </dgm:pt>
    <dgm:pt modelId="{2358E9E9-E4C3-40AB-A24A-8D1024468D5D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Economics And Administrative Sciences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(7)</a:t>
          </a:r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90145E1-1FD9-497D-8862-0F893C86A66A}" type="sibTrans" cxnId="{C57AC4AB-23B0-4EAD-A1B8-F92788A1366D}">
      <dgm:prSet/>
      <dgm:spPr/>
      <dgm:t>
        <a:bodyPr/>
        <a:lstStyle/>
        <a:p>
          <a:endParaRPr lang="tr-TR"/>
        </a:p>
      </dgm:t>
    </dgm:pt>
    <dgm:pt modelId="{C6C2E3CB-93F4-44F2-A5E6-7296D3F60D4B}" type="parTrans" cxnId="{C57AC4AB-23B0-4EAD-A1B8-F92788A1366D}">
      <dgm:prSet/>
      <dgm:spPr/>
      <dgm:t>
        <a:bodyPr/>
        <a:lstStyle/>
        <a:p>
          <a:endParaRPr lang="tr-TR"/>
        </a:p>
      </dgm:t>
    </dgm:pt>
    <dgm:pt modelId="{7B7A4B20-D3BA-4B73-90AE-CDC29C360D44}">
      <dgm:prSet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Music</a:t>
          </a:r>
        </a:p>
      </dgm:t>
    </dgm:pt>
    <dgm:pt modelId="{689D29EA-0847-4666-B920-CD2F75A607A1}" type="parTrans" cxnId="{3BCA6478-6CBB-4E80-B39F-7F213F56BA2F}">
      <dgm:prSet/>
      <dgm:spPr/>
      <dgm:t>
        <a:bodyPr/>
        <a:lstStyle/>
        <a:p>
          <a:endParaRPr lang="tr-TR"/>
        </a:p>
      </dgm:t>
    </dgm:pt>
    <dgm:pt modelId="{4E78DE52-7F65-42D7-B2B2-8C9A9E73D6DA}" type="sibTrans" cxnId="{3BCA6478-6CBB-4E80-B39F-7F213F56BA2F}">
      <dgm:prSet/>
      <dgm:spPr/>
      <dgm:t>
        <a:bodyPr/>
        <a:lstStyle/>
        <a:p>
          <a:endParaRPr lang="tr-TR"/>
        </a:p>
      </dgm:t>
    </dgm:pt>
    <dgm:pt modelId="{6713E1AD-5218-4DA5-847F-F08D0621833F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Turkish Folk Music Main Art Discipline</a:t>
          </a:r>
        </a:p>
      </dgm:t>
    </dgm:pt>
    <dgm:pt modelId="{FCDE7555-5A3B-41A3-A798-500BFF323ACE}" type="parTrans" cxnId="{BBC9354F-BE91-487F-9684-82C1BE25FCCF}">
      <dgm:prSet/>
      <dgm:spPr/>
      <dgm:t>
        <a:bodyPr/>
        <a:lstStyle/>
        <a:p>
          <a:endParaRPr lang="tr-TR"/>
        </a:p>
      </dgm:t>
    </dgm:pt>
    <dgm:pt modelId="{6AB1B2C7-9BF1-44B6-BCBA-465FB7909C19}" type="sibTrans" cxnId="{BBC9354F-BE91-487F-9684-82C1BE25FCCF}">
      <dgm:prSet/>
      <dgm:spPr/>
      <dgm:t>
        <a:bodyPr/>
        <a:lstStyle/>
        <a:p>
          <a:endParaRPr lang="tr-TR"/>
        </a:p>
      </dgm:t>
    </dgm:pt>
    <dgm:pt modelId="{FE79A765-A000-406C-A66D-D058880976C3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Turkish Classical Music Home Art</a:t>
          </a:r>
        </a:p>
      </dgm:t>
    </dgm:pt>
    <dgm:pt modelId="{65973AB5-3819-4E6A-9D8B-36E638CF9CCD}" type="parTrans" cxnId="{00AF16DD-0963-47F0-B13F-B149F1F73057}">
      <dgm:prSet/>
      <dgm:spPr/>
      <dgm:t>
        <a:bodyPr/>
        <a:lstStyle/>
        <a:p>
          <a:endParaRPr lang="tr-TR"/>
        </a:p>
      </dgm:t>
    </dgm:pt>
    <dgm:pt modelId="{45D68309-DAEC-467A-940C-7C822AB633AC}" type="sibTrans" cxnId="{00AF16DD-0963-47F0-B13F-B149F1F73057}">
      <dgm:prSet/>
      <dgm:spPr/>
      <dgm:t>
        <a:bodyPr/>
        <a:lstStyle/>
        <a:p>
          <a:endParaRPr lang="tr-TR"/>
        </a:p>
      </dgm:t>
    </dgm:pt>
    <dgm:pt modelId="{2F9E3AEB-97B2-4C2E-8C46-3FB8E25FAD40}">
      <dgm:prSet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 Product and Design</a:t>
          </a:r>
        </a:p>
      </dgm:t>
    </dgm:pt>
    <dgm:pt modelId="{67D42A78-2E0C-496E-B887-18D20B9814E2}" type="parTrans" cxnId="{C0476245-BD6B-40CB-AA02-EF207DAB8DC4}">
      <dgm:prSet/>
      <dgm:spPr/>
      <dgm:t>
        <a:bodyPr/>
        <a:lstStyle/>
        <a:p>
          <a:endParaRPr lang="tr-TR"/>
        </a:p>
      </dgm:t>
    </dgm:pt>
    <dgm:pt modelId="{D9F1CE86-34B9-40E9-AE8D-624D9F5F97BA}" type="sibTrans" cxnId="{C0476245-BD6B-40CB-AA02-EF207DAB8DC4}">
      <dgm:prSet/>
      <dgm:spPr/>
      <dgm:t>
        <a:bodyPr/>
        <a:lstStyle/>
        <a:p>
          <a:endParaRPr lang="tr-TR"/>
        </a:p>
      </dgm:t>
    </dgm:pt>
    <dgm:pt modelId="{4A3F377D-2909-4C3B-8E0A-B69D3C8C5762}">
      <dgm:prSet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 Design</a:t>
          </a:r>
        </a:p>
      </dgm:t>
    </dgm:pt>
    <dgm:pt modelId="{DA3B3E82-CF12-408A-B1B6-F17290640086}" type="parTrans" cxnId="{B5F0FFEF-49D9-4550-8AEA-383266EF6C3F}">
      <dgm:prSet/>
      <dgm:spPr/>
      <dgm:t>
        <a:bodyPr/>
        <a:lstStyle/>
        <a:p>
          <a:endParaRPr lang="tr-TR"/>
        </a:p>
      </dgm:t>
    </dgm:pt>
    <dgm:pt modelId="{9F6F7D05-3E00-435E-B1E6-118991BB75D0}" type="sibTrans" cxnId="{B5F0FFEF-49D9-4550-8AEA-383266EF6C3F}">
      <dgm:prSet/>
      <dgm:spPr/>
      <dgm:t>
        <a:bodyPr/>
        <a:lstStyle/>
        <a:p>
          <a:endParaRPr lang="tr-TR"/>
        </a:p>
      </dgm:t>
    </dgm:pt>
    <dgm:pt modelId="{722C41F5-B21B-4CB1-BC8A-11EB7D599BB0}">
      <dgm:prSet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Graphic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Design</a:t>
          </a:r>
        </a:p>
      </dgm:t>
    </dgm:pt>
    <dgm:pt modelId="{3098622D-B936-4A9A-BC93-79EE897FFEB7}" type="parTrans" cxnId="{AA3B5E6A-5AC1-4ED7-A3C8-BA73C9EB0C2C}">
      <dgm:prSet/>
      <dgm:spPr/>
      <dgm:t>
        <a:bodyPr/>
        <a:lstStyle/>
        <a:p>
          <a:endParaRPr lang="tr-TR"/>
        </a:p>
      </dgm:t>
    </dgm:pt>
    <dgm:pt modelId="{7C6C14C6-6874-4720-99B1-619D65AE9463}" type="sibTrans" cxnId="{AA3B5E6A-5AC1-4ED7-A3C8-BA73C9EB0C2C}">
      <dgm:prSet/>
      <dgm:spPr/>
      <dgm:t>
        <a:bodyPr/>
        <a:lstStyle/>
        <a:p>
          <a:endParaRPr lang="tr-TR"/>
        </a:p>
      </dgm:t>
    </dgm:pt>
    <dgm:pt modelId="{4FAB3BE8-2C6F-4AC1-B54F-E701191F8359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Economics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9C9B100-3168-4A78-817E-48FEC4D10C12}" type="parTrans" cxnId="{79A9E490-9DF0-4D7D-80E3-F159A7E05F73}">
      <dgm:prSet/>
      <dgm:spPr/>
      <dgm:t>
        <a:bodyPr/>
        <a:lstStyle/>
        <a:p>
          <a:endParaRPr lang="tr-TR"/>
        </a:p>
      </dgm:t>
    </dgm:pt>
    <dgm:pt modelId="{49D6A995-DB0D-4923-A801-F36CEE0689B8}" type="sibTrans" cxnId="{79A9E490-9DF0-4D7D-80E3-F159A7E05F73}">
      <dgm:prSet/>
      <dgm:spPr/>
      <dgm:t>
        <a:bodyPr/>
        <a:lstStyle/>
        <a:p>
          <a:endParaRPr lang="tr-TR"/>
        </a:p>
      </dgm:t>
    </dgm:pt>
    <dgm:pt modelId="{9A7C12FA-8CA2-44CF-A719-AED01A7A990D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Relations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01A9A4D-8CD6-46FC-BFC9-98619C01476B}" type="parTrans" cxnId="{780AF2A5-163C-4F6E-9A8F-5496847A8A57}">
      <dgm:prSet/>
      <dgm:spPr/>
      <dgm:t>
        <a:bodyPr/>
        <a:lstStyle/>
        <a:p>
          <a:endParaRPr lang="tr-TR"/>
        </a:p>
      </dgm:t>
    </dgm:pt>
    <dgm:pt modelId="{8E25EB9D-CB59-4CA9-ACAC-E5ACEAAA0017}" type="sibTrans" cxnId="{780AF2A5-163C-4F6E-9A8F-5496847A8A57}">
      <dgm:prSet/>
      <dgm:spPr/>
      <dgm:t>
        <a:bodyPr/>
        <a:lstStyle/>
        <a:p>
          <a:endParaRPr lang="tr-TR"/>
        </a:p>
      </dgm:t>
    </dgm:pt>
    <dgm:pt modelId="{6621210C-F65F-46B4-8143-43D5F915CC57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Public Administration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67011C1-24E3-4125-8A5B-7AD8938BF322}" type="parTrans" cxnId="{5F5C2509-3535-4D6B-9240-D1824DDF93FD}">
      <dgm:prSet/>
      <dgm:spPr/>
      <dgm:t>
        <a:bodyPr/>
        <a:lstStyle/>
        <a:p>
          <a:endParaRPr lang="tr-TR"/>
        </a:p>
      </dgm:t>
    </dgm:pt>
    <dgm:pt modelId="{B65D2E64-E9F0-4600-9BE8-10DFD2452AE6}" type="sibTrans" cxnId="{5F5C2509-3535-4D6B-9240-D1824DDF93FD}">
      <dgm:prSet/>
      <dgm:spPr/>
      <dgm:t>
        <a:bodyPr/>
        <a:lstStyle/>
        <a:p>
          <a:endParaRPr lang="tr-TR"/>
        </a:p>
      </dgm:t>
    </dgm:pt>
    <dgm:pt modelId="{1F6DB04F-6B39-4ECD-8ABD-2EC8341EB5DA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Social Work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5C83948-69E4-47EB-A64B-C74A148B28B0}" type="parTrans" cxnId="{330ADB06-15AA-4DE3-B392-6C6650B4DAA1}">
      <dgm:prSet/>
      <dgm:spPr/>
      <dgm:t>
        <a:bodyPr/>
        <a:lstStyle/>
        <a:p>
          <a:endParaRPr lang="tr-TR"/>
        </a:p>
      </dgm:t>
    </dgm:pt>
    <dgm:pt modelId="{A8EEBEF0-6F5A-4225-AF3B-71F1E231E220}" type="sibTrans" cxnId="{330ADB06-15AA-4DE3-B392-6C6650B4DAA1}">
      <dgm:prSet/>
      <dgm:spPr/>
      <dgm:t>
        <a:bodyPr/>
        <a:lstStyle/>
        <a:p>
          <a:endParaRPr lang="tr-TR"/>
        </a:p>
      </dgm:t>
    </dgm:pt>
    <dgm:pt modelId="{9EDABDDF-B240-4F62-A4C8-79BA794C69D7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Econometrics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FA22ED9-DC51-4250-9B77-E85BE9EACCFB}" type="parTrans" cxnId="{5F5DD4D2-02CF-4506-979E-D3CA1AC30CFC}">
      <dgm:prSet/>
      <dgm:spPr/>
      <dgm:t>
        <a:bodyPr/>
        <a:lstStyle/>
        <a:p>
          <a:endParaRPr lang="tr-TR"/>
        </a:p>
      </dgm:t>
    </dgm:pt>
    <dgm:pt modelId="{331189D8-2C11-49A7-80C7-62B80233BF46}" type="sibTrans" cxnId="{5F5DD4D2-02CF-4506-979E-D3CA1AC30CFC}">
      <dgm:prSet/>
      <dgm:spPr/>
      <dgm:t>
        <a:bodyPr/>
        <a:lstStyle/>
        <a:p>
          <a:endParaRPr lang="tr-TR"/>
        </a:p>
      </dgm:t>
    </dgm:pt>
    <dgm:pt modelId="{5209B0A5-6130-43EB-82FC-C2CC4F550B33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Management Information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Systems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D8366DC-10E3-4C49-9177-7A63DBA8F437}" type="parTrans" cxnId="{0CE2BCA4-B33D-48D3-9C71-EFE687324FE6}">
      <dgm:prSet/>
      <dgm:spPr/>
      <dgm:t>
        <a:bodyPr/>
        <a:lstStyle/>
        <a:p>
          <a:endParaRPr lang="tr-TR"/>
        </a:p>
      </dgm:t>
    </dgm:pt>
    <dgm:pt modelId="{FB4F19EA-CA50-4163-8F2C-941C62B427B2}" type="sibTrans" cxnId="{0CE2BCA4-B33D-48D3-9C71-EFE687324FE6}">
      <dgm:prSet/>
      <dgm:spPr/>
      <dgm:t>
        <a:bodyPr/>
        <a:lstStyle/>
        <a:p>
          <a:endParaRPr lang="tr-TR"/>
        </a:p>
      </dgm:t>
    </dgm:pt>
    <dgm:pt modelId="{C5A6C2B8-9308-424A-A6DA-2AF8407BC201}" type="pres">
      <dgm:prSet presAssocID="{56F90DCB-6859-45B6-BE73-6E7AACA9BD6C}" presName="linear" presStyleCnt="0">
        <dgm:presLayoutVars>
          <dgm:dir/>
          <dgm:animLvl val="lvl"/>
          <dgm:resizeHandles val="exact"/>
        </dgm:presLayoutVars>
      </dgm:prSet>
      <dgm:spPr/>
    </dgm:pt>
    <dgm:pt modelId="{B9B48A5F-561B-434B-B33F-50365E005478}" type="pres">
      <dgm:prSet presAssocID="{AD7361B7-C6B4-4080-9BCE-1D3F3164A702}" presName="parentLin" presStyleCnt="0"/>
      <dgm:spPr/>
    </dgm:pt>
    <dgm:pt modelId="{F6E09536-1D35-4C56-9DE4-8CD7FA76EDA6}" type="pres">
      <dgm:prSet presAssocID="{AD7361B7-C6B4-4080-9BCE-1D3F3164A702}" presName="parentLeftMargin" presStyleLbl="node1" presStyleIdx="0" presStyleCnt="2"/>
      <dgm:spPr/>
    </dgm:pt>
    <dgm:pt modelId="{A0AA4EC3-99D6-413F-9B15-09D68BE375B9}" type="pres">
      <dgm:prSet presAssocID="{AD7361B7-C6B4-4080-9BCE-1D3F3164A70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57DE4EE-239E-422B-A054-2D5C7A14B192}" type="pres">
      <dgm:prSet presAssocID="{AD7361B7-C6B4-4080-9BCE-1D3F3164A702}" presName="negativeSpace" presStyleCnt="0"/>
      <dgm:spPr/>
    </dgm:pt>
    <dgm:pt modelId="{72B91997-870F-4CBF-BB53-CF1594393850}" type="pres">
      <dgm:prSet presAssocID="{AD7361B7-C6B4-4080-9BCE-1D3F3164A702}" presName="childText" presStyleLbl="conFgAcc1" presStyleIdx="0" presStyleCnt="2">
        <dgm:presLayoutVars>
          <dgm:bulletEnabled val="1"/>
        </dgm:presLayoutVars>
      </dgm:prSet>
      <dgm:spPr/>
    </dgm:pt>
    <dgm:pt modelId="{BE0FA16E-FF65-4F3E-937C-278F4117D01A}" type="pres">
      <dgm:prSet presAssocID="{5F81C369-7A7A-43AA-8AB0-386AB51EAFDA}" presName="spaceBetweenRectangles" presStyleCnt="0"/>
      <dgm:spPr/>
    </dgm:pt>
    <dgm:pt modelId="{EB84F133-47D3-4425-AB57-0DD909F0D785}" type="pres">
      <dgm:prSet presAssocID="{2358E9E9-E4C3-40AB-A24A-8D1024468D5D}" presName="parentLin" presStyleCnt="0"/>
      <dgm:spPr/>
    </dgm:pt>
    <dgm:pt modelId="{A07264FD-1799-4D2F-AFFA-804505B58ED0}" type="pres">
      <dgm:prSet presAssocID="{2358E9E9-E4C3-40AB-A24A-8D1024468D5D}" presName="parentLeftMargin" presStyleLbl="node1" presStyleIdx="0" presStyleCnt="2"/>
      <dgm:spPr/>
    </dgm:pt>
    <dgm:pt modelId="{24F588AF-7FBF-4E53-AD15-AF999D5E7224}" type="pres">
      <dgm:prSet presAssocID="{2358E9E9-E4C3-40AB-A24A-8D1024468D5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57B548D-EB0F-4CF6-9EEA-0E1BB84CF8C4}" type="pres">
      <dgm:prSet presAssocID="{2358E9E9-E4C3-40AB-A24A-8D1024468D5D}" presName="negativeSpace" presStyleCnt="0"/>
      <dgm:spPr/>
    </dgm:pt>
    <dgm:pt modelId="{5914B608-EFCC-4473-9503-4E1CB9C3ED04}" type="pres">
      <dgm:prSet presAssocID="{2358E9E9-E4C3-40AB-A24A-8D1024468D5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EE86305-4F75-43F9-8533-BCC27307A1B8}" type="presOf" srcId="{1F6DB04F-6B39-4ECD-8ABD-2EC8341EB5DA}" destId="{5914B608-EFCC-4473-9503-4E1CB9C3ED04}" srcOrd="0" destOrd="4" presId="urn:microsoft.com/office/officeart/2005/8/layout/list1"/>
    <dgm:cxn modelId="{D78C5006-8A33-42C9-BDEC-775ED0324F91}" srcId="{56F90DCB-6859-45B6-BE73-6E7AACA9BD6C}" destId="{AD7361B7-C6B4-4080-9BCE-1D3F3164A702}" srcOrd="0" destOrd="0" parTransId="{1CA28669-B02D-4851-8C77-2D62209336D0}" sibTransId="{5F81C369-7A7A-43AA-8AB0-386AB51EAFDA}"/>
    <dgm:cxn modelId="{330ADB06-15AA-4DE3-B392-6C6650B4DAA1}" srcId="{2358E9E9-E4C3-40AB-A24A-8D1024468D5D}" destId="{1F6DB04F-6B39-4ECD-8ABD-2EC8341EB5DA}" srcOrd="4" destOrd="0" parTransId="{45C83948-69E4-47EB-A64B-C74A148B28B0}" sibTransId="{A8EEBEF0-6F5A-4225-AF3B-71F1E231E220}"/>
    <dgm:cxn modelId="{B92AF106-8467-4F6C-BC09-07284ED20070}" type="presOf" srcId="{2358E9E9-E4C3-40AB-A24A-8D1024468D5D}" destId="{A07264FD-1799-4D2F-AFFA-804505B58ED0}" srcOrd="0" destOrd="0" presId="urn:microsoft.com/office/officeart/2005/8/layout/list1"/>
    <dgm:cxn modelId="{5F5C2509-3535-4D6B-9240-D1824DDF93FD}" srcId="{2358E9E9-E4C3-40AB-A24A-8D1024468D5D}" destId="{6621210C-F65F-46B4-8143-43D5F915CC57}" srcOrd="3" destOrd="0" parTransId="{C67011C1-24E3-4125-8A5B-7AD8938BF322}" sibTransId="{B65D2E64-E9F0-4600-9BE8-10DFD2452AE6}"/>
    <dgm:cxn modelId="{AC80500D-7B50-4A74-A9AE-77D8586D728E}" type="presOf" srcId="{722C41F5-B21B-4CB1-BC8A-11EB7D599BB0}" destId="{72B91997-870F-4CBF-BB53-CF1594393850}" srcOrd="0" destOrd="6" presId="urn:microsoft.com/office/officeart/2005/8/layout/list1"/>
    <dgm:cxn modelId="{E3AE3D14-321D-4804-88EA-380CBA730EF2}" type="presOf" srcId="{4FAB3BE8-2C6F-4AC1-B54F-E701191F8359}" destId="{5914B608-EFCC-4473-9503-4E1CB9C3ED04}" srcOrd="0" destOrd="1" presId="urn:microsoft.com/office/officeart/2005/8/layout/list1"/>
    <dgm:cxn modelId="{0B5B5417-27E9-4BF0-8D15-549C717402EE}" type="presOf" srcId="{AD7361B7-C6B4-4080-9BCE-1D3F3164A702}" destId="{F6E09536-1D35-4C56-9DE4-8CD7FA76EDA6}" srcOrd="0" destOrd="0" presId="urn:microsoft.com/office/officeart/2005/8/layout/list1"/>
    <dgm:cxn modelId="{B57C301A-CD6D-4DDD-85FC-1957B4194889}" type="presOf" srcId="{2358E9E9-E4C3-40AB-A24A-8D1024468D5D}" destId="{24F588AF-7FBF-4E53-AD15-AF999D5E7224}" srcOrd="1" destOrd="0" presId="urn:microsoft.com/office/officeart/2005/8/layout/list1"/>
    <dgm:cxn modelId="{32EC6E2D-68EB-4E1C-B1EB-B54096114347}" type="presOf" srcId="{6621210C-F65F-46B4-8143-43D5F915CC57}" destId="{5914B608-EFCC-4473-9503-4E1CB9C3ED04}" srcOrd="0" destOrd="3" presId="urn:microsoft.com/office/officeart/2005/8/layout/list1"/>
    <dgm:cxn modelId="{8950163B-A3BC-49CF-ABEB-C76EF2F71C95}" type="presOf" srcId="{2F9E3AEB-97B2-4C2E-8C46-3FB8E25FAD40}" destId="{72B91997-870F-4CBF-BB53-CF1594393850}" srcOrd="0" destOrd="4" presId="urn:microsoft.com/office/officeart/2005/8/layout/list1"/>
    <dgm:cxn modelId="{672A115B-A012-4048-B895-BF5AA902295C}" type="presOf" srcId="{7B7A4B20-D3BA-4B73-90AE-CDC29C360D44}" destId="{72B91997-870F-4CBF-BB53-CF1594393850}" srcOrd="0" destOrd="1" presId="urn:microsoft.com/office/officeart/2005/8/layout/list1"/>
    <dgm:cxn modelId="{91BB9D5C-E9D1-4A23-AAF9-6609F2382E57}" type="presOf" srcId="{4A3F377D-2909-4C3B-8E0A-B69D3C8C5762}" destId="{72B91997-870F-4CBF-BB53-CF1594393850}" srcOrd="0" destOrd="5" presId="urn:microsoft.com/office/officeart/2005/8/layout/list1"/>
    <dgm:cxn modelId="{3B8D5C65-DEF6-4D09-B4A6-214C61E5DF61}" srcId="{AD7361B7-C6B4-4080-9BCE-1D3F3164A702}" destId="{A69D43E4-A1FD-4807-9FDE-A50C122EF1B0}" srcOrd="0" destOrd="0" parTransId="{9C124A8E-8569-44DA-A814-C3A6DC97A2C6}" sibTransId="{5086DEFF-8A9F-4F75-91D7-69929FAD5BD6}"/>
    <dgm:cxn modelId="{C0476245-BD6B-40CB-AA02-EF207DAB8DC4}" srcId="{AD7361B7-C6B4-4080-9BCE-1D3F3164A702}" destId="{2F9E3AEB-97B2-4C2E-8C46-3FB8E25FAD40}" srcOrd="4" destOrd="0" parTransId="{67D42A78-2E0C-496E-B887-18D20B9814E2}" sibTransId="{D9F1CE86-34B9-40E9-AE8D-624D9F5F97BA}"/>
    <dgm:cxn modelId="{AA3B5E6A-5AC1-4ED7-A3C8-BA73C9EB0C2C}" srcId="{AD7361B7-C6B4-4080-9BCE-1D3F3164A702}" destId="{722C41F5-B21B-4CB1-BC8A-11EB7D599BB0}" srcOrd="6" destOrd="0" parTransId="{3098622D-B936-4A9A-BC93-79EE897FFEB7}" sibTransId="{7C6C14C6-6874-4720-99B1-619D65AE9463}"/>
    <dgm:cxn modelId="{995A316C-05FF-42F2-AB98-80791E8F75BB}" type="presOf" srcId="{9A7C12FA-8CA2-44CF-A719-AED01A7A990D}" destId="{5914B608-EFCC-4473-9503-4E1CB9C3ED04}" srcOrd="0" destOrd="2" presId="urn:microsoft.com/office/officeart/2005/8/layout/list1"/>
    <dgm:cxn modelId="{BBC9354F-BE91-487F-9684-82C1BE25FCCF}" srcId="{AD7361B7-C6B4-4080-9BCE-1D3F3164A702}" destId="{6713E1AD-5218-4DA5-847F-F08D0621833F}" srcOrd="2" destOrd="0" parTransId="{FCDE7555-5A3B-41A3-A798-500BFF323ACE}" sibTransId="{6AB1B2C7-9BF1-44B6-BCBA-465FB7909C19}"/>
    <dgm:cxn modelId="{26568875-7E3E-4973-9E11-0BBF2F7C157E}" type="presOf" srcId="{5209B0A5-6130-43EB-82FC-C2CC4F550B33}" destId="{5914B608-EFCC-4473-9503-4E1CB9C3ED04}" srcOrd="0" destOrd="6" presId="urn:microsoft.com/office/officeart/2005/8/layout/list1"/>
    <dgm:cxn modelId="{3BCA6478-6CBB-4E80-B39F-7F213F56BA2F}" srcId="{AD7361B7-C6B4-4080-9BCE-1D3F3164A702}" destId="{7B7A4B20-D3BA-4B73-90AE-CDC29C360D44}" srcOrd="1" destOrd="0" parTransId="{689D29EA-0847-4666-B920-CD2F75A607A1}" sibTransId="{4E78DE52-7F65-42D7-B2B2-8C9A9E73D6DA}"/>
    <dgm:cxn modelId="{79A9E490-9DF0-4D7D-80E3-F159A7E05F73}" srcId="{2358E9E9-E4C3-40AB-A24A-8D1024468D5D}" destId="{4FAB3BE8-2C6F-4AC1-B54F-E701191F8359}" srcOrd="1" destOrd="0" parTransId="{39C9B100-3168-4A78-817E-48FEC4D10C12}" sibTransId="{49D6A995-DB0D-4923-A801-F36CEE0689B8}"/>
    <dgm:cxn modelId="{0CE2BCA4-B33D-48D3-9C71-EFE687324FE6}" srcId="{2358E9E9-E4C3-40AB-A24A-8D1024468D5D}" destId="{5209B0A5-6130-43EB-82FC-C2CC4F550B33}" srcOrd="6" destOrd="0" parTransId="{8D8366DC-10E3-4C49-9177-7A63DBA8F437}" sibTransId="{FB4F19EA-CA50-4163-8F2C-941C62B427B2}"/>
    <dgm:cxn modelId="{9A3146A5-129F-4FD2-9128-EEF1BF9A1E14}" type="presOf" srcId="{89C0A070-AC80-4684-92D8-A49656EA4F6F}" destId="{5914B608-EFCC-4473-9503-4E1CB9C3ED04}" srcOrd="0" destOrd="0" presId="urn:microsoft.com/office/officeart/2005/8/layout/list1"/>
    <dgm:cxn modelId="{780AF2A5-163C-4F6E-9A8F-5496847A8A57}" srcId="{2358E9E9-E4C3-40AB-A24A-8D1024468D5D}" destId="{9A7C12FA-8CA2-44CF-A719-AED01A7A990D}" srcOrd="2" destOrd="0" parTransId="{C01A9A4D-8CD6-46FC-BFC9-98619C01476B}" sibTransId="{8E25EB9D-CB59-4CA9-ACAC-E5ACEAAA0017}"/>
    <dgm:cxn modelId="{AFE061A7-FA96-41B8-934C-29A50219506D}" type="presOf" srcId="{56F90DCB-6859-45B6-BE73-6E7AACA9BD6C}" destId="{C5A6C2B8-9308-424A-A6DA-2AF8407BC201}" srcOrd="0" destOrd="0" presId="urn:microsoft.com/office/officeart/2005/8/layout/list1"/>
    <dgm:cxn modelId="{B32406AA-E2BD-44D9-AC1B-9DEF6E79EE4D}" type="presOf" srcId="{9EDABDDF-B240-4F62-A4C8-79BA794C69D7}" destId="{5914B608-EFCC-4473-9503-4E1CB9C3ED04}" srcOrd="0" destOrd="5" presId="urn:microsoft.com/office/officeart/2005/8/layout/list1"/>
    <dgm:cxn modelId="{C57AC4AB-23B0-4EAD-A1B8-F92788A1366D}" srcId="{56F90DCB-6859-45B6-BE73-6E7AACA9BD6C}" destId="{2358E9E9-E4C3-40AB-A24A-8D1024468D5D}" srcOrd="1" destOrd="0" parTransId="{C6C2E3CB-93F4-44F2-A5E6-7296D3F60D4B}" sibTransId="{C90145E1-1FD9-497D-8862-0F893C86A66A}"/>
    <dgm:cxn modelId="{70D4FBBF-1418-4EE8-A571-1C4F00B1C6A0}" type="presOf" srcId="{AD7361B7-C6B4-4080-9BCE-1D3F3164A702}" destId="{A0AA4EC3-99D6-413F-9B15-09D68BE375B9}" srcOrd="1" destOrd="0" presId="urn:microsoft.com/office/officeart/2005/8/layout/list1"/>
    <dgm:cxn modelId="{5F5DD4D2-02CF-4506-979E-D3CA1AC30CFC}" srcId="{2358E9E9-E4C3-40AB-A24A-8D1024468D5D}" destId="{9EDABDDF-B240-4F62-A4C8-79BA794C69D7}" srcOrd="5" destOrd="0" parTransId="{3FA22ED9-DC51-4250-9B77-E85BE9EACCFB}" sibTransId="{331189D8-2C11-49A7-80C7-62B80233BF46}"/>
    <dgm:cxn modelId="{00AF16DD-0963-47F0-B13F-B149F1F73057}" srcId="{AD7361B7-C6B4-4080-9BCE-1D3F3164A702}" destId="{FE79A765-A000-406C-A66D-D058880976C3}" srcOrd="3" destOrd="0" parTransId="{65973AB5-3819-4E6A-9D8B-36E638CF9CCD}" sibTransId="{45D68309-DAEC-467A-940C-7C822AB633AC}"/>
    <dgm:cxn modelId="{41E203DF-3457-4612-8772-718F0146B6AD}" srcId="{2358E9E9-E4C3-40AB-A24A-8D1024468D5D}" destId="{89C0A070-AC80-4684-92D8-A49656EA4F6F}" srcOrd="0" destOrd="0" parTransId="{FB93F60D-32B7-4307-9FB9-E9A3BDB5852C}" sibTransId="{E600DB97-752D-4E43-93F0-B9E47CA26B6D}"/>
    <dgm:cxn modelId="{B5F0FFEF-49D9-4550-8AEA-383266EF6C3F}" srcId="{AD7361B7-C6B4-4080-9BCE-1D3F3164A702}" destId="{4A3F377D-2909-4C3B-8E0A-B69D3C8C5762}" srcOrd="5" destOrd="0" parTransId="{DA3B3E82-CF12-408A-B1B6-F17290640086}" sibTransId="{9F6F7D05-3E00-435E-B1E6-118991BB75D0}"/>
    <dgm:cxn modelId="{DC2A7CF1-E5D8-4542-BA9C-CD8DAD99BCD0}" type="presOf" srcId="{FE79A765-A000-406C-A66D-D058880976C3}" destId="{72B91997-870F-4CBF-BB53-CF1594393850}" srcOrd="0" destOrd="3" presId="urn:microsoft.com/office/officeart/2005/8/layout/list1"/>
    <dgm:cxn modelId="{10A319F6-0042-411E-817A-72B10119D3F1}" type="presOf" srcId="{A69D43E4-A1FD-4807-9FDE-A50C122EF1B0}" destId="{72B91997-870F-4CBF-BB53-CF1594393850}" srcOrd="0" destOrd="0" presId="urn:microsoft.com/office/officeart/2005/8/layout/list1"/>
    <dgm:cxn modelId="{BC7111F9-780D-4A25-9E12-4EAD4D838A73}" type="presOf" srcId="{6713E1AD-5218-4DA5-847F-F08D0621833F}" destId="{72B91997-870F-4CBF-BB53-CF1594393850}" srcOrd="0" destOrd="2" presId="urn:microsoft.com/office/officeart/2005/8/layout/list1"/>
    <dgm:cxn modelId="{700A1E80-33ED-4434-BA97-C0C44CDFE68E}" type="presParOf" srcId="{C5A6C2B8-9308-424A-A6DA-2AF8407BC201}" destId="{B9B48A5F-561B-434B-B33F-50365E005478}" srcOrd="0" destOrd="0" presId="urn:microsoft.com/office/officeart/2005/8/layout/list1"/>
    <dgm:cxn modelId="{4A920CA3-F682-4B37-9EB9-D623F5E51B03}" type="presParOf" srcId="{B9B48A5F-561B-434B-B33F-50365E005478}" destId="{F6E09536-1D35-4C56-9DE4-8CD7FA76EDA6}" srcOrd="0" destOrd="0" presId="urn:microsoft.com/office/officeart/2005/8/layout/list1"/>
    <dgm:cxn modelId="{27B4F435-5424-4CBD-9A94-0593E23AC933}" type="presParOf" srcId="{B9B48A5F-561B-434B-B33F-50365E005478}" destId="{A0AA4EC3-99D6-413F-9B15-09D68BE375B9}" srcOrd="1" destOrd="0" presId="urn:microsoft.com/office/officeart/2005/8/layout/list1"/>
    <dgm:cxn modelId="{FF3AE00A-F9E3-43C1-BFF2-4E4300BC1D9C}" type="presParOf" srcId="{C5A6C2B8-9308-424A-A6DA-2AF8407BC201}" destId="{057DE4EE-239E-422B-A054-2D5C7A14B192}" srcOrd="1" destOrd="0" presId="urn:microsoft.com/office/officeart/2005/8/layout/list1"/>
    <dgm:cxn modelId="{D1E48D93-C40D-4250-A56E-39306298058F}" type="presParOf" srcId="{C5A6C2B8-9308-424A-A6DA-2AF8407BC201}" destId="{72B91997-870F-4CBF-BB53-CF1594393850}" srcOrd="2" destOrd="0" presId="urn:microsoft.com/office/officeart/2005/8/layout/list1"/>
    <dgm:cxn modelId="{06717B4F-C7D4-4902-AF9D-72DFA47519F1}" type="presParOf" srcId="{C5A6C2B8-9308-424A-A6DA-2AF8407BC201}" destId="{BE0FA16E-FF65-4F3E-937C-278F4117D01A}" srcOrd="3" destOrd="0" presId="urn:microsoft.com/office/officeart/2005/8/layout/list1"/>
    <dgm:cxn modelId="{0B5B63EC-BAC2-4D5E-8A98-4416033921C4}" type="presParOf" srcId="{C5A6C2B8-9308-424A-A6DA-2AF8407BC201}" destId="{EB84F133-47D3-4425-AB57-0DD909F0D785}" srcOrd="4" destOrd="0" presId="urn:microsoft.com/office/officeart/2005/8/layout/list1"/>
    <dgm:cxn modelId="{785DC6A2-B94B-4581-BEB8-1A62080B929D}" type="presParOf" srcId="{EB84F133-47D3-4425-AB57-0DD909F0D785}" destId="{A07264FD-1799-4D2F-AFFA-804505B58ED0}" srcOrd="0" destOrd="0" presId="urn:microsoft.com/office/officeart/2005/8/layout/list1"/>
    <dgm:cxn modelId="{842456CA-58DB-44DE-8924-5EC015A648DA}" type="presParOf" srcId="{EB84F133-47D3-4425-AB57-0DD909F0D785}" destId="{24F588AF-7FBF-4E53-AD15-AF999D5E7224}" srcOrd="1" destOrd="0" presId="urn:microsoft.com/office/officeart/2005/8/layout/list1"/>
    <dgm:cxn modelId="{AD625A47-51B9-4FDA-A3A1-1A40E37A0A0D}" type="presParOf" srcId="{C5A6C2B8-9308-424A-A6DA-2AF8407BC201}" destId="{B57B548D-EB0F-4CF6-9EEA-0E1BB84CF8C4}" srcOrd="5" destOrd="0" presId="urn:microsoft.com/office/officeart/2005/8/layout/list1"/>
    <dgm:cxn modelId="{52418D34-5602-4300-965F-31F5676E3B79}" type="presParOf" srcId="{C5A6C2B8-9308-424A-A6DA-2AF8407BC201}" destId="{5914B608-EFCC-4473-9503-4E1CB9C3ED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D7361B7-C6B4-4080-9BCE-1D3F3164A702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Technology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gm:t>
    </dgm:pt>
    <dgm:pt modelId="{1CA28669-B02D-4851-8C77-2D62209336D0}" type="parTrans" cxnId="{D78C5006-8A33-42C9-BDEC-775ED0324F91}">
      <dgm:prSet/>
      <dgm:spPr/>
      <dgm:t>
        <a:bodyPr/>
        <a:lstStyle/>
        <a:p>
          <a:endParaRPr lang="tr-TR"/>
        </a:p>
      </dgm:t>
    </dgm:pt>
    <dgm:pt modelId="{5F81C369-7A7A-43AA-8AB0-386AB51EAFDA}" type="sibTrans" cxnId="{D78C5006-8A33-42C9-BDEC-775ED0324F91}">
      <dgm:prSet/>
      <dgm:spPr/>
      <dgm:t>
        <a:bodyPr/>
        <a:lstStyle/>
        <a:p>
          <a:endParaRPr lang="tr-TR"/>
        </a:p>
      </dgm:t>
    </dgm:pt>
    <dgm:pt modelId="{A69D43E4-A1FD-4807-9FDE-A50C122EF1B0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Mechatronics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C124A8E-8569-44DA-A814-C3A6DC97A2C6}" type="parTrans" cxnId="{3B8D5C65-DEF6-4D09-B4A6-214C61E5DF61}">
      <dgm:prSet/>
      <dgm:spPr/>
      <dgm:t>
        <a:bodyPr/>
        <a:lstStyle/>
        <a:p>
          <a:endParaRPr lang="tr-TR"/>
        </a:p>
      </dgm:t>
    </dgm:pt>
    <dgm:pt modelId="{5086DEFF-8A9F-4F75-91D7-69929FAD5BD6}" type="sibTrans" cxnId="{3B8D5C65-DEF6-4D09-B4A6-214C61E5DF61}">
      <dgm:prSet/>
      <dgm:spPr/>
      <dgm:t>
        <a:bodyPr/>
        <a:lstStyle/>
        <a:p>
          <a:endParaRPr lang="tr-TR"/>
        </a:p>
      </dgm:t>
    </dgm:pt>
    <dgm:pt modelId="{89C0A070-AC80-4684-92D8-A49656EA4F6F}">
      <dgm:prSet phldrT="[Metin]"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B93F60D-32B7-4307-9FB9-E9A3BDB5852C}" type="parTrans" cxnId="{41E203DF-3457-4612-8772-718F0146B6AD}">
      <dgm:prSet/>
      <dgm:spPr/>
      <dgm:t>
        <a:bodyPr/>
        <a:lstStyle/>
        <a:p>
          <a:endParaRPr lang="tr-TR"/>
        </a:p>
      </dgm:t>
    </dgm:pt>
    <dgm:pt modelId="{E600DB97-752D-4E43-93F0-B9E47CA26B6D}" type="sibTrans" cxnId="{41E203DF-3457-4612-8772-718F0146B6AD}">
      <dgm:prSet/>
      <dgm:spPr/>
      <dgm:t>
        <a:bodyPr/>
        <a:lstStyle/>
        <a:p>
          <a:endParaRPr lang="tr-TR"/>
        </a:p>
      </dgm:t>
    </dgm:pt>
    <dgm:pt modelId="{2358E9E9-E4C3-40AB-A24A-8D1024468D5D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Business </a:t>
          </a:r>
          <a:r>
            <a:rPr lang="en-GB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Administ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r</a:t>
          </a:r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a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t</a:t>
          </a:r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ion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(9)</a:t>
          </a:r>
        </a:p>
      </dgm:t>
    </dgm:pt>
    <dgm:pt modelId="{C90145E1-1FD9-497D-8862-0F893C86A66A}" type="sibTrans" cxnId="{C57AC4AB-23B0-4EAD-A1B8-F92788A1366D}">
      <dgm:prSet/>
      <dgm:spPr/>
      <dgm:t>
        <a:bodyPr/>
        <a:lstStyle/>
        <a:p>
          <a:endParaRPr lang="tr-TR"/>
        </a:p>
      </dgm:t>
    </dgm:pt>
    <dgm:pt modelId="{C6C2E3CB-93F4-44F2-A5E6-7296D3F60D4B}" type="parTrans" cxnId="{C57AC4AB-23B0-4EAD-A1B8-F92788A1366D}">
      <dgm:prSet/>
      <dgm:spPr/>
      <dgm:t>
        <a:bodyPr/>
        <a:lstStyle/>
        <a:p>
          <a:endParaRPr lang="tr-TR"/>
        </a:p>
      </dgm:t>
    </dgm:pt>
    <dgm:pt modelId="{4ABE27B0-06E0-4BFB-AF81-23F438313221}">
      <dgm:prSet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Energy Systems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E4334DD-8DA5-4A3E-A8C8-86515C0A4BF6}" type="parTrans" cxnId="{FC916970-901D-4F15-B227-CF2A2C6B64DB}">
      <dgm:prSet/>
      <dgm:spPr/>
      <dgm:t>
        <a:bodyPr/>
        <a:lstStyle/>
        <a:p>
          <a:endParaRPr lang="tr-TR"/>
        </a:p>
      </dgm:t>
    </dgm:pt>
    <dgm:pt modelId="{EAEE644D-80D5-4BB8-A951-3C051A011011}" type="sibTrans" cxnId="{FC916970-901D-4F15-B227-CF2A2C6B64DB}">
      <dgm:prSet/>
      <dgm:spPr/>
      <dgm:t>
        <a:bodyPr/>
        <a:lstStyle/>
        <a:p>
          <a:endParaRPr lang="tr-TR"/>
        </a:p>
      </dgm:t>
    </dgm:pt>
    <dgm:pt modelId="{EB9C22EC-7116-4590-90E2-71DA206CFBBA}">
      <dgm:prSet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Manufacturing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9E07059-532E-44BC-8A85-F462A76DF2CF}" type="parTrans" cxnId="{8645C2CF-2532-43DA-9E18-3F8F178E1489}">
      <dgm:prSet/>
      <dgm:spPr/>
      <dgm:t>
        <a:bodyPr/>
        <a:lstStyle/>
        <a:p>
          <a:endParaRPr lang="tr-TR"/>
        </a:p>
      </dgm:t>
    </dgm:pt>
    <dgm:pt modelId="{06985EFE-CB06-4933-8459-E19B3F8E57B2}" type="sibTrans" cxnId="{8645C2CF-2532-43DA-9E18-3F8F178E1489}">
      <dgm:prSet/>
      <dgm:spPr/>
      <dgm:t>
        <a:bodyPr/>
        <a:lstStyle/>
        <a:p>
          <a:endParaRPr lang="tr-TR"/>
        </a:p>
      </dgm:t>
    </dgm:pt>
    <dgm:pt modelId="{D73A78FA-D52A-4F3E-A9B3-8D1B8D25607C}">
      <dgm:prSet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 Design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DB9AF9D-6345-4ACC-A720-8AE4A92ED7CC}" type="parTrans" cxnId="{79DC27A0-8D10-496C-8A25-27292159F3AE}">
      <dgm:prSet/>
      <dgm:spPr/>
      <dgm:t>
        <a:bodyPr/>
        <a:lstStyle/>
        <a:p>
          <a:endParaRPr lang="tr-TR"/>
        </a:p>
      </dgm:t>
    </dgm:pt>
    <dgm:pt modelId="{3B381A1F-CCF8-45FF-86AB-259CD6C9F12A}" type="sibTrans" cxnId="{79DC27A0-8D10-496C-8A25-27292159F3AE}">
      <dgm:prSet/>
      <dgm:spPr/>
      <dgm:t>
        <a:bodyPr/>
        <a:lstStyle/>
        <a:p>
          <a:endParaRPr lang="tr-TR"/>
        </a:p>
      </dgm:t>
    </dgm:pt>
    <dgm:pt modelId="{A9A0075C-EA70-4F95-A11F-6D835D8730E1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Theology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(2)</a:t>
          </a:r>
        </a:p>
      </dgm:t>
    </dgm:pt>
    <dgm:pt modelId="{FBDC1611-D1ED-4F3C-A9FF-8CC3569C5B4C}" type="parTrans" cxnId="{17E20F33-541F-4F3F-93A0-D2AEBAB01004}">
      <dgm:prSet/>
      <dgm:spPr/>
      <dgm:t>
        <a:bodyPr/>
        <a:lstStyle/>
        <a:p>
          <a:endParaRPr lang="tr-TR"/>
        </a:p>
      </dgm:t>
    </dgm:pt>
    <dgm:pt modelId="{ACFDBE6E-D432-42B9-8FE4-7C20E0FBAD97}" type="sibTrans" cxnId="{17E20F33-541F-4F3F-93A0-D2AEBAB01004}">
      <dgm:prSet/>
      <dgm:spPr/>
      <dgm:t>
        <a:bodyPr/>
        <a:lstStyle/>
        <a:p>
          <a:endParaRPr lang="tr-TR"/>
        </a:p>
      </dgm:t>
    </dgm:pt>
    <dgm:pt modelId="{583B1482-D5D7-4A28-9AA9-7680C65FD0C5}">
      <dgm:prSet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Design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0F07AB6-7FEE-4D6C-B913-EF8BCD45EAFC}" type="parTrans" cxnId="{9CC0163F-0DD1-41C9-B6AA-82D36E2CAE7C}">
      <dgm:prSet/>
      <dgm:spPr/>
      <dgm:t>
        <a:bodyPr/>
        <a:lstStyle/>
        <a:p>
          <a:endParaRPr lang="tr-TR"/>
        </a:p>
      </dgm:t>
    </dgm:pt>
    <dgm:pt modelId="{580D45E0-CB87-421A-B27F-6DA502E2AFDA}" type="sibTrans" cxnId="{9CC0163F-0DD1-41C9-B6AA-82D36E2CAE7C}">
      <dgm:prSet/>
      <dgm:spPr/>
      <dgm:t>
        <a:bodyPr/>
        <a:lstStyle/>
        <a:p>
          <a:endParaRPr lang="tr-TR"/>
        </a:p>
      </dgm:t>
    </dgm:pt>
    <dgm:pt modelId="{0FEFED3A-EC95-4FBF-AA78-9554644726A6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Theology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8C3FD60-94FF-4B43-BFA0-3670CCF62EBD}" type="parTrans" cxnId="{26AA6C32-FB84-41B3-ACFD-6383034CF176}">
      <dgm:prSet/>
      <dgm:spPr/>
      <dgm:t>
        <a:bodyPr/>
        <a:lstStyle/>
        <a:p>
          <a:endParaRPr lang="tr-TR"/>
        </a:p>
      </dgm:t>
    </dgm:pt>
    <dgm:pt modelId="{ABE62990-61E7-47C9-B2F8-8F8FC6F59CFD}" type="sibTrans" cxnId="{26AA6C32-FB84-41B3-ACFD-6383034CF176}">
      <dgm:prSet/>
      <dgm:spPr/>
      <dgm:t>
        <a:bodyPr/>
        <a:lstStyle/>
        <a:p>
          <a:endParaRPr lang="tr-TR"/>
        </a:p>
      </dgm:t>
    </dgm:pt>
    <dgm:pt modelId="{24815D8E-4924-4475-937E-82D242977426}">
      <dgm:prSet custT="1"/>
      <dgm:spPr/>
      <dgm:t>
        <a:bodyPr/>
        <a:lstStyle/>
        <a:p>
          <a:r>
            <a:rPr lang="en-US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Elementary Religious Culture and Moral Education</a:t>
          </a:r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CBE4135-982C-4F46-AD26-989D7A607037}" type="parTrans" cxnId="{5F0AE14A-E628-4AD4-A500-E8678DCF9CCE}">
      <dgm:prSet/>
      <dgm:spPr/>
      <dgm:t>
        <a:bodyPr/>
        <a:lstStyle/>
        <a:p>
          <a:endParaRPr lang="tr-TR"/>
        </a:p>
      </dgm:t>
    </dgm:pt>
    <dgm:pt modelId="{70CA5AB5-5C7F-496A-B460-0D96E976754B}" type="sibTrans" cxnId="{5F0AE14A-E628-4AD4-A500-E8678DCF9CCE}">
      <dgm:prSet/>
      <dgm:spPr/>
      <dgm:t>
        <a:bodyPr/>
        <a:lstStyle/>
        <a:p>
          <a:endParaRPr lang="tr-TR"/>
        </a:p>
      </dgm:t>
    </dgm:pt>
    <dgm:pt modelId="{7E07C5A1-0D7B-4652-AF7F-B44C9F002929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Actuarial and Risk Management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BAD2439-8A2F-4D8A-8BBE-5FF05503EA09}" type="parTrans" cxnId="{F7267106-2A36-4E7A-8988-A2D64673EE00}">
      <dgm:prSet/>
      <dgm:spPr/>
      <dgm:t>
        <a:bodyPr/>
        <a:lstStyle/>
        <a:p>
          <a:endParaRPr lang="tr-TR"/>
        </a:p>
      </dgm:t>
    </dgm:pt>
    <dgm:pt modelId="{2437EC06-50B4-4534-B382-EE78B9A96B27}" type="sibTrans" cxnId="{F7267106-2A36-4E7A-8988-A2D64673EE00}">
      <dgm:prSet/>
      <dgm:spPr/>
      <dgm:t>
        <a:bodyPr/>
        <a:lstStyle/>
        <a:p>
          <a:endParaRPr lang="tr-TR"/>
        </a:p>
      </dgm:t>
    </dgm:pt>
    <dgm:pt modelId="{3AEADEA7-D1D8-4622-B0DE-3D0C206455B3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Actuarial Sciences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5CD8E21-F10B-4BC7-87DB-B598B37883DF}" type="parTrans" cxnId="{C444EFB6-BB68-48A3-BD15-93E89F1C8A46}">
      <dgm:prSet/>
      <dgm:spPr/>
      <dgm:t>
        <a:bodyPr/>
        <a:lstStyle/>
        <a:p>
          <a:endParaRPr lang="tr-TR"/>
        </a:p>
      </dgm:t>
    </dgm:pt>
    <dgm:pt modelId="{07A40B51-4609-4E7C-BEF1-997FDC0A59B4}" type="sibTrans" cxnId="{C444EFB6-BB68-48A3-BD15-93E89F1C8A46}">
      <dgm:prSet/>
      <dgm:spPr/>
      <dgm:t>
        <a:bodyPr/>
        <a:lstStyle/>
        <a:p>
          <a:endParaRPr lang="tr-TR"/>
        </a:p>
      </dgm:t>
    </dgm:pt>
    <dgm:pt modelId="{82F948BC-36A8-4E57-AF0E-83D749FC1BD9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Business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2FD1078-4695-4893-9BCE-486A9D7BA6D0}" type="parTrans" cxnId="{BDE72168-4E84-4589-9175-A0E2258F1491}">
      <dgm:prSet/>
      <dgm:spPr/>
      <dgm:t>
        <a:bodyPr/>
        <a:lstStyle/>
        <a:p>
          <a:endParaRPr lang="tr-TR"/>
        </a:p>
      </dgm:t>
    </dgm:pt>
    <dgm:pt modelId="{B5F2FF0B-7362-471C-BEB5-3F5140EDD26B}" type="sibTrans" cxnId="{BDE72168-4E84-4589-9175-A0E2258F1491}">
      <dgm:prSet/>
      <dgm:spPr/>
      <dgm:t>
        <a:bodyPr/>
        <a:lstStyle/>
        <a:p>
          <a:endParaRPr lang="tr-TR"/>
        </a:p>
      </dgm:t>
    </dgm:pt>
    <dgm:pt modelId="{F7923FF6-5264-4E40-B605-D384DFD85A84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Finance and Banking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C30B53E-8333-464C-9B64-F60985D7D4FD}" type="parTrans" cxnId="{2D0221CE-A58A-4D26-8C70-59C7716C15A3}">
      <dgm:prSet/>
      <dgm:spPr/>
      <dgm:t>
        <a:bodyPr/>
        <a:lstStyle/>
        <a:p>
          <a:endParaRPr lang="tr-TR"/>
        </a:p>
      </dgm:t>
    </dgm:pt>
    <dgm:pt modelId="{0C019EAF-3B62-4750-AD38-231FD8292C07}" type="sibTrans" cxnId="{2D0221CE-A58A-4D26-8C70-59C7716C15A3}">
      <dgm:prSet/>
      <dgm:spPr/>
      <dgm:t>
        <a:bodyPr/>
        <a:lstStyle/>
        <a:p>
          <a:endParaRPr lang="tr-TR"/>
        </a:p>
      </dgm:t>
    </dgm:pt>
    <dgm:pt modelId="{3A037E37-948B-489C-92A3-389BF393B49D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Tourism Management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CB60B31-52FF-45EA-BE81-116C9D66A5B5}" type="parTrans" cxnId="{DF8E42E0-A919-4672-9503-F914A6D1122C}">
      <dgm:prSet/>
      <dgm:spPr/>
      <dgm:t>
        <a:bodyPr/>
        <a:lstStyle/>
        <a:p>
          <a:endParaRPr lang="tr-TR"/>
        </a:p>
      </dgm:t>
    </dgm:pt>
    <dgm:pt modelId="{0D23353F-C3F5-422B-AF00-38BF50B314A3}" type="sibTrans" cxnId="{DF8E42E0-A919-4672-9503-F914A6D1122C}">
      <dgm:prSet/>
      <dgm:spPr/>
      <dgm:t>
        <a:bodyPr/>
        <a:lstStyle/>
        <a:p>
          <a:endParaRPr lang="tr-TR"/>
        </a:p>
      </dgm:t>
    </dgm:pt>
    <dgm:pt modelId="{C1B42030-266B-4F96-B24A-F43C446B8C2B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Tourism Guidance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FDEA08A-39C4-47B8-8B7D-A15FBA2317F0}" type="parTrans" cxnId="{EC4837CD-10EC-4AB0-9068-8CC3CDCD16EC}">
      <dgm:prSet/>
      <dgm:spPr/>
      <dgm:t>
        <a:bodyPr/>
        <a:lstStyle/>
        <a:p>
          <a:endParaRPr lang="tr-TR"/>
        </a:p>
      </dgm:t>
    </dgm:pt>
    <dgm:pt modelId="{9D97D498-72FF-4B33-A0FA-2B6359188C76}" type="sibTrans" cxnId="{EC4837CD-10EC-4AB0-9068-8CC3CDCD16EC}">
      <dgm:prSet/>
      <dgm:spPr/>
      <dgm:t>
        <a:bodyPr/>
        <a:lstStyle/>
        <a:p>
          <a:endParaRPr lang="tr-TR"/>
        </a:p>
      </dgm:t>
    </dgm:pt>
    <dgm:pt modelId="{F21617E4-6878-496B-965E-21E83B7DC398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Entrepreneurship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1062719-0ECE-4A4F-AB73-BC037D3E16D2}" type="parTrans" cxnId="{5C36E170-57DB-4433-8FC3-5E60B419F2FB}">
      <dgm:prSet/>
      <dgm:spPr/>
      <dgm:t>
        <a:bodyPr/>
        <a:lstStyle/>
        <a:p>
          <a:endParaRPr lang="tr-TR"/>
        </a:p>
      </dgm:t>
    </dgm:pt>
    <dgm:pt modelId="{D446E4E4-3199-4D45-8354-FB79EA2BA5D5}" type="sibTrans" cxnId="{5C36E170-57DB-4433-8FC3-5E60B419F2FB}">
      <dgm:prSet/>
      <dgm:spPr/>
      <dgm:t>
        <a:bodyPr/>
        <a:lstStyle/>
        <a:p>
          <a:endParaRPr lang="tr-TR"/>
        </a:p>
      </dgm:t>
    </dgm:pt>
    <dgm:pt modelId="{ED6E22E8-5900-4FB8-A85E-C2EC1E85A1E7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Public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Relations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Advertising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6DB03B2-5868-4A07-88D9-31BCE87A18A8}" type="parTrans" cxnId="{79A13B4D-4419-44FD-958A-A234C554E07F}">
      <dgm:prSet/>
      <dgm:spPr/>
      <dgm:t>
        <a:bodyPr/>
        <a:lstStyle/>
        <a:p>
          <a:endParaRPr lang="tr-TR"/>
        </a:p>
      </dgm:t>
    </dgm:pt>
    <dgm:pt modelId="{398356F8-53B3-462A-B6CF-77D8DA284ED1}" type="sibTrans" cxnId="{79A13B4D-4419-44FD-958A-A234C554E07F}">
      <dgm:prSet/>
      <dgm:spPr/>
      <dgm:t>
        <a:bodyPr/>
        <a:lstStyle/>
        <a:p>
          <a:endParaRPr lang="tr-TR"/>
        </a:p>
      </dgm:t>
    </dgm:pt>
    <dgm:pt modelId="{C5A6C2B8-9308-424A-A6DA-2AF8407BC201}" type="pres">
      <dgm:prSet presAssocID="{56F90DCB-6859-45B6-BE73-6E7AACA9BD6C}" presName="linear" presStyleCnt="0">
        <dgm:presLayoutVars>
          <dgm:dir/>
          <dgm:animLvl val="lvl"/>
          <dgm:resizeHandles val="exact"/>
        </dgm:presLayoutVars>
      </dgm:prSet>
      <dgm:spPr/>
    </dgm:pt>
    <dgm:pt modelId="{B9B48A5F-561B-434B-B33F-50365E005478}" type="pres">
      <dgm:prSet presAssocID="{AD7361B7-C6B4-4080-9BCE-1D3F3164A702}" presName="parentLin" presStyleCnt="0"/>
      <dgm:spPr/>
    </dgm:pt>
    <dgm:pt modelId="{F6E09536-1D35-4C56-9DE4-8CD7FA76EDA6}" type="pres">
      <dgm:prSet presAssocID="{AD7361B7-C6B4-4080-9BCE-1D3F3164A702}" presName="parentLeftMargin" presStyleLbl="node1" presStyleIdx="0" presStyleCnt="3"/>
      <dgm:spPr/>
    </dgm:pt>
    <dgm:pt modelId="{A0AA4EC3-99D6-413F-9B15-09D68BE375B9}" type="pres">
      <dgm:prSet presAssocID="{AD7361B7-C6B4-4080-9BCE-1D3F3164A7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7DE4EE-239E-422B-A054-2D5C7A14B192}" type="pres">
      <dgm:prSet presAssocID="{AD7361B7-C6B4-4080-9BCE-1D3F3164A702}" presName="negativeSpace" presStyleCnt="0"/>
      <dgm:spPr/>
    </dgm:pt>
    <dgm:pt modelId="{72B91997-870F-4CBF-BB53-CF1594393850}" type="pres">
      <dgm:prSet presAssocID="{AD7361B7-C6B4-4080-9BCE-1D3F3164A702}" presName="childText" presStyleLbl="conFgAcc1" presStyleIdx="0" presStyleCnt="3">
        <dgm:presLayoutVars>
          <dgm:bulletEnabled val="1"/>
        </dgm:presLayoutVars>
      </dgm:prSet>
      <dgm:spPr/>
    </dgm:pt>
    <dgm:pt modelId="{BE0FA16E-FF65-4F3E-937C-278F4117D01A}" type="pres">
      <dgm:prSet presAssocID="{5F81C369-7A7A-43AA-8AB0-386AB51EAFDA}" presName="spaceBetweenRectangles" presStyleCnt="0"/>
      <dgm:spPr/>
    </dgm:pt>
    <dgm:pt modelId="{226569E2-9800-4A5D-9418-AF0DF9211AE7}" type="pres">
      <dgm:prSet presAssocID="{A9A0075C-EA70-4F95-A11F-6D835D8730E1}" presName="parentLin" presStyleCnt="0"/>
      <dgm:spPr/>
    </dgm:pt>
    <dgm:pt modelId="{778CA69B-B94B-49C9-808A-B8898DEF87C0}" type="pres">
      <dgm:prSet presAssocID="{A9A0075C-EA70-4F95-A11F-6D835D8730E1}" presName="parentLeftMargin" presStyleLbl="node1" presStyleIdx="0" presStyleCnt="3"/>
      <dgm:spPr/>
    </dgm:pt>
    <dgm:pt modelId="{9B1F8539-9B41-4307-919F-C9E10FB919BC}" type="pres">
      <dgm:prSet presAssocID="{A9A0075C-EA70-4F95-A11F-6D835D8730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1AF2C33-4A2F-4750-A3C0-6F2E3975B7DA}" type="pres">
      <dgm:prSet presAssocID="{A9A0075C-EA70-4F95-A11F-6D835D8730E1}" presName="negativeSpace" presStyleCnt="0"/>
      <dgm:spPr/>
    </dgm:pt>
    <dgm:pt modelId="{53DED9F6-2B9B-4BEE-BC6B-41BB4C03D33D}" type="pres">
      <dgm:prSet presAssocID="{A9A0075C-EA70-4F95-A11F-6D835D8730E1}" presName="childText" presStyleLbl="conFgAcc1" presStyleIdx="1" presStyleCnt="3">
        <dgm:presLayoutVars>
          <dgm:bulletEnabled val="1"/>
        </dgm:presLayoutVars>
      </dgm:prSet>
      <dgm:spPr/>
    </dgm:pt>
    <dgm:pt modelId="{2EDC7D22-50A7-4498-AD22-E164E1334742}" type="pres">
      <dgm:prSet presAssocID="{ACFDBE6E-D432-42B9-8FE4-7C20E0FBAD97}" presName="spaceBetweenRectangles" presStyleCnt="0"/>
      <dgm:spPr/>
    </dgm:pt>
    <dgm:pt modelId="{EB84F133-47D3-4425-AB57-0DD909F0D785}" type="pres">
      <dgm:prSet presAssocID="{2358E9E9-E4C3-40AB-A24A-8D1024468D5D}" presName="parentLin" presStyleCnt="0"/>
      <dgm:spPr/>
    </dgm:pt>
    <dgm:pt modelId="{A07264FD-1799-4D2F-AFFA-804505B58ED0}" type="pres">
      <dgm:prSet presAssocID="{2358E9E9-E4C3-40AB-A24A-8D1024468D5D}" presName="parentLeftMargin" presStyleLbl="node1" presStyleIdx="1" presStyleCnt="3"/>
      <dgm:spPr/>
    </dgm:pt>
    <dgm:pt modelId="{24F588AF-7FBF-4E53-AD15-AF999D5E7224}" type="pres">
      <dgm:prSet presAssocID="{2358E9E9-E4C3-40AB-A24A-8D1024468D5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57B548D-EB0F-4CF6-9EEA-0E1BB84CF8C4}" type="pres">
      <dgm:prSet presAssocID="{2358E9E9-E4C3-40AB-A24A-8D1024468D5D}" presName="negativeSpace" presStyleCnt="0"/>
      <dgm:spPr/>
    </dgm:pt>
    <dgm:pt modelId="{5914B608-EFCC-4473-9503-4E1CB9C3ED04}" type="pres">
      <dgm:prSet presAssocID="{2358E9E9-E4C3-40AB-A24A-8D1024468D5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FFA7803-8109-4BE6-8F83-233FB7108270}" type="presOf" srcId="{4ABE27B0-06E0-4BFB-AF81-23F438313221}" destId="{72B91997-870F-4CBF-BB53-CF1594393850}" srcOrd="0" destOrd="1" presId="urn:microsoft.com/office/officeart/2005/8/layout/list1"/>
    <dgm:cxn modelId="{D78C5006-8A33-42C9-BDEC-775ED0324F91}" srcId="{56F90DCB-6859-45B6-BE73-6E7AACA9BD6C}" destId="{AD7361B7-C6B4-4080-9BCE-1D3F3164A702}" srcOrd="0" destOrd="0" parTransId="{1CA28669-B02D-4851-8C77-2D62209336D0}" sibTransId="{5F81C369-7A7A-43AA-8AB0-386AB51EAFDA}"/>
    <dgm:cxn modelId="{F7267106-2A36-4E7A-8988-A2D64673EE00}" srcId="{2358E9E9-E4C3-40AB-A24A-8D1024468D5D}" destId="{7E07C5A1-0D7B-4652-AF7F-B44C9F002929}" srcOrd="1" destOrd="0" parTransId="{0BAD2439-8A2F-4D8A-8BBE-5FF05503EA09}" sibTransId="{2437EC06-50B4-4534-B382-EE78B9A96B27}"/>
    <dgm:cxn modelId="{B92AF106-8467-4F6C-BC09-07284ED20070}" type="presOf" srcId="{2358E9E9-E4C3-40AB-A24A-8D1024468D5D}" destId="{A07264FD-1799-4D2F-AFFA-804505B58ED0}" srcOrd="0" destOrd="0" presId="urn:microsoft.com/office/officeart/2005/8/layout/list1"/>
    <dgm:cxn modelId="{0B5B5417-27E9-4BF0-8D15-549C717402EE}" type="presOf" srcId="{AD7361B7-C6B4-4080-9BCE-1D3F3164A702}" destId="{F6E09536-1D35-4C56-9DE4-8CD7FA76EDA6}" srcOrd="0" destOrd="0" presId="urn:microsoft.com/office/officeart/2005/8/layout/list1"/>
    <dgm:cxn modelId="{B57C301A-CD6D-4DDD-85FC-1957B4194889}" type="presOf" srcId="{2358E9E9-E4C3-40AB-A24A-8D1024468D5D}" destId="{24F588AF-7FBF-4E53-AD15-AF999D5E7224}" srcOrd="1" destOrd="0" presId="urn:microsoft.com/office/officeart/2005/8/layout/list1"/>
    <dgm:cxn modelId="{D34F4E22-3917-4237-955C-C03AE15D6ED8}" type="presOf" srcId="{A9A0075C-EA70-4F95-A11F-6D835D8730E1}" destId="{9B1F8539-9B41-4307-919F-C9E10FB919BC}" srcOrd="1" destOrd="0" presId="urn:microsoft.com/office/officeart/2005/8/layout/list1"/>
    <dgm:cxn modelId="{26AA6C32-FB84-41B3-ACFD-6383034CF176}" srcId="{A9A0075C-EA70-4F95-A11F-6D835D8730E1}" destId="{0FEFED3A-EC95-4FBF-AA78-9554644726A6}" srcOrd="0" destOrd="0" parTransId="{28C3FD60-94FF-4B43-BFA0-3670CCF62EBD}" sibTransId="{ABE62990-61E7-47C9-B2F8-8F8FC6F59CFD}"/>
    <dgm:cxn modelId="{17E20F33-541F-4F3F-93A0-D2AEBAB01004}" srcId="{56F90DCB-6859-45B6-BE73-6E7AACA9BD6C}" destId="{A9A0075C-EA70-4F95-A11F-6D835D8730E1}" srcOrd="1" destOrd="0" parTransId="{FBDC1611-D1ED-4F3C-A9FF-8CC3569C5B4C}" sibTransId="{ACFDBE6E-D432-42B9-8FE4-7C20E0FBAD97}"/>
    <dgm:cxn modelId="{8D53163F-B69A-4ED1-98F0-363D9953450F}" type="presOf" srcId="{C1B42030-266B-4F96-B24A-F43C446B8C2B}" destId="{5914B608-EFCC-4473-9503-4E1CB9C3ED04}" srcOrd="0" destOrd="6" presId="urn:microsoft.com/office/officeart/2005/8/layout/list1"/>
    <dgm:cxn modelId="{9CC0163F-0DD1-41C9-B6AA-82D36E2CAE7C}" srcId="{AD7361B7-C6B4-4080-9BCE-1D3F3164A702}" destId="{583B1482-D5D7-4A28-9AA9-7680C65FD0C5}" srcOrd="4" destOrd="0" parTransId="{90F07AB6-7FEE-4D6C-B913-EF8BCD45EAFC}" sibTransId="{580D45E0-CB87-421A-B27F-6DA502E2AFDA}"/>
    <dgm:cxn modelId="{12B2FF61-D7B3-4E9F-93AF-E9B1AD49A412}" type="presOf" srcId="{82F948BC-36A8-4E57-AF0E-83D749FC1BD9}" destId="{5914B608-EFCC-4473-9503-4E1CB9C3ED04}" srcOrd="0" destOrd="3" presId="urn:microsoft.com/office/officeart/2005/8/layout/list1"/>
    <dgm:cxn modelId="{3B8D5C65-DEF6-4D09-B4A6-214C61E5DF61}" srcId="{AD7361B7-C6B4-4080-9BCE-1D3F3164A702}" destId="{A69D43E4-A1FD-4807-9FDE-A50C122EF1B0}" srcOrd="0" destOrd="0" parTransId="{9C124A8E-8569-44DA-A814-C3A6DC97A2C6}" sibTransId="{5086DEFF-8A9F-4F75-91D7-69929FAD5BD6}"/>
    <dgm:cxn modelId="{BDE72168-4E84-4589-9175-A0E2258F1491}" srcId="{2358E9E9-E4C3-40AB-A24A-8D1024468D5D}" destId="{82F948BC-36A8-4E57-AF0E-83D749FC1BD9}" srcOrd="3" destOrd="0" parTransId="{B2FD1078-4695-4893-9BCE-486A9D7BA6D0}" sibTransId="{B5F2FF0B-7362-471C-BEB5-3F5140EDD26B}"/>
    <dgm:cxn modelId="{5F0AE14A-E628-4AD4-A500-E8678DCF9CCE}" srcId="{A9A0075C-EA70-4F95-A11F-6D835D8730E1}" destId="{24815D8E-4924-4475-937E-82D242977426}" srcOrd="1" destOrd="0" parTransId="{7CBE4135-982C-4F46-AD26-989D7A607037}" sibTransId="{70CA5AB5-5C7F-496A-B460-0D96E976754B}"/>
    <dgm:cxn modelId="{96D1916B-1FAE-4043-824D-DC5078671BCE}" type="presOf" srcId="{A9A0075C-EA70-4F95-A11F-6D835D8730E1}" destId="{778CA69B-B94B-49C9-808A-B8898DEF87C0}" srcOrd="0" destOrd="0" presId="urn:microsoft.com/office/officeart/2005/8/layout/list1"/>
    <dgm:cxn modelId="{79A13B4D-4419-44FD-958A-A234C554E07F}" srcId="{2358E9E9-E4C3-40AB-A24A-8D1024468D5D}" destId="{ED6E22E8-5900-4FB8-A85E-C2EC1E85A1E7}" srcOrd="8" destOrd="0" parTransId="{F6DB03B2-5868-4A07-88D9-31BCE87A18A8}" sibTransId="{398356F8-53B3-462A-B6CF-77D8DA284ED1}"/>
    <dgm:cxn modelId="{FC916970-901D-4F15-B227-CF2A2C6B64DB}" srcId="{AD7361B7-C6B4-4080-9BCE-1D3F3164A702}" destId="{4ABE27B0-06E0-4BFB-AF81-23F438313221}" srcOrd="1" destOrd="0" parTransId="{DE4334DD-8DA5-4A3E-A8C8-86515C0A4BF6}" sibTransId="{EAEE644D-80D5-4BB8-A951-3C051A011011}"/>
    <dgm:cxn modelId="{5C36E170-57DB-4433-8FC3-5E60B419F2FB}" srcId="{2358E9E9-E4C3-40AB-A24A-8D1024468D5D}" destId="{F21617E4-6878-496B-965E-21E83B7DC398}" srcOrd="7" destOrd="0" parTransId="{41062719-0ECE-4A4F-AB73-BC037D3E16D2}" sibTransId="{D446E4E4-3199-4D45-8354-FB79EA2BA5D5}"/>
    <dgm:cxn modelId="{D7140A8A-0BAD-49C0-B64D-1E1415BC8BA1}" type="presOf" srcId="{24815D8E-4924-4475-937E-82D242977426}" destId="{53DED9F6-2B9B-4BEE-BC6B-41BB4C03D33D}" srcOrd="0" destOrd="1" presId="urn:microsoft.com/office/officeart/2005/8/layout/list1"/>
    <dgm:cxn modelId="{873FB68C-82DD-4612-96AF-9737A3815488}" type="presOf" srcId="{F7923FF6-5264-4E40-B605-D384DFD85A84}" destId="{5914B608-EFCC-4473-9503-4E1CB9C3ED04}" srcOrd="0" destOrd="4" presId="urn:microsoft.com/office/officeart/2005/8/layout/list1"/>
    <dgm:cxn modelId="{974C098D-09A8-4AFB-BBD6-F3F8952BF659}" type="presOf" srcId="{ED6E22E8-5900-4FB8-A85E-C2EC1E85A1E7}" destId="{5914B608-EFCC-4473-9503-4E1CB9C3ED04}" srcOrd="0" destOrd="8" presId="urn:microsoft.com/office/officeart/2005/8/layout/list1"/>
    <dgm:cxn modelId="{8AFFBB9B-A4E7-4E05-B176-F44B0112934A}" type="presOf" srcId="{0FEFED3A-EC95-4FBF-AA78-9554644726A6}" destId="{53DED9F6-2B9B-4BEE-BC6B-41BB4C03D33D}" srcOrd="0" destOrd="0" presId="urn:microsoft.com/office/officeart/2005/8/layout/list1"/>
    <dgm:cxn modelId="{79DC27A0-8D10-496C-8A25-27292159F3AE}" srcId="{AD7361B7-C6B4-4080-9BCE-1D3F3164A702}" destId="{D73A78FA-D52A-4F3E-A9B3-8D1B8D25607C}" srcOrd="3" destOrd="0" parTransId="{8DB9AF9D-6345-4ACC-A720-8AE4A92ED7CC}" sibTransId="{3B381A1F-CCF8-45FF-86AB-259CD6C9F12A}"/>
    <dgm:cxn modelId="{9A3146A5-129F-4FD2-9128-EEF1BF9A1E14}" type="presOf" srcId="{89C0A070-AC80-4684-92D8-A49656EA4F6F}" destId="{5914B608-EFCC-4473-9503-4E1CB9C3ED04}" srcOrd="0" destOrd="0" presId="urn:microsoft.com/office/officeart/2005/8/layout/list1"/>
    <dgm:cxn modelId="{AFE061A7-FA96-41B8-934C-29A50219506D}" type="presOf" srcId="{56F90DCB-6859-45B6-BE73-6E7AACA9BD6C}" destId="{C5A6C2B8-9308-424A-A6DA-2AF8407BC201}" srcOrd="0" destOrd="0" presId="urn:microsoft.com/office/officeart/2005/8/layout/list1"/>
    <dgm:cxn modelId="{C57AC4AB-23B0-4EAD-A1B8-F92788A1366D}" srcId="{56F90DCB-6859-45B6-BE73-6E7AACA9BD6C}" destId="{2358E9E9-E4C3-40AB-A24A-8D1024468D5D}" srcOrd="2" destOrd="0" parTransId="{C6C2E3CB-93F4-44F2-A5E6-7296D3F60D4B}" sibTransId="{C90145E1-1FD9-497D-8862-0F893C86A66A}"/>
    <dgm:cxn modelId="{5C7646B0-019C-4461-82C8-356372AE2851}" type="presOf" srcId="{3A037E37-948B-489C-92A3-389BF393B49D}" destId="{5914B608-EFCC-4473-9503-4E1CB9C3ED04}" srcOrd="0" destOrd="5" presId="urn:microsoft.com/office/officeart/2005/8/layout/list1"/>
    <dgm:cxn modelId="{C444EFB6-BB68-48A3-BD15-93E89F1C8A46}" srcId="{2358E9E9-E4C3-40AB-A24A-8D1024468D5D}" destId="{3AEADEA7-D1D8-4622-B0DE-3D0C206455B3}" srcOrd="2" destOrd="0" parTransId="{35CD8E21-F10B-4BC7-87DB-B598B37883DF}" sibTransId="{07A40B51-4609-4E7C-BEF1-997FDC0A59B4}"/>
    <dgm:cxn modelId="{70D4FBBF-1418-4EE8-A571-1C4F00B1C6A0}" type="presOf" srcId="{AD7361B7-C6B4-4080-9BCE-1D3F3164A702}" destId="{A0AA4EC3-99D6-413F-9B15-09D68BE375B9}" srcOrd="1" destOrd="0" presId="urn:microsoft.com/office/officeart/2005/8/layout/list1"/>
    <dgm:cxn modelId="{EC4837CD-10EC-4AB0-9068-8CC3CDCD16EC}" srcId="{2358E9E9-E4C3-40AB-A24A-8D1024468D5D}" destId="{C1B42030-266B-4F96-B24A-F43C446B8C2B}" srcOrd="6" destOrd="0" parTransId="{5FDEA08A-39C4-47B8-8B7D-A15FBA2317F0}" sibTransId="{9D97D498-72FF-4B33-A0FA-2B6359188C76}"/>
    <dgm:cxn modelId="{2D0221CE-A58A-4D26-8C70-59C7716C15A3}" srcId="{2358E9E9-E4C3-40AB-A24A-8D1024468D5D}" destId="{F7923FF6-5264-4E40-B605-D384DFD85A84}" srcOrd="4" destOrd="0" parTransId="{2C30B53E-8333-464C-9B64-F60985D7D4FD}" sibTransId="{0C019EAF-3B62-4750-AD38-231FD8292C07}"/>
    <dgm:cxn modelId="{8645C2CF-2532-43DA-9E18-3F8F178E1489}" srcId="{AD7361B7-C6B4-4080-9BCE-1D3F3164A702}" destId="{EB9C22EC-7116-4590-90E2-71DA206CFBBA}" srcOrd="2" destOrd="0" parTransId="{09E07059-532E-44BC-8A85-F462A76DF2CF}" sibTransId="{06985EFE-CB06-4933-8459-E19B3F8E57B2}"/>
    <dgm:cxn modelId="{4E14C7D1-7460-4A92-B949-C72C2425A71E}" type="presOf" srcId="{3AEADEA7-D1D8-4622-B0DE-3D0C206455B3}" destId="{5914B608-EFCC-4473-9503-4E1CB9C3ED04}" srcOrd="0" destOrd="2" presId="urn:microsoft.com/office/officeart/2005/8/layout/list1"/>
    <dgm:cxn modelId="{8DA3E2DE-FD1E-43AC-8443-B919D6A9D653}" type="presOf" srcId="{D73A78FA-D52A-4F3E-A9B3-8D1B8D25607C}" destId="{72B91997-870F-4CBF-BB53-CF1594393850}" srcOrd="0" destOrd="3" presId="urn:microsoft.com/office/officeart/2005/8/layout/list1"/>
    <dgm:cxn modelId="{41E203DF-3457-4612-8772-718F0146B6AD}" srcId="{2358E9E9-E4C3-40AB-A24A-8D1024468D5D}" destId="{89C0A070-AC80-4684-92D8-A49656EA4F6F}" srcOrd="0" destOrd="0" parTransId="{FB93F60D-32B7-4307-9FB9-E9A3BDB5852C}" sibTransId="{E600DB97-752D-4E43-93F0-B9E47CA26B6D}"/>
    <dgm:cxn modelId="{00E4E2DF-6703-4416-8EDB-9E03F638195E}" type="presOf" srcId="{EB9C22EC-7116-4590-90E2-71DA206CFBBA}" destId="{72B91997-870F-4CBF-BB53-CF1594393850}" srcOrd="0" destOrd="2" presId="urn:microsoft.com/office/officeart/2005/8/layout/list1"/>
    <dgm:cxn modelId="{DF8E42E0-A919-4672-9503-F914A6D1122C}" srcId="{2358E9E9-E4C3-40AB-A24A-8D1024468D5D}" destId="{3A037E37-948B-489C-92A3-389BF393B49D}" srcOrd="5" destOrd="0" parTransId="{9CB60B31-52FF-45EA-BE81-116C9D66A5B5}" sibTransId="{0D23353F-C3F5-422B-AF00-38BF50B314A3}"/>
    <dgm:cxn modelId="{D76D3CE7-EC0A-498C-9ED9-4F2EC431C215}" type="presOf" srcId="{583B1482-D5D7-4A28-9AA9-7680C65FD0C5}" destId="{72B91997-870F-4CBF-BB53-CF1594393850}" srcOrd="0" destOrd="4" presId="urn:microsoft.com/office/officeart/2005/8/layout/list1"/>
    <dgm:cxn modelId="{10A319F6-0042-411E-817A-72B10119D3F1}" type="presOf" srcId="{A69D43E4-A1FD-4807-9FDE-A50C122EF1B0}" destId="{72B91997-870F-4CBF-BB53-CF1594393850}" srcOrd="0" destOrd="0" presId="urn:microsoft.com/office/officeart/2005/8/layout/list1"/>
    <dgm:cxn modelId="{227327FE-3654-41A2-A7FF-92E0120092D6}" type="presOf" srcId="{7E07C5A1-0D7B-4652-AF7F-B44C9F002929}" destId="{5914B608-EFCC-4473-9503-4E1CB9C3ED04}" srcOrd="0" destOrd="1" presId="urn:microsoft.com/office/officeart/2005/8/layout/list1"/>
    <dgm:cxn modelId="{77489BFF-E57F-4354-9F17-DBE101C39F9B}" type="presOf" srcId="{F21617E4-6878-496B-965E-21E83B7DC398}" destId="{5914B608-EFCC-4473-9503-4E1CB9C3ED04}" srcOrd="0" destOrd="7" presId="urn:microsoft.com/office/officeart/2005/8/layout/list1"/>
    <dgm:cxn modelId="{700A1E80-33ED-4434-BA97-C0C44CDFE68E}" type="presParOf" srcId="{C5A6C2B8-9308-424A-A6DA-2AF8407BC201}" destId="{B9B48A5F-561B-434B-B33F-50365E005478}" srcOrd="0" destOrd="0" presId="urn:microsoft.com/office/officeart/2005/8/layout/list1"/>
    <dgm:cxn modelId="{4A920CA3-F682-4B37-9EB9-D623F5E51B03}" type="presParOf" srcId="{B9B48A5F-561B-434B-B33F-50365E005478}" destId="{F6E09536-1D35-4C56-9DE4-8CD7FA76EDA6}" srcOrd="0" destOrd="0" presId="urn:microsoft.com/office/officeart/2005/8/layout/list1"/>
    <dgm:cxn modelId="{27B4F435-5424-4CBD-9A94-0593E23AC933}" type="presParOf" srcId="{B9B48A5F-561B-434B-B33F-50365E005478}" destId="{A0AA4EC3-99D6-413F-9B15-09D68BE375B9}" srcOrd="1" destOrd="0" presId="urn:microsoft.com/office/officeart/2005/8/layout/list1"/>
    <dgm:cxn modelId="{FF3AE00A-F9E3-43C1-BFF2-4E4300BC1D9C}" type="presParOf" srcId="{C5A6C2B8-9308-424A-A6DA-2AF8407BC201}" destId="{057DE4EE-239E-422B-A054-2D5C7A14B192}" srcOrd="1" destOrd="0" presId="urn:microsoft.com/office/officeart/2005/8/layout/list1"/>
    <dgm:cxn modelId="{D1E48D93-C40D-4250-A56E-39306298058F}" type="presParOf" srcId="{C5A6C2B8-9308-424A-A6DA-2AF8407BC201}" destId="{72B91997-870F-4CBF-BB53-CF1594393850}" srcOrd="2" destOrd="0" presId="urn:microsoft.com/office/officeart/2005/8/layout/list1"/>
    <dgm:cxn modelId="{06717B4F-C7D4-4902-AF9D-72DFA47519F1}" type="presParOf" srcId="{C5A6C2B8-9308-424A-A6DA-2AF8407BC201}" destId="{BE0FA16E-FF65-4F3E-937C-278F4117D01A}" srcOrd="3" destOrd="0" presId="urn:microsoft.com/office/officeart/2005/8/layout/list1"/>
    <dgm:cxn modelId="{B094D228-841E-4630-ADEA-B3963DD1F266}" type="presParOf" srcId="{C5A6C2B8-9308-424A-A6DA-2AF8407BC201}" destId="{226569E2-9800-4A5D-9418-AF0DF9211AE7}" srcOrd="4" destOrd="0" presId="urn:microsoft.com/office/officeart/2005/8/layout/list1"/>
    <dgm:cxn modelId="{F9F5AA48-8C60-4594-88BD-53CD7AF0F1F8}" type="presParOf" srcId="{226569E2-9800-4A5D-9418-AF0DF9211AE7}" destId="{778CA69B-B94B-49C9-808A-B8898DEF87C0}" srcOrd="0" destOrd="0" presId="urn:microsoft.com/office/officeart/2005/8/layout/list1"/>
    <dgm:cxn modelId="{650E2027-B290-4361-9BC3-63263152CC35}" type="presParOf" srcId="{226569E2-9800-4A5D-9418-AF0DF9211AE7}" destId="{9B1F8539-9B41-4307-919F-C9E10FB919BC}" srcOrd="1" destOrd="0" presId="urn:microsoft.com/office/officeart/2005/8/layout/list1"/>
    <dgm:cxn modelId="{88DCF2D8-DBEE-4DB4-948B-3DCF47EEA8C4}" type="presParOf" srcId="{C5A6C2B8-9308-424A-A6DA-2AF8407BC201}" destId="{81AF2C33-4A2F-4750-A3C0-6F2E3975B7DA}" srcOrd="5" destOrd="0" presId="urn:microsoft.com/office/officeart/2005/8/layout/list1"/>
    <dgm:cxn modelId="{1BAD52DC-9272-4285-AE05-62A86E296DE4}" type="presParOf" srcId="{C5A6C2B8-9308-424A-A6DA-2AF8407BC201}" destId="{53DED9F6-2B9B-4BEE-BC6B-41BB4C03D33D}" srcOrd="6" destOrd="0" presId="urn:microsoft.com/office/officeart/2005/8/layout/list1"/>
    <dgm:cxn modelId="{21A504F3-3A5E-4635-8BA8-7C0EF5521B9E}" type="presParOf" srcId="{C5A6C2B8-9308-424A-A6DA-2AF8407BC201}" destId="{2EDC7D22-50A7-4498-AD22-E164E1334742}" srcOrd="7" destOrd="0" presId="urn:microsoft.com/office/officeart/2005/8/layout/list1"/>
    <dgm:cxn modelId="{0B5B63EC-BAC2-4D5E-8A98-4416033921C4}" type="presParOf" srcId="{C5A6C2B8-9308-424A-A6DA-2AF8407BC201}" destId="{EB84F133-47D3-4425-AB57-0DD909F0D785}" srcOrd="8" destOrd="0" presId="urn:microsoft.com/office/officeart/2005/8/layout/list1"/>
    <dgm:cxn modelId="{785DC6A2-B94B-4581-BEB8-1A62080B929D}" type="presParOf" srcId="{EB84F133-47D3-4425-AB57-0DD909F0D785}" destId="{A07264FD-1799-4D2F-AFFA-804505B58ED0}" srcOrd="0" destOrd="0" presId="urn:microsoft.com/office/officeart/2005/8/layout/list1"/>
    <dgm:cxn modelId="{842456CA-58DB-44DE-8924-5EC015A648DA}" type="presParOf" srcId="{EB84F133-47D3-4425-AB57-0DD909F0D785}" destId="{24F588AF-7FBF-4E53-AD15-AF999D5E7224}" srcOrd="1" destOrd="0" presId="urn:microsoft.com/office/officeart/2005/8/layout/list1"/>
    <dgm:cxn modelId="{AD625A47-51B9-4FDA-A3A1-1A40E37A0A0D}" type="presParOf" srcId="{C5A6C2B8-9308-424A-A6DA-2AF8407BC201}" destId="{B57B548D-EB0F-4CF6-9EEA-0E1BB84CF8C4}" srcOrd="9" destOrd="0" presId="urn:microsoft.com/office/officeart/2005/8/layout/list1"/>
    <dgm:cxn modelId="{52418D34-5602-4300-965F-31F5676E3B79}" type="presParOf" srcId="{C5A6C2B8-9308-424A-A6DA-2AF8407BC201}" destId="{5914B608-EFCC-4473-9503-4E1CB9C3ED0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D7361B7-C6B4-4080-9BCE-1D3F3164A702}">
      <dgm:prSet phldrT="[Metin]"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(20)</a:t>
          </a:r>
        </a:p>
      </dgm:t>
    </dgm:pt>
    <dgm:pt modelId="{1CA28669-B02D-4851-8C77-2D62209336D0}" type="parTrans" cxnId="{D78C5006-8A33-42C9-BDEC-775ED0324F91}">
      <dgm:prSet/>
      <dgm:spPr/>
      <dgm:t>
        <a:bodyPr/>
        <a:lstStyle/>
        <a:p>
          <a:endParaRPr lang="tr-TR"/>
        </a:p>
      </dgm:t>
    </dgm:pt>
    <dgm:pt modelId="{5F81C369-7A7A-43AA-8AB0-386AB51EAFDA}" type="sibTrans" cxnId="{D78C5006-8A33-42C9-BDEC-775ED0324F91}">
      <dgm:prSet/>
      <dgm:spPr/>
      <dgm:t>
        <a:bodyPr/>
        <a:lstStyle/>
        <a:p>
          <a:endParaRPr lang="tr-TR"/>
        </a:p>
      </dgm:t>
    </dgm:pt>
    <dgm:pt modelId="{A69D43E4-A1FD-4807-9FDE-A50C122EF1B0}">
      <dgm:prSet phldrT="[Metin]" custT="1"/>
      <dgm:spPr/>
      <dgm:t>
        <a:bodyPr/>
        <a:lstStyle/>
        <a:p>
          <a:r>
            <a:rPr lang="en-GB" sz="1100">
              <a:solidFill>
                <a:srgbClr val="FF0000"/>
              </a:solidFill>
              <a:latin typeface="Roboto Condensed Light"/>
              <a:ea typeface="Roboto Condensed Light"/>
            </a:rPr>
            <a:t>Mechanical Engineering (English)</a:t>
          </a:r>
          <a:endParaRPr lang="tr-TR" sz="1100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9C124A8E-8569-44DA-A814-C3A6DC97A2C6}" type="parTrans" cxnId="{3B8D5C65-DEF6-4D09-B4A6-214C61E5DF61}">
      <dgm:prSet/>
      <dgm:spPr/>
      <dgm:t>
        <a:bodyPr/>
        <a:lstStyle/>
        <a:p>
          <a:endParaRPr lang="tr-TR"/>
        </a:p>
      </dgm:t>
    </dgm:pt>
    <dgm:pt modelId="{5086DEFF-8A9F-4F75-91D7-69929FAD5BD6}" type="sibTrans" cxnId="{3B8D5C65-DEF6-4D09-B4A6-214C61E5DF61}">
      <dgm:prSet/>
      <dgm:spPr/>
      <dgm:t>
        <a:bodyPr/>
        <a:lstStyle/>
        <a:p>
          <a:endParaRPr lang="tr-TR"/>
        </a:p>
      </dgm:t>
    </dgm:pt>
    <dgm:pt modelId="{2358E9E9-E4C3-40AB-A24A-8D1024468D5D}">
      <dgm:prSet phldrT="[Metin]"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Forestry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(3)</a:t>
          </a:r>
        </a:p>
      </dgm:t>
    </dgm:pt>
    <dgm:pt modelId="{C6C2E3CB-93F4-44F2-A5E6-7296D3F60D4B}" type="parTrans" cxnId="{C57AC4AB-23B0-4EAD-A1B8-F92788A1366D}">
      <dgm:prSet/>
      <dgm:spPr/>
      <dgm:t>
        <a:bodyPr/>
        <a:lstStyle/>
        <a:p>
          <a:endParaRPr lang="tr-TR"/>
        </a:p>
      </dgm:t>
    </dgm:pt>
    <dgm:pt modelId="{C90145E1-1FD9-497D-8862-0F893C86A66A}" type="sibTrans" cxnId="{C57AC4AB-23B0-4EAD-A1B8-F92788A1366D}">
      <dgm:prSet/>
      <dgm:spPr/>
      <dgm:t>
        <a:bodyPr/>
        <a:lstStyle/>
        <a:p>
          <a:endParaRPr lang="tr-TR"/>
        </a:p>
      </dgm:t>
    </dgm:pt>
    <dgm:pt modelId="{89C0A070-AC80-4684-92D8-A49656EA4F6F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Forestry Industry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B93F60D-32B7-4307-9FB9-E9A3BDB5852C}" type="parTrans" cxnId="{41E203DF-3457-4612-8772-718F0146B6AD}">
      <dgm:prSet/>
      <dgm:spPr/>
      <dgm:t>
        <a:bodyPr/>
        <a:lstStyle/>
        <a:p>
          <a:endParaRPr lang="tr-TR"/>
        </a:p>
      </dgm:t>
    </dgm:pt>
    <dgm:pt modelId="{E600DB97-752D-4E43-93F0-B9E47CA26B6D}" type="sibTrans" cxnId="{41E203DF-3457-4612-8772-718F0146B6AD}">
      <dgm:prSet/>
      <dgm:spPr/>
      <dgm:t>
        <a:bodyPr/>
        <a:lstStyle/>
        <a:p>
          <a:endParaRPr lang="tr-TR"/>
        </a:p>
      </dgm:t>
    </dgm:pt>
    <dgm:pt modelId="{7DB56A25-0F55-4609-8646-29499DA19B1F}">
      <dgm:prSet custT="1"/>
      <dgm:spPr/>
      <dgm:t>
        <a:bodyPr/>
        <a:lstStyle/>
        <a:p>
          <a:r>
            <a:rPr lang="en-GB" sz="1100">
              <a:solidFill>
                <a:srgbClr val="FF0000"/>
              </a:solidFill>
              <a:latin typeface="Roboto Condensed Light"/>
              <a:ea typeface="Roboto Condensed Light"/>
            </a:rPr>
            <a:t>Electrics-Electronics Engineering(English)</a:t>
          </a:r>
          <a:endParaRPr lang="tr-TR" sz="1100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7C728603-C5CD-45B0-B8B8-E0E8FE8A2EA9}" type="parTrans" cxnId="{AA90CA08-21C3-46BF-8142-58DA94B8E653}">
      <dgm:prSet/>
      <dgm:spPr/>
      <dgm:t>
        <a:bodyPr/>
        <a:lstStyle/>
        <a:p>
          <a:endParaRPr lang="tr-TR"/>
        </a:p>
      </dgm:t>
    </dgm:pt>
    <dgm:pt modelId="{56158F67-D21B-4DA3-9F71-D790472A76BC}" type="sibTrans" cxnId="{AA90CA08-21C3-46BF-8142-58DA94B8E653}">
      <dgm:prSet/>
      <dgm:spPr/>
      <dgm:t>
        <a:bodyPr/>
        <a:lstStyle/>
        <a:p>
          <a:endParaRPr lang="tr-TR"/>
        </a:p>
      </dgm:t>
    </dgm:pt>
    <dgm:pt modelId="{62C77843-BBAB-4009-94AF-AD4FF1F15073}">
      <dgm:prSet custT="1"/>
      <dgm:spPr/>
      <dgm:t>
        <a:bodyPr/>
        <a:lstStyle/>
        <a:p>
          <a:r>
            <a:rPr lang="en-GB" sz="1100">
              <a:solidFill>
                <a:srgbClr val="FF0000"/>
              </a:solidFill>
              <a:latin typeface="Roboto Condensed Light"/>
              <a:ea typeface="Roboto Condensed Light"/>
            </a:rPr>
            <a:t>Computer Engineering(English)</a:t>
          </a:r>
          <a:endParaRPr lang="tr-TR" sz="1100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8E335B98-4030-4E51-84AA-00B5F982A6AC}" type="parTrans" cxnId="{6C827CE8-1E19-4340-96B4-BA7EA63C22CF}">
      <dgm:prSet/>
      <dgm:spPr/>
      <dgm:t>
        <a:bodyPr/>
        <a:lstStyle/>
        <a:p>
          <a:endParaRPr lang="tr-TR"/>
        </a:p>
      </dgm:t>
    </dgm:pt>
    <dgm:pt modelId="{80F63F27-F7E7-48C4-887A-DF972EE9A817}" type="sibTrans" cxnId="{6C827CE8-1E19-4340-96B4-BA7EA63C22CF}">
      <dgm:prSet/>
      <dgm:spPr/>
      <dgm:t>
        <a:bodyPr/>
        <a:lstStyle/>
        <a:p>
          <a:endParaRPr lang="tr-TR"/>
        </a:p>
      </dgm:t>
    </dgm:pt>
    <dgm:pt modelId="{701ABB16-3CC9-4EF0-86CE-83CE856143C1}">
      <dgm:prSet custT="1"/>
      <dgm:spPr/>
      <dgm:t>
        <a:bodyPr/>
        <a:lstStyle/>
        <a:p>
          <a:r>
            <a:rPr lang="en-GB" sz="1100">
              <a:solidFill>
                <a:srgbClr val="FF0000"/>
              </a:solidFill>
              <a:latin typeface="Roboto Condensed Light"/>
              <a:ea typeface="Roboto Condensed Light"/>
            </a:rPr>
            <a:t>Metallurgical and Materials Engineering(English)</a:t>
          </a:r>
          <a:endParaRPr lang="tr-TR" sz="1100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E12426E5-729B-42C4-81E3-02424AB737A0}" type="parTrans" cxnId="{F171322F-F027-44DE-90C3-46CB8F382BAC}">
      <dgm:prSet/>
      <dgm:spPr/>
      <dgm:t>
        <a:bodyPr/>
        <a:lstStyle/>
        <a:p>
          <a:endParaRPr lang="tr-TR"/>
        </a:p>
      </dgm:t>
    </dgm:pt>
    <dgm:pt modelId="{157485E4-EEAF-4ACC-9303-1EC678E4B9EF}" type="sibTrans" cxnId="{F171322F-F027-44DE-90C3-46CB8F382BAC}">
      <dgm:prSet/>
      <dgm:spPr/>
      <dgm:t>
        <a:bodyPr/>
        <a:lstStyle/>
        <a:p>
          <a:endParaRPr lang="tr-TR"/>
        </a:p>
      </dgm:t>
    </dgm:pt>
    <dgm:pt modelId="{49A12CEA-6FE9-4A87-854E-29816ACF8192}">
      <dgm:prSet custT="1"/>
      <dgm:spPr/>
      <dgm:t>
        <a:bodyPr/>
        <a:lstStyle/>
        <a:p>
          <a:r>
            <a:rPr lang="en-GB" sz="1100">
              <a:solidFill>
                <a:srgbClr val="FF0000"/>
              </a:solidFill>
              <a:latin typeface="Roboto Condensed Light"/>
              <a:ea typeface="Roboto Condensed Light"/>
            </a:rPr>
            <a:t>Automotive Engineering(English)</a:t>
          </a:r>
          <a:endParaRPr lang="tr-TR" sz="1100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995C8B22-0B20-47AE-AB89-7FB83D23D828}" type="parTrans" cxnId="{C37C0A8E-2DB7-4DF7-9177-A05858583B1D}">
      <dgm:prSet/>
      <dgm:spPr/>
      <dgm:t>
        <a:bodyPr/>
        <a:lstStyle/>
        <a:p>
          <a:endParaRPr lang="tr-TR"/>
        </a:p>
      </dgm:t>
    </dgm:pt>
    <dgm:pt modelId="{5DADC70B-A9CE-4A93-8116-36582F73E0F0}" type="sibTrans" cxnId="{C37C0A8E-2DB7-4DF7-9177-A05858583B1D}">
      <dgm:prSet/>
      <dgm:spPr/>
      <dgm:t>
        <a:bodyPr/>
        <a:lstStyle/>
        <a:p>
          <a:endParaRPr lang="tr-TR"/>
        </a:p>
      </dgm:t>
    </dgm:pt>
    <dgm:pt modelId="{E5F010A1-7CC6-4007-B4D2-68866ABC46C5}">
      <dgm:prSet custT="1"/>
      <dgm:spPr/>
      <dgm:t>
        <a:bodyPr/>
        <a:lstStyle/>
        <a:p>
          <a:r>
            <a:rPr lang="tr-TR" sz="1100" err="1">
              <a:latin typeface="Roboto Condensed Light"/>
              <a:ea typeface="Roboto Condensed Light"/>
            </a:rPr>
            <a:t>Computer</a:t>
          </a:r>
          <a:r>
            <a:rPr lang="tr-TR" sz="1100">
              <a:latin typeface="Roboto Condensed Light"/>
              <a:ea typeface="Roboto Condensed Light"/>
            </a:rPr>
            <a:t> </a:t>
          </a:r>
          <a:r>
            <a:rPr lang="tr-TR" sz="1100" err="1">
              <a:latin typeface="Roboto Condensed Light"/>
              <a:ea typeface="Roboto Condensed Light"/>
            </a:rPr>
            <a:t>Engineering</a:t>
          </a:r>
        </a:p>
      </dgm:t>
    </dgm:pt>
    <dgm:pt modelId="{F145DA22-D4EB-45BB-9663-BFBDA0D15DDC}" type="parTrans" cxnId="{8E140935-F55D-421F-834E-C600D0320B78}">
      <dgm:prSet/>
      <dgm:spPr/>
      <dgm:t>
        <a:bodyPr/>
        <a:lstStyle/>
        <a:p>
          <a:endParaRPr lang="tr-TR"/>
        </a:p>
      </dgm:t>
    </dgm:pt>
    <dgm:pt modelId="{D8048B15-F4A0-4EFC-8638-EEAC46693314}" type="sibTrans" cxnId="{8E140935-F55D-421F-834E-C600D0320B78}">
      <dgm:prSet/>
      <dgm:spPr/>
      <dgm:t>
        <a:bodyPr/>
        <a:lstStyle/>
        <a:p>
          <a:endParaRPr lang="tr-TR"/>
        </a:p>
      </dgm:t>
    </dgm:pt>
    <dgm:pt modelId="{C8334FB2-2CC6-4994-B4F0-117D4786A485}">
      <dgm:prSet custT="1"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E46C0E3-1C27-43B5-B758-BF8D2288CAB6}" type="parTrans" cxnId="{799982CF-1174-4C30-91D9-7D3BA82EA907}">
      <dgm:prSet/>
      <dgm:spPr/>
      <dgm:t>
        <a:bodyPr/>
        <a:lstStyle/>
        <a:p>
          <a:endParaRPr lang="tr-TR"/>
        </a:p>
      </dgm:t>
    </dgm:pt>
    <dgm:pt modelId="{4A63BF29-BECA-4D49-804D-EADB1888A78B}" type="sibTrans" cxnId="{799982CF-1174-4C30-91D9-7D3BA82EA907}">
      <dgm:prSet/>
      <dgm:spPr/>
      <dgm:t>
        <a:bodyPr/>
        <a:lstStyle/>
        <a:p>
          <a:endParaRPr lang="tr-TR"/>
        </a:p>
      </dgm:t>
    </dgm:pt>
    <dgm:pt modelId="{DB1B5829-2721-457E-AE28-68C038EE14E5}">
      <dgm:prSet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Forestry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6D4CAD6-CD02-49A5-A6EB-7D3E253DBE79}" type="parTrans" cxnId="{4CC7D234-EDC8-44BA-9A49-6144E08CB186}">
      <dgm:prSet/>
      <dgm:spPr/>
      <dgm:t>
        <a:bodyPr/>
        <a:lstStyle/>
        <a:p>
          <a:endParaRPr lang="tr-TR"/>
        </a:p>
      </dgm:t>
    </dgm:pt>
    <dgm:pt modelId="{4614E088-EC9E-4335-AB63-6CC61F373A41}" type="sibTrans" cxnId="{4CC7D234-EDC8-44BA-9A49-6144E08CB186}">
      <dgm:prSet/>
      <dgm:spPr/>
      <dgm:t>
        <a:bodyPr/>
        <a:lstStyle/>
        <a:p>
          <a:endParaRPr lang="tr-TR"/>
        </a:p>
      </dgm:t>
    </dgm:pt>
    <dgm:pt modelId="{BFDFF89C-71A0-4818-957F-074FD45F2554}">
      <dgm:prSet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Landscape Architecture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71B5349-505E-4893-BC0E-BD533813F2F8}" type="parTrans" cxnId="{FBDC5F8A-B1D3-457E-A620-0BC3F188A74D}">
      <dgm:prSet/>
      <dgm:spPr/>
      <dgm:t>
        <a:bodyPr/>
        <a:lstStyle/>
        <a:p>
          <a:endParaRPr lang="tr-TR"/>
        </a:p>
      </dgm:t>
    </dgm:pt>
    <dgm:pt modelId="{1D9F82F0-4B9F-40F2-A5EB-CA34D1D026F7}" type="sibTrans" cxnId="{FBDC5F8A-B1D3-457E-A620-0BC3F188A74D}">
      <dgm:prSet/>
      <dgm:spPr/>
      <dgm:t>
        <a:bodyPr/>
        <a:lstStyle/>
        <a:p>
          <a:endParaRPr lang="tr-TR"/>
        </a:p>
      </dgm:t>
    </dgm:pt>
    <dgm:pt modelId="{5E236A3D-A1D7-4134-AABE-1639F0E9A90C}">
      <dgm:prSet custT="1"/>
      <dgm:spPr/>
      <dgm:t>
        <a:bodyPr/>
        <a:lstStyle/>
        <a:p>
          <a:r>
            <a:rPr lang="en-GB" sz="1100">
              <a:solidFill>
                <a:srgbClr val="FF0000"/>
              </a:solidFill>
              <a:latin typeface="Roboto Condensed Light"/>
              <a:ea typeface="Roboto Condensed Light"/>
            </a:rPr>
            <a:t>Medical Engineering </a:t>
          </a:r>
          <a:r>
            <a:rPr lang="tr-TR" sz="1100">
              <a:solidFill>
                <a:srgbClr val="FF0000"/>
              </a:solidFill>
              <a:latin typeface="Roboto Condensed Light"/>
              <a:ea typeface="Roboto Condensed Light"/>
            </a:rPr>
            <a:t>(English)</a:t>
          </a:r>
        </a:p>
      </dgm:t>
    </dgm:pt>
    <dgm:pt modelId="{D03AEE23-B76C-46CB-9D80-400EF24B6A44}" type="parTrans" cxnId="{499F192B-B23B-4AD7-946D-C88E4064AD6A}">
      <dgm:prSet/>
      <dgm:spPr/>
      <dgm:t>
        <a:bodyPr/>
        <a:lstStyle/>
        <a:p>
          <a:endParaRPr lang="tr-TR"/>
        </a:p>
      </dgm:t>
    </dgm:pt>
    <dgm:pt modelId="{2DE4FAD0-CDFF-4A82-81C5-A9BD42318E1D}" type="sibTrans" cxnId="{499F192B-B23B-4AD7-946D-C88E4064AD6A}">
      <dgm:prSet/>
      <dgm:spPr/>
      <dgm:t>
        <a:bodyPr/>
        <a:lstStyle/>
        <a:p>
          <a:endParaRPr lang="tr-TR"/>
        </a:p>
      </dgm:t>
    </dgm:pt>
    <dgm:pt modelId="{5D6DC8BF-88AF-4F85-8215-318A11EF1DE9}">
      <dgm:prSet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Metallurgical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Materials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3252D00-A6B1-4938-86DB-A56718AAB75E}" type="parTrans" cxnId="{BB74F814-9ADD-4651-A6E4-F649F6014AC6}">
      <dgm:prSet/>
      <dgm:spPr/>
      <dgm:t>
        <a:bodyPr/>
        <a:lstStyle/>
        <a:p>
          <a:endParaRPr lang="tr-TR"/>
        </a:p>
      </dgm:t>
    </dgm:pt>
    <dgm:pt modelId="{C5EBD12A-C448-4E10-86F0-0AB21F511B52}" type="sibTrans" cxnId="{BB74F814-9ADD-4651-A6E4-F649F6014AC6}">
      <dgm:prSet/>
      <dgm:spPr/>
      <dgm:t>
        <a:bodyPr/>
        <a:lstStyle/>
        <a:p>
          <a:endParaRPr lang="tr-TR"/>
        </a:p>
      </dgm:t>
    </dgm:pt>
    <dgm:pt modelId="{F9EB6652-4B3E-4B57-BFA2-B3EFA272EA80}">
      <dgm:prSet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EEBDBD9-0331-42DF-BD76-EC5F2B1BAB53}" type="parTrans" cxnId="{4F799106-E50E-4728-8F12-A8DE13B8027C}">
      <dgm:prSet/>
      <dgm:spPr/>
      <dgm:t>
        <a:bodyPr/>
        <a:lstStyle/>
        <a:p>
          <a:endParaRPr lang="tr-TR"/>
        </a:p>
      </dgm:t>
    </dgm:pt>
    <dgm:pt modelId="{5146EFA8-E2DD-4C7F-8786-5FCD08C3F994}" type="sibTrans" cxnId="{4F799106-E50E-4728-8F12-A8DE13B8027C}">
      <dgm:prSet/>
      <dgm:spPr/>
      <dgm:t>
        <a:bodyPr/>
        <a:lstStyle/>
        <a:p>
          <a:endParaRPr lang="tr-TR"/>
        </a:p>
      </dgm:t>
    </dgm:pt>
    <dgm:pt modelId="{50AF585C-15B4-4B80-9191-577F1889C6DB}">
      <dgm:prSet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Automotive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7D0A135-17FC-4DE7-9CA6-6C4BAAAB4AE9}" type="sibTrans" cxnId="{E7068FA2-C434-4EF8-99CD-53B2C7FBA633}">
      <dgm:prSet/>
      <dgm:spPr/>
      <dgm:t>
        <a:bodyPr/>
        <a:lstStyle/>
        <a:p>
          <a:endParaRPr lang="tr-TR"/>
        </a:p>
      </dgm:t>
    </dgm:pt>
    <dgm:pt modelId="{07F01D65-5CA3-4BAB-B313-9F144E060256}" type="parTrans" cxnId="{E7068FA2-C434-4EF8-99CD-53B2C7FBA633}">
      <dgm:prSet/>
      <dgm:spPr/>
      <dgm:t>
        <a:bodyPr/>
        <a:lstStyle/>
        <a:p>
          <a:endParaRPr lang="tr-TR"/>
        </a:p>
      </dgm:t>
    </dgm:pt>
    <dgm:pt modelId="{C5A6C2B8-9308-424A-A6DA-2AF8407BC201}" type="pres">
      <dgm:prSet presAssocID="{56F90DCB-6859-45B6-BE73-6E7AACA9BD6C}" presName="linear" presStyleCnt="0">
        <dgm:presLayoutVars>
          <dgm:dir/>
          <dgm:animLvl val="lvl"/>
          <dgm:resizeHandles val="exact"/>
        </dgm:presLayoutVars>
      </dgm:prSet>
      <dgm:spPr/>
    </dgm:pt>
    <dgm:pt modelId="{B9B48A5F-561B-434B-B33F-50365E005478}" type="pres">
      <dgm:prSet presAssocID="{AD7361B7-C6B4-4080-9BCE-1D3F3164A702}" presName="parentLin" presStyleCnt="0"/>
      <dgm:spPr/>
    </dgm:pt>
    <dgm:pt modelId="{F6E09536-1D35-4C56-9DE4-8CD7FA76EDA6}" type="pres">
      <dgm:prSet presAssocID="{AD7361B7-C6B4-4080-9BCE-1D3F3164A702}" presName="parentLeftMargin" presStyleLbl="node1" presStyleIdx="0" presStyleCnt="2"/>
      <dgm:spPr/>
    </dgm:pt>
    <dgm:pt modelId="{A0AA4EC3-99D6-413F-9B15-09D68BE375B9}" type="pres">
      <dgm:prSet presAssocID="{AD7361B7-C6B4-4080-9BCE-1D3F3164A70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57DE4EE-239E-422B-A054-2D5C7A14B192}" type="pres">
      <dgm:prSet presAssocID="{AD7361B7-C6B4-4080-9BCE-1D3F3164A702}" presName="negativeSpace" presStyleCnt="0"/>
      <dgm:spPr/>
    </dgm:pt>
    <dgm:pt modelId="{72B91997-870F-4CBF-BB53-CF1594393850}" type="pres">
      <dgm:prSet presAssocID="{AD7361B7-C6B4-4080-9BCE-1D3F3164A702}" presName="childText" presStyleLbl="conFgAcc1" presStyleIdx="0" presStyleCnt="2" custScaleX="52480">
        <dgm:presLayoutVars>
          <dgm:bulletEnabled val="1"/>
        </dgm:presLayoutVars>
      </dgm:prSet>
      <dgm:spPr/>
    </dgm:pt>
    <dgm:pt modelId="{BE0FA16E-FF65-4F3E-937C-278F4117D01A}" type="pres">
      <dgm:prSet presAssocID="{5F81C369-7A7A-43AA-8AB0-386AB51EAFDA}" presName="spaceBetweenRectangles" presStyleCnt="0"/>
      <dgm:spPr/>
    </dgm:pt>
    <dgm:pt modelId="{EB84F133-47D3-4425-AB57-0DD909F0D785}" type="pres">
      <dgm:prSet presAssocID="{2358E9E9-E4C3-40AB-A24A-8D1024468D5D}" presName="parentLin" presStyleCnt="0"/>
      <dgm:spPr/>
    </dgm:pt>
    <dgm:pt modelId="{A07264FD-1799-4D2F-AFFA-804505B58ED0}" type="pres">
      <dgm:prSet presAssocID="{2358E9E9-E4C3-40AB-A24A-8D1024468D5D}" presName="parentLeftMargin" presStyleLbl="node1" presStyleIdx="0" presStyleCnt="2"/>
      <dgm:spPr/>
    </dgm:pt>
    <dgm:pt modelId="{24F588AF-7FBF-4E53-AD15-AF999D5E7224}" type="pres">
      <dgm:prSet presAssocID="{2358E9E9-E4C3-40AB-A24A-8D1024468D5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57B548D-EB0F-4CF6-9EEA-0E1BB84CF8C4}" type="pres">
      <dgm:prSet presAssocID="{2358E9E9-E4C3-40AB-A24A-8D1024468D5D}" presName="negativeSpace" presStyleCnt="0"/>
      <dgm:spPr/>
    </dgm:pt>
    <dgm:pt modelId="{5914B608-EFCC-4473-9503-4E1CB9C3ED04}" type="pres">
      <dgm:prSet presAssocID="{2358E9E9-E4C3-40AB-A24A-8D1024468D5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78C5006-8A33-42C9-BDEC-775ED0324F91}" srcId="{56F90DCB-6859-45B6-BE73-6E7AACA9BD6C}" destId="{AD7361B7-C6B4-4080-9BCE-1D3F3164A702}" srcOrd="0" destOrd="0" parTransId="{1CA28669-B02D-4851-8C77-2D62209336D0}" sibTransId="{5F81C369-7A7A-43AA-8AB0-386AB51EAFDA}"/>
    <dgm:cxn modelId="{4F799106-E50E-4728-8F12-A8DE13B8027C}" srcId="{AD7361B7-C6B4-4080-9BCE-1D3F3164A702}" destId="{F9EB6652-4B3E-4B57-BFA2-B3EFA272EA80}" srcOrd="8" destOrd="0" parTransId="{FEEBDBD9-0331-42DF-BD76-EC5F2B1BAB53}" sibTransId="{5146EFA8-E2DD-4C7F-8786-5FCD08C3F994}"/>
    <dgm:cxn modelId="{B92AF106-8467-4F6C-BC09-07284ED20070}" type="presOf" srcId="{2358E9E9-E4C3-40AB-A24A-8D1024468D5D}" destId="{A07264FD-1799-4D2F-AFFA-804505B58ED0}" srcOrd="0" destOrd="0" presId="urn:microsoft.com/office/officeart/2005/8/layout/list1"/>
    <dgm:cxn modelId="{AA90CA08-21C3-46BF-8142-58DA94B8E653}" srcId="{AD7361B7-C6B4-4080-9BCE-1D3F3164A702}" destId="{7DB56A25-0F55-4609-8646-29499DA19B1F}" srcOrd="1" destOrd="0" parTransId="{7C728603-C5CD-45B0-B8B8-E0E8FE8A2EA9}" sibTransId="{56158F67-D21B-4DA3-9F71-D790472A76BC}"/>
    <dgm:cxn modelId="{BB74F814-9ADD-4651-A6E4-F649F6014AC6}" srcId="{AD7361B7-C6B4-4080-9BCE-1D3F3164A702}" destId="{5D6DC8BF-88AF-4F85-8215-318A11EF1DE9}" srcOrd="7" destOrd="0" parTransId="{33252D00-A6B1-4938-86DB-A56718AAB75E}" sibTransId="{C5EBD12A-C448-4E10-86F0-0AB21F511B52}"/>
    <dgm:cxn modelId="{0B5B5417-27E9-4BF0-8D15-549C717402EE}" type="presOf" srcId="{AD7361B7-C6B4-4080-9BCE-1D3F3164A702}" destId="{F6E09536-1D35-4C56-9DE4-8CD7FA76EDA6}" srcOrd="0" destOrd="0" presId="urn:microsoft.com/office/officeart/2005/8/layout/list1"/>
    <dgm:cxn modelId="{B57C301A-CD6D-4DDD-85FC-1957B4194889}" type="presOf" srcId="{2358E9E9-E4C3-40AB-A24A-8D1024468D5D}" destId="{24F588AF-7FBF-4E53-AD15-AF999D5E7224}" srcOrd="1" destOrd="0" presId="urn:microsoft.com/office/officeart/2005/8/layout/list1"/>
    <dgm:cxn modelId="{499F192B-B23B-4AD7-946D-C88E4064AD6A}" srcId="{AD7361B7-C6B4-4080-9BCE-1D3F3164A702}" destId="{5E236A3D-A1D7-4134-AABE-1639F0E9A90C}" srcOrd="5" destOrd="0" parTransId="{D03AEE23-B76C-46CB-9D80-400EF24B6A44}" sibTransId="{2DE4FAD0-CDFF-4A82-81C5-A9BD42318E1D}"/>
    <dgm:cxn modelId="{8B2DCB2B-84DC-436F-919C-8CBB0DAC3133}" type="presOf" srcId="{7DB56A25-0F55-4609-8646-29499DA19B1F}" destId="{72B91997-870F-4CBF-BB53-CF1594393850}" srcOrd="0" destOrd="1" presId="urn:microsoft.com/office/officeart/2005/8/layout/list1"/>
    <dgm:cxn modelId="{5F64F42D-97F0-49B1-A91F-BB84526EF37A}" type="presOf" srcId="{DB1B5829-2721-457E-AE28-68C038EE14E5}" destId="{5914B608-EFCC-4473-9503-4E1CB9C3ED04}" srcOrd="0" destOrd="1" presId="urn:microsoft.com/office/officeart/2005/8/layout/list1"/>
    <dgm:cxn modelId="{F171322F-F027-44DE-90C3-46CB8F382BAC}" srcId="{AD7361B7-C6B4-4080-9BCE-1D3F3164A702}" destId="{701ABB16-3CC9-4EF0-86CE-83CE856143C1}" srcOrd="3" destOrd="0" parTransId="{E12426E5-729B-42C4-81E3-02424AB737A0}" sibTransId="{157485E4-EEAF-4ACC-9303-1EC678E4B9EF}"/>
    <dgm:cxn modelId="{4CC7D234-EDC8-44BA-9A49-6144E08CB186}" srcId="{2358E9E9-E4C3-40AB-A24A-8D1024468D5D}" destId="{DB1B5829-2721-457E-AE28-68C038EE14E5}" srcOrd="1" destOrd="0" parTransId="{26D4CAD6-CD02-49A5-A6EB-7D3E253DBE79}" sibTransId="{4614E088-EC9E-4335-AB63-6CC61F373A41}"/>
    <dgm:cxn modelId="{8E140935-F55D-421F-834E-C600D0320B78}" srcId="{AD7361B7-C6B4-4080-9BCE-1D3F3164A702}" destId="{E5F010A1-7CC6-4007-B4D2-68866ABC46C5}" srcOrd="6" destOrd="0" parTransId="{F145DA22-D4EB-45BB-9663-BFBDA0D15DDC}" sibTransId="{D8048B15-F4A0-4EFC-8638-EEAC46693314}"/>
    <dgm:cxn modelId="{DA9A4243-039B-4709-8E6C-476F083EDD14}" type="presOf" srcId="{49A12CEA-6FE9-4A87-854E-29816ACF8192}" destId="{72B91997-870F-4CBF-BB53-CF1594393850}" srcOrd="0" destOrd="4" presId="urn:microsoft.com/office/officeart/2005/8/layout/list1"/>
    <dgm:cxn modelId="{3B8D5C65-DEF6-4D09-B4A6-214C61E5DF61}" srcId="{AD7361B7-C6B4-4080-9BCE-1D3F3164A702}" destId="{A69D43E4-A1FD-4807-9FDE-A50C122EF1B0}" srcOrd="0" destOrd="0" parTransId="{9C124A8E-8569-44DA-A814-C3A6DC97A2C6}" sibTransId="{5086DEFF-8A9F-4F75-91D7-69929FAD5BD6}"/>
    <dgm:cxn modelId="{E3411F53-7C10-4634-91CC-63A00FC584E0}" type="presOf" srcId="{C8334FB2-2CC6-4994-B4F0-117D4786A485}" destId="{72B91997-870F-4CBF-BB53-CF1594393850}" srcOrd="0" destOrd="10" presId="urn:microsoft.com/office/officeart/2005/8/layout/list1"/>
    <dgm:cxn modelId="{2FC27D81-208C-40FE-91FB-8EA9A2CCEECB}" type="presOf" srcId="{BFDFF89C-71A0-4818-957F-074FD45F2554}" destId="{5914B608-EFCC-4473-9503-4E1CB9C3ED04}" srcOrd="0" destOrd="2" presId="urn:microsoft.com/office/officeart/2005/8/layout/list1"/>
    <dgm:cxn modelId="{0936B986-C20E-4253-AFF8-E1CF06C8174F}" type="presOf" srcId="{62C77843-BBAB-4009-94AF-AD4FF1F15073}" destId="{72B91997-870F-4CBF-BB53-CF1594393850}" srcOrd="0" destOrd="2" presId="urn:microsoft.com/office/officeart/2005/8/layout/list1"/>
    <dgm:cxn modelId="{FBDC5F8A-B1D3-457E-A620-0BC3F188A74D}" srcId="{2358E9E9-E4C3-40AB-A24A-8D1024468D5D}" destId="{BFDFF89C-71A0-4818-957F-074FD45F2554}" srcOrd="2" destOrd="0" parTransId="{271B5349-505E-4893-BC0E-BD533813F2F8}" sibTransId="{1D9F82F0-4B9F-40F2-A5EB-CA34D1D026F7}"/>
    <dgm:cxn modelId="{C37C0A8E-2DB7-4DF7-9177-A05858583B1D}" srcId="{AD7361B7-C6B4-4080-9BCE-1D3F3164A702}" destId="{49A12CEA-6FE9-4A87-854E-29816ACF8192}" srcOrd="4" destOrd="0" parTransId="{995C8B22-0B20-47AE-AB89-7FB83D23D828}" sibTransId="{5DADC70B-A9CE-4A93-8116-36582F73E0F0}"/>
    <dgm:cxn modelId="{E7068FA2-C434-4EF8-99CD-53B2C7FBA633}" srcId="{AD7361B7-C6B4-4080-9BCE-1D3F3164A702}" destId="{50AF585C-15B4-4B80-9191-577F1889C6DB}" srcOrd="9" destOrd="0" parTransId="{07F01D65-5CA3-4BAB-B313-9F144E060256}" sibTransId="{F7D0A135-17FC-4DE7-9CA6-6C4BAAAB4AE9}"/>
    <dgm:cxn modelId="{0CC31CA3-DC37-471A-8A7B-253D4AF23083}" type="presOf" srcId="{5D6DC8BF-88AF-4F85-8215-318A11EF1DE9}" destId="{72B91997-870F-4CBF-BB53-CF1594393850}" srcOrd="0" destOrd="7" presId="urn:microsoft.com/office/officeart/2005/8/layout/list1"/>
    <dgm:cxn modelId="{9A3146A5-129F-4FD2-9128-EEF1BF9A1E14}" type="presOf" srcId="{89C0A070-AC80-4684-92D8-A49656EA4F6F}" destId="{5914B608-EFCC-4473-9503-4E1CB9C3ED04}" srcOrd="0" destOrd="0" presId="urn:microsoft.com/office/officeart/2005/8/layout/list1"/>
    <dgm:cxn modelId="{AFE061A7-FA96-41B8-934C-29A50219506D}" type="presOf" srcId="{56F90DCB-6859-45B6-BE73-6E7AACA9BD6C}" destId="{C5A6C2B8-9308-424A-A6DA-2AF8407BC201}" srcOrd="0" destOrd="0" presId="urn:microsoft.com/office/officeart/2005/8/layout/list1"/>
    <dgm:cxn modelId="{C57AC4AB-23B0-4EAD-A1B8-F92788A1366D}" srcId="{56F90DCB-6859-45B6-BE73-6E7AACA9BD6C}" destId="{2358E9E9-E4C3-40AB-A24A-8D1024468D5D}" srcOrd="1" destOrd="0" parTransId="{C6C2E3CB-93F4-44F2-A5E6-7296D3F60D4B}" sibTransId="{C90145E1-1FD9-497D-8862-0F893C86A66A}"/>
    <dgm:cxn modelId="{154494B9-7739-478A-ABB1-EB0502B932FE}" type="presOf" srcId="{E5F010A1-7CC6-4007-B4D2-68866ABC46C5}" destId="{72B91997-870F-4CBF-BB53-CF1594393850}" srcOrd="0" destOrd="6" presId="urn:microsoft.com/office/officeart/2005/8/layout/list1"/>
    <dgm:cxn modelId="{70D4FBBF-1418-4EE8-A571-1C4F00B1C6A0}" type="presOf" srcId="{AD7361B7-C6B4-4080-9BCE-1D3F3164A702}" destId="{A0AA4EC3-99D6-413F-9B15-09D68BE375B9}" srcOrd="1" destOrd="0" presId="urn:microsoft.com/office/officeart/2005/8/layout/list1"/>
    <dgm:cxn modelId="{FB7DEDC2-2CB5-4655-BE1D-AA939A3E06E0}" type="presOf" srcId="{50AF585C-15B4-4B80-9191-577F1889C6DB}" destId="{72B91997-870F-4CBF-BB53-CF1594393850}" srcOrd="0" destOrd="9" presId="urn:microsoft.com/office/officeart/2005/8/layout/list1"/>
    <dgm:cxn modelId="{E7C803C4-91DA-4DA4-8D7A-12820A163BC8}" type="presOf" srcId="{F9EB6652-4B3E-4B57-BFA2-B3EFA272EA80}" destId="{72B91997-870F-4CBF-BB53-CF1594393850}" srcOrd="0" destOrd="8" presId="urn:microsoft.com/office/officeart/2005/8/layout/list1"/>
    <dgm:cxn modelId="{799982CF-1174-4C30-91D9-7D3BA82EA907}" srcId="{AD7361B7-C6B4-4080-9BCE-1D3F3164A702}" destId="{C8334FB2-2CC6-4994-B4F0-117D4786A485}" srcOrd="10" destOrd="0" parTransId="{FE46C0E3-1C27-43B5-B758-BF8D2288CAB6}" sibTransId="{4A63BF29-BECA-4D49-804D-EADB1888A78B}"/>
    <dgm:cxn modelId="{52FF72D0-2A7E-49D5-8B9F-DA75C5FA72F0}" type="presOf" srcId="{5E236A3D-A1D7-4134-AABE-1639F0E9A90C}" destId="{72B91997-870F-4CBF-BB53-CF1594393850}" srcOrd="0" destOrd="5" presId="urn:microsoft.com/office/officeart/2005/8/layout/list1"/>
    <dgm:cxn modelId="{EE67C0D2-C0D2-497C-A63C-5FD8FF3AE96B}" type="presOf" srcId="{701ABB16-3CC9-4EF0-86CE-83CE856143C1}" destId="{72B91997-870F-4CBF-BB53-CF1594393850}" srcOrd="0" destOrd="3" presId="urn:microsoft.com/office/officeart/2005/8/layout/list1"/>
    <dgm:cxn modelId="{41E203DF-3457-4612-8772-718F0146B6AD}" srcId="{2358E9E9-E4C3-40AB-A24A-8D1024468D5D}" destId="{89C0A070-AC80-4684-92D8-A49656EA4F6F}" srcOrd="0" destOrd="0" parTransId="{FB93F60D-32B7-4307-9FB9-E9A3BDB5852C}" sibTransId="{E600DB97-752D-4E43-93F0-B9E47CA26B6D}"/>
    <dgm:cxn modelId="{6C827CE8-1E19-4340-96B4-BA7EA63C22CF}" srcId="{AD7361B7-C6B4-4080-9BCE-1D3F3164A702}" destId="{62C77843-BBAB-4009-94AF-AD4FF1F15073}" srcOrd="2" destOrd="0" parTransId="{8E335B98-4030-4E51-84AA-00B5F982A6AC}" sibTransId="{80F63F27-F7E7-48C4-887A-DF972EE9A817}"/>
    <dgm:cxn modelId="{10A319F6-0042-411E-817A-72B10119D3F1}" type="presOf" srcId="{A69D43E4-A1FD-4807-9FDE-A50C122EF1B0}" destId="{72B91997-870F-4CBF-BB53-CF1594393850}" srcOrd="0" destOrd="0" presId="urn:microsoft.com/office/officeart/2005/8/layout/list1"/>
    <dgm:cxn modelId="{700A1E80-33ED-4434-BA97-C0C44CDFE68E}" type="presParOf" srcId="{C5A6C2B8-9308-424A-A6DA-2AF8407BC201}" destId="{B9B48A5F-561B-434B-B33F-50365E005478}" srcOrd="0" destOrd="0" presId="urn:microsoft.com/office/officeart/2005/8/layout/list1"/>
    <dgm:cxn modelId="{4A920CA3-F682-4B37-9EB9-D623F5E51B03}" type="presParOf" srcId="{B9B48A5F-561B-434B-B33F-50365E005478}" destId="{F6E09536-1D35-4C56-9DE4-8CD7FA76EDA6}" srcOrd="0" destOrd="0" presId="urn:microsoft.com/office/officeart/2005/8/layout/list1"/>
    <dgm:cxn modelId="{27B4F435-5424-4CBD-9A94-0593E23AC933}" type="presParOf" srcId="{B9B48A5F-561B-434B-B33F-50365E005478}" destId="{A0AA4EC3-99D6-413F-9B15-09D68BE375B9}" srcOrd="1" destOrd="0" presId="urn:microsoft.com/office/officeart/2005/8/layout/list1"/>
    <dgm:cxn modelId="{FF3AE00A-F9E3-43C1-BFF2-4E4300BC1D9C}" type="presParOf" srcId="{C5A6C2B8-9308-424A-A6DA-2AF8407BC201}" destId="{057DE4EE-239E-422B-A054-2D5C7A14B192}" srcOrd="1" destOrd="0" presId="urn:microsoft.com/office/officeart/2005/8/layout/list1"/>
    <dgm:cxn modelId="{D1E48D93-C40D-4250-A56E-39306298058F}" type="presParOf" srcId="{C5A6C2B8-9308-424A-A6DA-2AF8407BC201}" destId="{72B91997-870F-4CBF-BB53-CF1594393850}" srcOrd="2" destOrd="0" presId="urn:microsoft.com/office/officeart/2005/8/layout/list1"/>
    <dgm:cxn modelId="{06717B4F-C7D4-4902-AF9D-72DFA47519F1}" type="presParOf" srcId="{C5A6C2B8-9308-424A-A6DA-2AF8407BC201}" destId="{BE0FA16E-FF65-4F3E-937C-278F4117D01A}" srcOrd="3" destOrd="0" presId="urn:microsoft.com/office/officeart/2005/8/layout/list1"/>
    <dgm:cxn modelId="{0B5B63EC-BAC2-4D5E-8A98-4416033921C4}" type="presParOf" srcId="{C5A6C2B8-9308-424A-A6DA-2AF8407BC201}" destId="{EB84F133-47D3-4425-AB57-0DD909F0D785}" srcOrd="4" destOrd="0" presId="urn:microsoft.com/office/officeart/2005/8/layout/list1"/>
    <dgm:cxn modelId="{785DC6A2-B94B-4581-BEB8-1A62080B929D}" type="presParOf" srcId="{EB84F133-47D3-4425-AB57-0DD909F0D785}" destId="{A07264FD-1799-4D2F-AFFA-804505B58ED0}" srcOrd="0" destOrd="0" presId="urn:microsoft.com/office/officeart/2005/8/layout/list1"/>
    <dgm:cxn modelId="{842456CA-58DB-44DE-8924-5EC015A648DA}" type="presParOf" srcId="{EB84F133-47D3-4425-AB57-0DD909F0D785}" destId="{24F588AF-7FBF-4E53-AD15-AF999D5E7224}" srcOrd="1" destOrd="0" presId="urn:microsoft.com/office/officeart/2005/8/layout/list1"/>
    <dgm:cxn modelId="{AD625A47-51B9-4FDA-A3A1-1A40E37A0A0D}" type="presParOf" srcId="{C5A6C2B8-9308-424A-A6DA-2AF8407BC201}" destId="{B57B548D-EB0F-4CF6-9EEA-0E1BB84CF8C4}" srcOrd="5" destOrd="0" presId="urn:microsoft.com/office/officeart/2005/8/layout/list1"/>
    <dgm:cxn modelId="{52418D34-5602-4300-965F-31F5676E3B79}" type="presParOf" srcId="{C5A6C2B8-9308-424A-A6DA-2AF8407BC201}" destId="{5914B608-EFCC-4473-9503-4E1CB9C3ED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5/8/layout/cycle3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0C1D4851-B393-4C6F-8E21-F26FCACC0840}" type="pres">
      <dgm:prSet presAssocID="{B0C6F24E-1D9E-4336-B7A5-526F0423E8DD}" presName="Name0" presStyleCnt="0">
        <dgm:presLayoutVars>
          <dgm:dir/>
          <dgm:resizeHandles val="exact"/>
        </dgm:presLayoutVars>
      </dgm:prSet>
      <dgm:spPr/>
    </dgm:pt>
    <dgm:pt modelId="{8599A7F1-ED1B-4A3E-BF3B-9F620A2ED3F9}" type="pres">
      <dgm:prSet presAssocID="{B0C6F24E-1D9E-4336-B7A5-526F0423E8DD}" presName="cycle" presStyleCnt="0"/>
      <dgm:spPr/>
    </dgm:pt>
  </dgm:ptLst>
  <dgm:cxnLst>
    <dgm:cxn modelId="{41E329C4-BAF8-44E7-BC26-E05E039068AC}" type="presOf" srcId="{B0C6F24E-1D9E-4336-B7A5-526F0423E8DD}" destId="{0C1D4851-B393-4C6F-8E21-F26FCACC0840}" srcOrd="0" destOrd="0" presId="urn:microsoft.com/office/officeart/2005/8/layout/cycle3"/>
    <dgm:cxn modelId="{4C4909BC-84EA-48A8-AFB9-5794BED10CA0}" type="presParOf" srcId="{0C1D4851-B393-4C6F-8E21-F26FCACC0840}" destId="{8599A7F1-ED1B-4A3E-BF3B-9F620A2ED3F9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AD7361B7-C6B4-4080-9BCE-1D3F3164A702}">
      <dgm:prSet phldrT="[Metin]"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Health Sciences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gm:t>
    </dgm:pt>
    <dgm:pt modelId="{1CA28669-B02D-4851-8C77-2D62209336D0}" type="parTrans" cxnId="{D78C5006-8A33-42C9-BDEC-775ED0324F91}">
      <dgm:prSet/>
      <dgm:spPr/>
      <dgm:t>
        <a:bodyPr/>
        <a:lstStyle/>
        <a:p>
          <a:endParaRPr lang="tr-TR"/>
        </a:p>
      </dgm:t>
    </dgm:pt>
    <dgm:pt modelId="{5F81C369-7A7A-43AA-8AB0-386AB51EAFDA}" type="sibTrans" cxnId="{D78C5006-8A33-42C9-BDEC-775ED0324F91}">
      <dgm:prSet/>
      <dgm:spPr/>
      <dgm:t>
        <a:bodyPr/>
        <a:lstStyle/>
        <a:p>
          <a:endParaRPr lang="tr-TR"/>
        </a:p>
      </dgm:t>
    </dgm:pt>
    <dgm:pt modelId="{A69D43E4-A1FD-4807-9FDE-A50C122EF1B0}">
      <dgm:prSet phldrT="[Metin]"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Nursing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C124A8E-8569-44DA-A814-C3A6DC97A2C6}" type="parTrans" cxnId="{3B8D5C65-DEF6-4D09-B4A6-214C61E5DF61}">
      <dgm:prSet/>
      <dgm:spPr/>
      <dgm:t>
        <a:bodyPr/>
        <a:lstStyle/>
        <a:p>
          <a:endParaRPr lang="tr-TR"/>
        </a:p>
      </dgm:t>
    </dgm:pt>
    <dgm:pt modelId="{5086DEFF-8A9F-4F75-91D7-69929FAD5BD6}" type="sibTrans" cxnId="{3B8D5C65-DEF6-4D09-B4A6-214C61E5DF61}">
      <dgm:prSet/>
      <dgm:spPr/>
      <dgm:t>
        <a:bodyPr/>
        <a:lstStyle/>
        <a:p>
          <a:endParaRPr lang="tr-TR"/>
        </a:p>
      </dgm:t>
    </dgm:pt>
    <dgm:pt modelId="{2358E9E9-E4C3-40AB-A24A-8D1024468D5D}">
      <dgm:prSet phldrT="[Metin]"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Medicine</a:t>
          </a:r>
        </a:p>
      </dgm:t>
    </dgm:pt>
    <dgm:pt modelId="{C90145E1-1FD9-497D-8862-0F893C86A66A}" type="sibTrans" cxnId="{C57AC4AB-23B0-4EAD-A1B8-F92788A1366D}">
      <dgm:prSet/>
      <dgm:spPr/>
      <dgm:t>
        <a:bodyPr/>
        <a:lstStyle/>
        <a:p>
          <a:endParaRPr lang="tr-TR"/>
        </a:p>
      </dgm:t>
    </dgm:pt>
    <dgm:pt modelId="{C6C2E3CB-93F4-44F2-A5E6-7296D3F60D4B}" type="parTrans" cxnId="{C57AC4AB-23B0-4EAD-A1B8-F92788A1366D}">
      <dgm:prSet/>
      <dgm:spPr/>
      <dgm:t>
        <a:bodyPr/>
        <a:lstStyle/>
        <a:p>
          <a:endParaRPr lang="tr-TR"/>
        </a:p>
      </dgm:t>
    </dgm:pt>
    <dgm:pt modelId="{A9A0075C-EA70-4F95-A11F-6D835D8730E1}">
      <dgm:prSet phldrT="[Metin]" custT="1"/>
      <dgm:spPr/>
      <dgm:t>
        <a:bodyPr/>
        <a:lstStyle/>
        <a:p>
          <a:r>
            <a:rPr lang="en-GB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Tourism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(4)</a:t>
          </a:r>
        </a:p>
      </dgm:t>
    </dgm:pt>
    <dgm:pt modelId="{FBDC1611-D1ED-4F3C-A9FF-8CC3569C5B4C}" type="parTrans" cxnId="{17E20F33-541F-4F3F-93A0-D2AEBAB01004}">
      <dgm:prSet/>
      <dgm:spPr/>
      <dgm:t>
        <a:bodyPr/>
        <a:lstStyle/>
        <a:p>
          <a:endParaRPr lang="tr-TR"/>
        </a:p>
      </dgm:t>
    </dgm:pt>
    <dgm:pt modelId="{ACFDBE6E-D432-42B9-8FE4-7C20E0FBAD97}" type="sibTrans" cxnId="{17E20F33-541F-4F3F-93A0-D2AEBAB01004}">
      <dgm:prSet/>
      <dgm:spPr/>
      <dgm:t>
        <a:bodyPr/>
        <a:lstStyle/>
        <a:p>
          <a:endParaRPr lang="tr-TR"/>
        </a:p>
      </dgm:t>
    </dgm:pt>
    <dgm:pt modelId="{01A9CBF2-EF64-49C5-90EC-AFA306785D58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Physiotherapy And Rehabilitation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39F11FA-05EE-49D8-913F-FE126890D449}" type="parTrans" cxnId="{D91C9586-1D74-488A-997B-C07E8FEEB75C}">
      <dgm:prSet/>
      <dgm:spPr/>
      <dgm:t>
        <a:bodyPr/>
        <a:lstStyle/>
        <a:p>
          <a:endParaRPr lang="tr-TR"/>
        </a:p>
      </dgm:t>
    </dgm:pt>
    <dgm:pt modelId="{E54837FB-308A-4CBD-BA54-8DFCD7A9C21F}" type="sibTrans" cxnId="{D91C9586-1D74-488A-997B-C07E8FEEB75C}">
      <dgm:prSet/>
      <dgm:spPr/>
      <dgm:t>
        <a:bodyPr/>
        <a:lstStyle/>
        <a:p>
          <a:endParaRPr lang="tr-TR"/>
        </a:p>
      </dgm:t>
    </dgm:pt>
    <dgm:pt modelId="{64CECDF4-4506-43A5-9E74-818EEA504F4F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Midwifery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8D54953-29BB-4A24-9367-AA322CADD201}" type="parTrans" cxnId="{95D69E30-BAB9-465D-8E9B-0FD397167B12}">
      <dgm:prSet/>
      <dgm:spPr/>
      <dgm:t>
        <a:bodyPr/>
        <a:lstStyle/>
        <a:p>
          <a:endParaRPr lang="tr-TR"/>
        </a:p>
      </dgm:t>
    </dgm:pt>
    <dgm:pt modelId="{692FA187-0385-4962-9C22-14AA05BF43F2}" type="sibTrans" cxnId="{95D69E30-BAB9-465D-8E9B-0FD397167B12}">
      <dgm:prSet/>
      <dgm:spPr/>
      <dgm:t>
        <a:bodyPr/>
        <a:lstStyle/>
        <a:p>
          <a:endParaRPr lang="tr-TR"/>
        </a:p>
      </dgm:t>
    </dgm:pt>
    <dgm:pt modelId="{43DFD94A-3880-4432-8EA2-7D4A8FA6315D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Child Development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847DFDD-4DF4-430C-9D80-15A5E2C3EAD2}" type="parTrans" cxnId="{3CDC54F9-1724-4D41-A4C8-8F94944B1833}">
      <dgm:prSet/>
      <dgm:spPr/>
      <dgm:t>
        <a:bodyPr/>
        <a:lstStyle/>
        <a:p>
          <a:endParaRPr lang="tr-TR"/>
        </a:p>
      </dgm:t>
    </dgm:pt>
    <dgm:pt modelId="{E1A2E8F5-385A-4EFC-A368-A98B41A95FEB}" type="sibTrans" cxnId="{3CDC54F9-1724-4D41-A4C8-8F94944B1833}">
      <dgm:prSet/>
      <dgm:spPr/>
      <dgm:t>
        <a:bodyPr/>
        <a:lstStyle/>
        <a:p>
          <a:endParaRPr lang="tr-TR"/>
        </a:p>
      </dgm:t>
    </dgm:pt>
    <dgm:pt modelId="{5260D1F7-5CA1-4E9E-8877-17A29348AD52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Nutrition And Dietetics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EEEFFA0-0850-4E2B-8AF1-1D6A94042046}" type="parTrans" cxnId="{025D6EE9-C107-4CF7-8A91-50047FA32BC5}">
      <dgm:prSet/>
      <dgm:spPr/>
      <dgm:t>
        <a:bodyPr/>
        <a:lstStyle/>
        <a:p>
          <a:endParaRPr lang="tr-TR"/>
        </a:p>
      </dgm:t>
    </dgm:pt>
    <dgm:pt modelId="{61BBA7BA-DFC3-4E27-8D8E-F0ACD558E40E}" type="sibTrans" cxnId="{025D6EE9-C107-4CF7-8A91-50047FA32BC5}">
      <dgm:prSet/>
      <dgm:spPr/>
      <dgm:t>
        <a:bodyPr/>
        <a:lstStyle/>
        <a:p>
          <a:endParaRPr lang="tr-TR"/>
        </a:p>
      </dgm:t>
    </dgm:pt>
    <dgm:pt modelId="{D9857D9C-4288-4A12-A091-DB605307F156}">
      <dgm:prSet phldrT="[Metin]"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Dentistry</a:t>
          </a:r>
        </a:p>
      </dgm:t>
    </dgm:pt>
    <dgm:pt modelId="{B31575AA-5893-4C00-800A-706812B91FDA}" type="parTrans" cxnId="{CC4A4A29-3D55-407F-AF08-B980C74E2F03}">
      <dgm:prSet/>
      <dgm:spPr/>
      <dgm:t>
        <a:bodyPr/>
        <a:lstStyle/>
        <a:p>
          <a:endParaRPr lang="tr-TR"/>
        </a:p>
      </dgm:t>
    </dgm:pt>
    <dgm:pt modelId="{84394A69-0EE8-4436-9078-C39999E5A430}" type="sibTrans" cxnId="{CC4A4A29-3D55-407F-AF08-B980C74E2F03}">
      <dgm:prSet/>
      <dgm:spPr/>
      <dgm:t>
        <a:bodyPr/>
        <a:lstStyle/>
        <a:p>
          <a:endParaRPr lang="tr-TR"/>
        </a:p>
      </dgm:t>
    </dgm:pt>
    <dgm:pt modelId="{F23F4388-7FCC-49AE-A07F-188AECB42C92}">
      <dgm:prSet phldrT="[Metin]" custT="1"/>
      <dgm:spPr/>
      <dgm:t>
        <a:bodyPr/>
        <a:lstStyle/>
        <a:p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Architecture</a:t>
          </a:r>
        </a:p>
      </dgm:t>
    </dgm:pt>
    <dgm:pt modelId="{1E1A115C-1998-43A8-8EA0-A484FD8E5E65}" type="parTrans" cxnId="{56383BDB-41EE-4978-8BB0-F04B67C36859}">
      <dgm:prSet/>
      <dgm:spPr/>
      <dgm:t>
        <a:bodyPr/>
        <a:lstStyle/>
        <a:p>
          <a:endParaRPr lang="tr-TR"/>
        </a:p>
      </dgm:t>
    </dgm:pt>
    <dgm:pt modelId="{80B5DE37-9978-4D90-A5AA-57DA8145C3D0}" type="sibTrans" cxnId="{56383BDB-41EE-4978-8BB0-F04B67C36859}">
      <dgm:prSet/>
      <dgm:spPr/>
      <dgm:t>
        <a:bodyPr/>
        <a:lstStyle/>
        <a:p>
          <a:endParaRPr lang="tr-TR"/>
        </a:p>
      </dgm:t>
    </dgm:pt>
    <dgm:pt modelId="{B54660F0-68BE-4D62-A990-18E8EFB31083}">
      <dgm:prSet phldrT="[Metin]" custT="1"/>
      <dgm:spPr/>
      <dgm:t>
        <a:bodyPr/>
        <a:lstStyle/>
        <a:p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Communication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(2)</a:t>
          </a:r>
        </a:p>
      </dgm:t>
    </dgm:pt>
    <dgm:pt modelId="{70474386-280A-4C5D-A3C8-6C323AE1213B}" type="parTrans" cxnId="{A44C9741-D1EA-4FCC-9E6D-2C6497A28285}">
      <dgm:prSet/>
      <dgm:spPr/>
      <dgm:t>
        <a:bodyPr/>
        <a:lstStyle/>
        <a:p>
          <a:endParaRPr lang="tr-TR"/>
        </a:p>
      </dgm:t>
    </dgm:pt>
    <dgm:pt modelId="{3E4CCD6E-D6B9-432B-8F56-4389497BE95C}" type="sibTrans" cxnId="{A44C9741-D1EA-4FCC-9E6D-2C6497A28285}">
      <dgm:prSet/>
      <dgm:spPr/>
      <dgm:t>
        <a:bodyPr/>
        <a:lstStyle/>
        <a:p>
          <a:endParaRPr lang="tr-TR"/>
        </a:p>
      </dgm:t>
    </dgm:pt>
    <dgm:pt modelId="{5B2B5F95-694A-44DE-A09A-1665BF33B7BB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Tourism Management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2F81DDA-A761-45F7-A5EA-E38E5DB831E7}" type="parTrans" cxnId="{B3A608F2-4B76-438A-80C9-E433736B5174}">
      <dgm:prSet/>
      <dgm:spPr/>
      <dgm:t>
        <a:bodyPr/>
        <a:lstStyle/>
        <a:p>
          <a:endParaRPr lang="tr-TR"/>
        </a:p>
      </dgm:t>
    </dgm:pt>
    <dgm:pt modelId="{3541966B-C60D-407C-9A4B-EFF3EA64BDEE}" type="sibTrans" cxnId="{B3A608F2-4B76-438A-80C9-E433736B5174}">
      <dgm:prSet/>
      <dgm:spPr/>
      <dgm:t>
        <a:bodyPr/>
        <a:lstStyle/>
        <a:p>
          <a:endParaRPr lang="tr-TR"/>
        </a:p>
      </dgm:t>
    </dgm:pt>
    <dgm:pt modelId="{5B95240F-8D13-4438-8F4E-DF719B2D2A98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Gastronomy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Culinary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Arts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C6F28E3-8672-497B-977D-0766E6E7A4F8}" type="parTrans" cxnId="{80E2C4D1-C9AC-47A1-84B1-1B0CFCFED0D5}">
      <dgm:prSet/>
      <dgm:spPr/>
      <dgm:t>
        <a:bodyPr/>
        <a:lstStyle/>
        <a:p>
          <a:endParaRPr lang="tr-TR"/>
        </a:p>
      </dgm:t>
    </dgm:pt>
    <dgm:pt modelId="{A2983282-3BEE-43B5-BAD8-C8683D7596DD}" type="sibTrans" cxnId="{80E2C4D1-C9AC-47A1-84B1-1B0CFCFED0D5}">
      <dgm:prSet/>
      <dgm:spPr/>
      <dgm:t>
        <a:bodyPr/>
        <a:lstStyle/>
        <a:p>
          <a:endParaRPr lang="tr-TR"/>
        </a:p>
      </dgm:t>
    </dgm:pt>
    <dgm:pt modelId="{E70FBE37-A93B-4A1A-817D-22572DE510B8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Tour Guide Training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2CBBDA9-7FD4-4080-87E7-31DD5D6FF43E}" type="parTrans" cxnId="{DC7DA5D9-F2CD-4F71-AD7C-E4DB27CA3907}">
      <dgm:prSet/>
      <dgm:spPr/>
      <dgm:t>
        <a:bodyPr/>
        <a:lstStyle/>
        <a:p>
          <a:endParaRPr lang="tr-TR"/>
        </a:p>
      </dgm:t>
    </dgm:pt>
    <dgm:pt modelId="{DA173918-25AB-4C1E-882B-959538B61512}" type="sibTrans" cxnId="{DC7DA5D9-F2CD-4F71-AD7C-E4DB27CA3907}">
      <dgm:prSet/>
      <dgm:spPr/>
      <dgm:t>
        <a:bodyPr/>
        <a:lstStyle/>
        <a:p>
          <a:endParaRPr lang="tr-TR"/>
        </a:p>
      </dgm:t>
    </dgm:pt>
    <dgm:pt modelId="{DA1074B9-981B-40F0-8F31-D3C061B963BB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Recreation</a:t>
          </a:r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2490518-54F6-4A4F-A630-5FB11AC80D99}" type="parTrans" cxnId="{DAC9845C-6BA7-49B9-BFFF-0ABF57A550F5}">
      <dgm:prSet/>
      <dgm:spPr/>
      <dgm:t>
        <a:bodyPr/>
        <a:lstStyle/>
        <a:p>
          <a:endParaRPr lang="tr-TR"/>
        </a:p>
      </dgm:t>
    </dgm:pt>
    <dgm:pt modelId="{8369527C-A8D2-487D-BCC5-37F5C8F93BC5}" type="sibTrans" cxnId="{DAC9845C-6BA7-49B9-BFFF-0ABF57A550F5}">
      <dgm:prSet/>
      <dgm:spPr/>
      <dgm:t>
        <a:bodyPr/>
        <a:lstStyle/>
        <a:p>
          <a:endParaRPr lang="tr-TR"/>
        </a:p>
      </dgm:t>
    </dgm:pt>
    <dgm:pt modelId="{441CDE2A-EA21-420F-BF40-D9A97470619A}">
      <dgm:prSet custT="1"/>
      <dgm:spPr/>
      <dgm:t>
        <a:bodyPr/>
        <a:lstStyle/>
        <a:p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Radio, Television and Cinema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E3F4940-1B34-458D-BC22-DEBC6D3347B3}" type="parTrans" cxnId="{12F1CCC6-FA27-499A-8D92-A8F0260116C9}">
      <dgm:prSet/>
      <dgm:spPr/>
      <dgm:t>
        <a:bodyPr/>
        <a:lstStyle/>
        <a:p>
          <a:endParaRPr lang="tr-TR"/>
        </a:p>
      </dgm:t>
    </dgm:pt>
    <dgm:pt modelId="{B92A7125-31AC-4EE5-B481-2AC3D97A1FFD}" type="sibTrans" cxnId="{12F1CCC6-FA27-499A-8D92-A8F0260116C9}">
      <dgm:prSet/>
      <dgm:spPr/>
      <dgm:t>
        <a:bodyPr/>
        <a:lstStyle/>
        <a:p>
          <a:endParaRPr lang="tr-TR"/>
        </a:p>
      </dgm:t>
    </dgm:pt>
    <dgm:pt modelId="{CD416F79-2991-43AC-8CA3-DAE80DB14D34}">
      <dgm:prSet custT="1"/>
      <dgm:spPr/>
      <dgm:t>
        <a:bodyPr/>
        <a:lstStyle/>
        <a:p>
          <a:r>
            <a:rPr lang="tr-TR" sz="1100" b="0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Journalism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BA4D6F7-17D5-44FB-AEFE-33DE8A264EED}" type="parTrans" cxnId="{596933C4-C721-4741-B29C-2A83AE63FB3A}">
      <dgm:prSet/>
      <dgm:spPr/>
      <dgm:t>
        <a:bodyPr/>
        <a:lstStyle/>
        <a:p>
          <a:endParaRPr lang="tr-TR"/>
        </a:p>
      </dgm:t>
    </dgm:pt>
    <dgm:pt modelId="{0EAF9966-293F-4CC3-B52F-8CFB60A7F05D}" type="sibTrans" cxnId="{596933C4-C721-4741-B29C-2A83AE63FB3A}">
      <dgm:prSet/>
      <dgm:spPr/>
      <dgm:t>
        <a:bodyPr/>
        <a:lstStyle/>
        <a:p>
          <a:endParaRPr lang="tr-TR"/>
        </a:p>
      </dgm:t>
    </dgm:pt>
    <dgm:pt modelId="{C5A6C2B8-9308-424A-A6DA-2AF8407BC201}" type="pres">
      <dgm:prSet presAssocID="{56F90DCB-6859-45B6-BE73-6E7AACA9BD6C}" presName="linear" presStyleCnt="0">
        <dgm:presLayoutVars>
          <dgm:dir/>
          <dgm:animLvl val="lvl"/>
          <dgm:resizeHandles val="exact"/>
        </dgm:presLayoutVars>
      </dgm:prSet>
      <dgm:spPr/>
    </dgm:pt>
    <dgm:pt modelId="{B9B48A5F-561B-434B-B33F-50365E005478}" type="pres">
      <dgm:prSet presAssocID="{AD7361B7-C6B4-4080-9BCE-1D3F3164A702}" presName="parentLin" presStyleCnt="0"/>
      <dgm:spPr/>
    </dgm:pt>
    <dgm:pt modelId="{F6E09536-1D35-4C56-9DE4-8CD7FA76EDA6}" type="pres">
      <dgm:prSet presAssocID="{AD7361B7-C6B4-4080-9BCE-1D3F3164A702}" presName="parentLeftMargin" presStyleLbl="node1" presStyleIdx="0" presStyleCnt="6"/>
      <dgm:spPr/>
    </dgm:pt>
    <dgm:pt modelId="{A0AA4EC3-99D6-413F-9B15-09D68BE375B9}" type="pres">
      <dgm:prSet presAssocID="{AD7361B7-C6B4-4080-9BCE-1D3F3164A70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57DE4EE-239E-422B-A054-2D5C7A14B192}" type="pres">
      <dgm:prSet presAssocID="{AD7361B7-C6B4-4080-9BCE-1D3F3164A702}" presName="negativeSpace" presStyleCnt="0"/>
      <dgm:spPr/>
    </dgm:pt>
    <dgm:pt modelId="{72B91997-870F-4CBF-BB53-CF1594393850}" type="pres">
      <dgm:prSet presAssocID="{AD7361B7-C6B4-4080-9BCE-1D3F3164A702}" presName="childText" presStyleLbl="conFgAcc1" presStyleIdx="0" presStyleCnt="6">
        <dgm:presLayoutVars>
          <dgm:bulletEnabled val="1"/>
        </dgm:presLayoutVars>
      </dgm:prSet>
      <dgm:spPr/>
    </dgm:pt>
    <dgm:pt modelId="{BE0FA16E-FF65-4F3E-937C-278F4117D01A}" type="pres">
      <dgm:prSet presAssocID="{5F81C369-7A7A-43AA-8AB0-386AB51EAFDA}" presName="spaceBetweenRectangles" presStyleCnt="0"/>
      <dgm:spPr/>
    </dgm:pt>
    <dgm:pt modelId="{226569E2-9800-4A5D-9418-AF0DF9211AE7}" type="pres">
      <dgm:prSet presAssocID="{A9A0075C-EA70-4F95-A11F-6D835D8730E1}" presName="parentLin" presStyleCnt="0"/>
      <dgm:spPr/>
    </dgm:pt>
    <dgm:pt modelId="{778CA69B-B94B-49C9-808A-B8898DEF87C0}" type="pres">
      <dgm:prSet presAssocID="{A9A0075C-EA70-4F95-A11F-6D835D8730E1}" presName="parentLeftMargin" presStyleLbl="node1" presStyleIdx="0" presStyleCnt="6"/>
      <dgm:spPr/>
    </dgm:pt>
    <dgm:pt modelId="{9B1F8539-9B41-4307-919F-C9E10FB919BC}" type="pres">
      <dgm:prSet presAssocID="{A9A0075C-EA70-4F95-A11F-6D835D8730E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1AF2C33-4A2F-4750-A3C0-6F2E3975B7DA}" type="pres">
      <dgm:prSet presAssocID="{A9A0075C-EA70-4F95-A11F-6D835D8730E1}" presName="negativeSpace" presStyleCnt="0"/>
      <dgm:spPr/>
    </dgm:pt>
    <dgm:pt modelId="{53DED9F6-2B9B-4BEE-BC6B-41BB4C03D33D}" type="pres">
      <dgm:prSet presAssocID="{A9A0075C-EA70-4F95-A11F-6D835D8730E1}" presName="childText" presStyleLbl="conFgAcc1" presStyleIdx="1" presStyleCnt="6">
        <dgm:presLayoutVars>
          <dgm:bulletEnabled val="1"/>
        </dgm:presLayoutVars>
      </dgm:prSet>
      <dgm:spPr/>
    </dgm:pt>
    <dgm:pt modelId="{2EDC7D22-50A7-4498-AD22-E164E1334742}" type="pres">
      <dgm:prSet presAssocID="{ACFDBE6E-D432-42B9-8FE4-7C20E0FBAD97}" presName="spaceBetweenRectangles" presStyleCnt="0"/>
      <dgm:spPr/>
    </dgm:pt>
    <dgm:pt modelId="{EB84F133-47D3-4425-AB57-0DD909F0D785}" type="pres">
      <dgm:prSet presAssocID="{2358E9E9-E4C3-40AB-A24A-8D1024468D5D}" presName="parentLin" presStyleCnt="0"/>
      <dgm:spPr/>
    </dgm:pt>
    <dgm:pt modelId="{A07264FD-1799-4D2F-AFFA-804505B58ED0}" type="pres">
      <dgm:prSet presAssocID="{2358E9E9-E4C3-40AB-A24A-8D1024468D5D}" presName="parentLeftMargin" presStyleLbl="node1" presStyleIdx="1" presStyleCnt="6"/>
      <dgm:spPr/>
    </dgm:pt>
    <dgm:pt modelId="{24F588AF-7FBF-4E53-AD15-AF999D5E7224}" type="pres">
      <dgm:prSet presAssocID="{2358E9E9-E4C3-40AB-A24A-8D1024468D5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57B548D-EB0F-4CF6-9EEA-0E1BB84CF8C4}" type="pres">
      <dgm:prSet presAssocID="{2358E9E9-E4C3-40AB-A24A-8D1024468D5D}" presName="negativeSpace" presStyleCnt="0"/>
      <dgm:spPr/>
    </dgm:pt>
    <dgm:pt modelId="{5914B608-EFCC-4473-9503-4E1CB9C3ED04}" type="pres">
      <dgm:prSet presAssocID="{2358E9E9-E4C3-40AB-A24A-8D1024468D5D}" presName="childText" presStyleLbl="conFgAcc1" presStyleIdx="2" presStyleCnt="6">
        <dgm:presLayoutVars>
          <dgm:bulletEnabled val="1"/>
        </dgm:presLayoutVars>
      </dgm:prSet>
      <dgm:spPr/>
    </dgm:pt>
    <dgm:pt modelId="{CDA7227E-6BC3-4FA1-8B44-F26BC8C81375}" type="pres">
      <dgm:prSet presAssocID="{C90145E1-1FD9-497D-8862-0F893C86A66A}" presName="spaceBetweenRectangles" presStyleCnt="0"/>
      <dgm:spPr/>
    </dgm:pt>
    <dgm:pt modelId="{FC5978ED-2902-46F4-98C2-9C17C50F16A3}" type="pres">
      <dgm:prSet presAssocID="{D9857D9C-4288-4A12-A091-DB605307F156}" presName="parentLin" presStyleCnt="0"/>
      <dgm:spPr/>
    </dgm:pt>
    <dgm:pt modelId="{7FD86398-6BF9-47E9-B95B-9E9B20556A7C}" type="pres">
      <dgm:prSet presAssocID="{D9857D9C-4288-4A12-A091-DB605307F156}" presName="parentLeftMargin" presStyleLbl="node1" presStyleIdx="2" presStyleCnt="6"/>
      <dgm:spPr/>
    </dgm:pt>
    <dgm:pt modelId="{E0B42139-493A-4E1C-8108-661D1A201423}" type="pres">
      <dgm:prSet presAssocID="{D9857D9C-4288-4A12-A091-DB605307F15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F36A3A5-F0C3-4BB8-9F9E-D440E696BB1C}" type="pres">
      <dgm:prSet presAssocID="{D9857D9C-4288-4A12-A091-DB605307F156}" presName="negativeSpace" presStyleCnt="0"/>
      <dgm:spPr/>
    </dgm:pt>
    <dgm:pt modelId="{22A19940-4776-4A6E-A855-579C2BA43ACA}" type="pres">
      <dgm:prSet presAssocID="{D9857D9C-4288-4A12-A091-DB605307F156}" presName="childText" presStyleLbl="conFgAcc1" presStyleIdx="3" presStyleCnt="6">
        <dgm:presLayoutVars>
          <dgm:bulletEnabled val="1"/>
        </dgm:presLayoutVars>
      </dgm:prSet>
      <dgm:spPr/>
    </dgm:pt>
    <dgm:pt modelId="{0A47FD03-9530-4FF8-AF54-02E2FEAC7119}" type="pres">
      <dgm:prSet presAssocID="{84394A69-0EE8-4436-9078-C39999E5A430}" presName="spaceBetweenRectangles" presStyleCnt="0"/>
      <dgm:spPr/>
    </dgm:pt>
    <dgm:pt modelId="{D461633C-8BF5-4D01-8A76-550786EBCC31}" type="pres">
      <dgm:prSet presAssocID="{F23F4388-7FCC-49AE-A07F-188AECB42C92}" presName="parentLin" presStyleCnt="0"/>
      <dgm:spPr/>
    </dgm:pt>
    <dgm:pt modelId="{D0B9CB04-C47E-43F5-879D-0C238A105D61}" type="pres">
      <dgm:prSet presAssocID="{F23F4388-7FCC-49AE-A07F-188AECB42C92}" presName="parentLeftMargin" presStyleLbl="node1" presStyleIdx="3" presStyleCnt="6"/>
      <dgm:spPr/>
    </dgm:pt>
    <dgm:pt modelId="{C5EC4C46-2F32-4FE9-AF4B-1237855E3665}" type="pres">
      <dgm:prSet presAssocID="{F23F4388-7FCC-49AE-A07F-188AECB42C9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D4D57A5-A65F-41D4-B056-5FEE14E22FD1}" type="pres">
      <dgm:prSet presAssocID="{F23F4388-7FCC-49AE-A07F-188AECB42C92}" presName="negativeSpace" presStyleCnt="0"/>
      <dgm:spPr/>
    </dgm:pt>
    <dgm:pt modelId="{D79AF8FB-7F43-4561-B1D3-10DD098F412B}" type="pres">
      <dgm:prSet presAssocID="{F23F4388-7FCC-49AE-A07F-188AECB42C92}" presName="childText" presStyleLbl="conFgAcc1" presStyleIdx="4" presStyleCnt="6">
        <dgm:presLayoutVars>
          <dgm:bulletEnabled val="1"/>
        </dgm:presLayoutVars>
      </dgm:prSet>
      <dgm:spPr/>
    </dgm:pt>
    <dgm:pt modelId="{72D06B66-BA4D-45A8-895B-FA6DEB269B06}" type="pres">
      <dgm:prSet presAssocID="{80B5DE37-9978-4D90-A5AA-57DA8145C3D0}" presName="spaceBetweenRectangles" presStyleCnt="0"/>
      <dgm:spPr/>
    </dgm:pt>
    <dgm:pt modelId="{ED2EA299-83D2-4F80-A3C7-2715EC79C98D}" type="pres">
      <dgm:prSet presAssocID="{B54660F0-68BE-4D62-A990-18E8EFB31083}" presName="parentLin" presStyleCnt="0"/>
      <dgm:spPr/>
    </dgm:pt>
    <dgm:pt modelId="{51C81881-6D9C-4B01-B1A3-70BC3D62BE8F}" type="pres">
      <dgm:prSet presAssocID="{B54660F0-68BE-4D62-A990-18E8EFB31083}" presName="parentLeftMargin" presStyleLbl="node1" presStyleIdx="4" presStyleCnt="6"/>
      <dgm:spPr/>
    </dgm:pt>
    <dgm:pt modelId="{CAB96FA1-9225-4D9D-8A5C-A65BCABF274E}" type="pres">
      <dgm:prSet presAssocID="{B54660F0-68BE-4D62-A990-18E8EFB31083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6B141A2-8EA4-45FC-9BDF-0C108A160FBE}" type="pres">
      <dgm:prSet presAssocID="{B54660F0-68BE-4D62-A990-18E8EFB31083}" presName="negativeSpace" presStyleCnt="0"/>
      <dgm:spPr/>
    </dgm:pt>
    <dgm:pt modelId="{A80AED29-672E-44CC-BF90-0F032188E29E}" type="pres">
      <dgm:prSet presAssocID="{B54660F0-68BE-4D62-A990-18E8EFB3108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78C5006-8A33-42C9-BDEC-775ED0324F91}" srcId="{56F90DCB-6859-45B6-BE73-6E7AACA9BD6C}" destId="{AD7361B7-C6B4-4080-9BCE-1D3F3164A702}" srcOrd="0" destOrd="0" parTransId="{1CA28669-B02D-4851-8C77-2D62209336D0}" sibTransId="{5F81C369-7A7A-43AA-8AB0-386AB51EAFDA}"/>
    <dgm:cxn modelId="{B92AF106-8467-4F6C-BC09-07284ED20070}" type="presOf" srcId="{2358E9E9-E4C3-40AB-A24A-8D1024468D5D}" destId="{A07264FD-1799-4D2F-AFFA-804505B58ED0}" srcOrd="0" destOrd="0" presId="urn:microsoft.com/office/officeart/2005/8/layout/list1"/>
    <dgm:cxn modelId="{95748F0D-3FCD-4A7F-9B26-EE47356881C9}" type="presOf" srcId="{D9857D9C-4288-4A12-A091-DB605307F156}" destId="{7FD86398-6BF9-47E9-B95B-9E9B20556A7C}" srcOrd="0" destOrd="0" presId="urn:microsoft.com/office/officeart/2005/8/layout/list1"/>
    <dgm:cxn modelId="{0B5B5417-27E9-4BF0-8D15-549C717402EE}" type="presOf" srcId="{AD7361B7-C6B4-4080-9BCE-1D3F3164A702}" destId="{F6E09536-1D35-4C56-9DE4-8CD7FA76EDA6}" srcOrd="0" destOrd="0" presId="urn:microsoft.com/office/officeart/2005/8/layout/list1"/>
    <dgm:cxn modelId="{B57C301A-CD6D-4DDD-85FC-1957B4194889}" type="presOf" srcId="{2358E9E9-E4C3-40AB-A24A-8D1024468D5D}" destId="{24F588AF-7FBF-4E53-AD15-AF999D5E7224}" srcOrd="1" destOrd="0" presId="urn:microsoft.com/office/officeart/2005/8/layout/list1"/>
    <dgm:cxn modelId="{D34F4E22-3917-4237-955C-C03AE15D6ED8}" type="presOf" srcId="{A9A0075C-EA70-4F95-A11F-6D835D8730E1}" destId="{9B1F8539-9B41-4307-919F-C9E10FB919BC}" srcOrd="1" destOrd="0" presId="urn:microsoft.com/office/officeart/2005/8/layout/list1"/>
    <dgm:cxn modelId="{CC4A4A29-3D55-407F-AF08-B980C74E2F03}" srcId="{56F90DCB-6859-45B6-BE73-6E7AACA9BD6C}" destId="{D9857D9C-4288-4A12-A091-DB605307F156}" srcOrd="3" destOrd="0" parTransId="{B31575AA-5893-4C00-800A-706812B91FDA}" sibTransId="{84394A69-0EE8-4436-9078-C39999E5A430}"/>
    <dgm:cxn modelId="{7664862D-D46E-4075-A2D0-BCFAD2ABB5C6}" type="presOf" srcId="{5B2B5F95-694A-44DE-A09A-1665BF33B7BB}" destId="{53DED9F6-2B9B-4BEE-BC6B-41BB4C03D33D}" srcOrd="0" destOrd="0" presId="urn:microsoft.com/office/officeart/2005/8/layout/list1"/>
    <dgm:cxn modelId="{95D69E30-BAB9-465D-8E9B-0FD397167B12}" srcId="{AD7361B7-C6B4-4080-9BCE-1D3F3164A702}" destId="{64CECDF4-4506-43A5-9E74-818EEA504F4F}" srcOrd="2" destOrd="0" parTransId="{E8D54953-29BB-4A24-9367-AA322CADD201}" sibTransId="{692FA187-0385-4962-9C22-14AA05BF43F2}"/>
    <dgm:cxn modelId="{17E20F33-541F-4F3F-93A0-D2AEBAB01004}" srcId="{56F90DCB-6859-45B6-BE73-6E7AACA9BD6C}" destId="{A9A0075C-EA70-4F95-A11F-6D835D8730E1}" srcOrd="1" destOrd="0" parTransId="{FBDC1611-D1ED-4F3C-A9FF-8CC3569C5B4C}" sibTransId="{ACFDBE6E-D432-42B9-8FE4-7C20E0FBAD97}"/>
    <dgm:cxn modelId="{B1C8C436-C52E-421F-A187-76D923EB963B}" type="presOf" srcId="{E70FBE37-A93B-4A1A-817D-22572DE510B8}" destId="{53DED9F6-2B9B-4BEE-BC6B-41BB4C03D33D}" srcOrd="0" destOrd="2" presId="urn:microsoft.com/office/officeart/2005/8/layout/list1"/>
    <dgm:cxn modelId="{4E34C03B-3B74-4A7A-BF94-0E6E4EA6C8A3}" type="presOf" srcId="{B54660F0-68BE-4D62-A990-18E8EFB31083}" destId="{CAB96FA1-9225-4D9D-8A5C-A65BCABF274E}" srcOrd="1" destOrd="0" presId="urn:microsoft.com/office/officeart/2005/8/layout/list1"/>
    <dgm:cxn modelId="{AECAF240-62D4-46F8-A08A-02DE52802A3D}" type="presOf" srcId="{01A9CBF2-EF64-49C5-90EC-AFA306785D58}" destId="{72B91997-870F-4CBF-BB53-CF1594393850}" srcOrd="0" destOrd="1" presId="urn:microsoft.com/office/officeart/2005/8/layout/list1"/>
    <dgm:cxn modelId="{DAC9845C-6BA7-49B9-BFFF-0ABF57A550F5}" srcId="{A9A0075C-EA70-4F95-A11F-6D835D8730E1}" destId="{DA1074B9-981B-40F0-8F31-D3C061B963BB}" srcOrd="3" destOrd="0" parTransId="{F2490518-54F6-4A4F-A630-5FB11AC80D99}" sibTransId="{8369527C-A8D2-487D-BCC5-37F5C8F93BC5}"/>
    <dgm:cxn modelId="{A44C9741-D1EA-4FCC-9E6D-2C6497A28285}" srcId="{56F90DCB-6859-45B6-BE73-6E7AACA9BD6C}" destId="{B54660F0-68BE-4D62-A990-18E8EFB31083}" srcOrd="5" destOrd="0" parTransId="{70474386-280A-4C5D-A3C8-6C323AE1213B}" sibTransId="{3E4CCD6E-D6B9-432B-8F56-4389497BE95C}"/>
    <dgm:cxn modelId="{CB28D961-CB3B-4323-92A2-08A52251A228}" type="presOf" srcId="{5260D1F7-5CA1-4E9E-8877-17A29348AD52}" destId="{72B91997-870F-4CBF-BB53-CF1594393850}" srcOrd="0" destOrd="4" presId="urn:microsoft.com/office/officeart/2005/8/layout/list1"/>
    <dgm:cxn modelId="{3B8D5C65-DEF6-4D09-B4A6-214C61E5DF61}" srcId="{AD7361B7-C6B4-4080-9BCE-1D3F3164A702}" destId="{A69D43E4-A1FD-4807-9FDE-A50C122EF1B0}" srcOrd="0" destOrd="0" parTransId="{9C124A8E-8569-44DA-A814-C3A6DC97A2C6}" sibTransId="{5086DEFF-8A9F-4F75-91D7-69929FAD5BD6}"/>
    <dgm:cxn modelId="{96D1916B-1FAE-4043-824D-DC5078671BCE}" type="presOf" srcId="{A9A0075C-EA70-4F95-A11F-6D835D8730E1}" destId="{778CA69B-B94B-49C9-808A-B8898DEF87C0}" srcOrd="0" destOrd="0" presId="urn:microsoft.com/office/officeart/2005/8/layout/list1"/>
    <dgm:cxn modelId="{4F184577-2402-445F-BD79-38AC8AF742DF}" type="presOf" srcId="{B54660F0-68BE-4D62-A990-18E8EFB31083}" destId="{51C81881-6D9C-4B01-B1A3-70BC3D62BE8F}" srcOrd="0" destOrd="0" presId="urn:microsoft.com/office/officeart/2005/8/layout/list1"/>
    <dgm:cxn modelId="{D91C9586-1D74-488A-997B-C07E8FEEB75C}" srcId="{AD7361B7-C6B4-4080-9BCE-1D3F3164A702}" destId="{01A9CBF2-EF64-49C5-90EC-AFA306785D58}" srcOrd="1" destOrd="0" parTransId="{F39F11FA-05EE-49D8-913F-FE126890D449}" sibTransId="{E54837FB-308A-4CBD-BA54-8DFCD7A9C21F}"/>
    <dgm:cxn modelId="{7780ED8A-9333-4C08-81CF-8C099BE9E76E}" type="presOf" srcId="{D9857D9C-4288-4A12-A091-DB605307F156}" destId="{E0B42139-493A-4E1C-8108-661D1A201423}" srcOrd="1" destOrd="0" presId="urn:microsoft.com/office/officeart/2005/8/layout/list1"/>
    <dgm:cxn modelId="{3E77688B-B276-488D-B268-80092CD70FFE}" type="presOf" srcId="{F23F4388-7FCC-49AE-A07F-188AECB42C92}" destId="{C5EC4C46-2F32-4FE9-AF4B-1237855E3665}" srcOrd="1" destOrd="0" presId="urn:microsoft.com/office/officeart/2005/8/layout/list1"/>
    <dgm:cxn modelId="{D1450397-8A3B-4505-8581-86086DE24237}" type="presOf" srcId="{5B95240F-8D13-4438-8F4E-DF719B2D2A98}" destId="{53DED9F6-2B9B-4BEE-BC6B-41BB4C03D33D}" srcOrd="0" destOrd="1" presId="urn:microsoft.com/office/officeart/2005/8/layout/list1"/>
    <dgm:cxn modelId="{AFE061A7-FA96-41B8-934C-29A50219506D}" type="presOf" srcId="{56F90DCB-6859-45B6-BE73-6E7AACA9BD6C}" destId="{C5A6C2B8-9308-424A-A6DA-2AF8407BC201}" srcOrd="0" destOrd="0" presId="urn:microsoft.com/office/officeart/2005/8/layout/list1"/>
    <dgm:cxn modelId="{C57AC4AB-23B0-4EAD-A1B8-F92788A1366D}" srcId="{56F90DCB-6859-45B6-BE73-6E7AACA9BD6C}" destId="{2358E9E9-E4C3-40AB-A24A-8D1024468D5D}" srcOrd="2" destOrd="0" parTransId="{C6C2E3CB-93F4-44F2-A5E6-7296D3F60D4B}" sibTransId="{C90145E1-1FD9-497D-8862-0F893C86A66A}"/>
    <dgm:cxn modelId="{FD8AFFBB-9097-4E38-90AF-816B6F8BDDFB}" type="presOf" srcId="{43DFD94A-3880-4432-8EA2-7D4A8FA6315D}" destId="{72B91997-870F-4CBF-BB53-CF1594393850}" srcOrd="0" destOrd="3" presId="urn:microsoft.com/office/officeart/2005/8/layout/list1"/>
    <dgm:cxn modelId="{70D4FBBF-1418-4EE8-A571-1C4F00B1C6A0}" type="presOf" srcId="{AD7361B7-C6B4-4080-9BCE-1D3F3164A702}" destId="{A0AA4EC3-99D6-413F-9B15-09D68BE375B9}" srcOrd="1" destOrd="0" presId="urn:microsoft.com/office/officeart/2005/8/layout/list1"/>
    <dgm:cxn modelId="{5C915BC2-216C-4A73-B7BF-71FE38CA741E}" type="presOf" srcId="{64CECDF4-4506-43A5-9E74-818EEA504F4F}" destId="{72B91997-870F-4CBF-BB53-CF1594393850}" srcOrd="0" destOrd="2" presId="urn:microsoft.com/office/officeart/2005/8/layout/list1"/>
    <dgm:cxn modelId="{062F93C2-0F5B-4F54-9469-B1A396445E4D}" type="presOf" srcId="{CD416F79-2991-43AC-8CA3-DAE80DB14D34}" destId="{A80AED29-672E-44CC-BF90-0F032188E29E}" srcOrd="0" destOrd="1" presId="urn:microsoft.com/office/officeart/2005/8/layout/list1"/>
    <dgm:cxn modelId="{69FA7CC3-0324-4109-B1E3-F68F7BD1BFB3}" type="presOf" srcId="{F23F4388-7FCC-49AE-A07F-188AECB42C92}" destId="{D0B9CB04-C47E-43F5-879D-0C238A105D61}" srcOrd="0" destOrd="0" presId="urn:microsoft.com/office/officeart/2005/8/layout/list1"/>
    <dgm:cxn modelId="{596933C4-C721-4741-B29C-2A83AE63FB3A}" srcId="{B54660F0-68BE-4D62-A990-18E8EFB31083}" destId="{CD416F79-2991-43AC-8CA3-DAE80DB14D34}" srcOrd="1" destOrd="0" parTransId="{7BA4D6F7-17D5-44FB-AEFE-33DE8A264EED}" sibTransId="{0EAF9966-293F-4CC3-B52F-8CFB60A7F05D}"/>
    <dgm:cxn modelId="{4EC63BC4-D329-4352-A1D7-193C5153905D}" type="presOf" srcId="{DA1074B9-981B-40F0-8F31-D3C061B963BB}" destId="{53DED9F6-2B9B-4BEE-BC6B-41BB4C03D33D}" srcOrd="0" destOrd="3" presId="urn:microsoft.com/office/officeart/2005/8/layout/list1"/>
    <dgm:cxn modelId="{12F1CCC6-FA27-499A-8D92-A8F0260116C9}" srcId="{B54660F0-68BE-4D62-A990-18E8EFB31083}" destId="{441CDE2A-EA21-420F-BF40-D9A97470619A}" srcOrd="0" destOrd="0" parTransId="{1E3F4940-1B34-458D-BC22-DEBC6D3347B3}" sibTransId="{B92A7125-31AC-4EE5-B481-2AC3D97A1FFD}"/>
    <dgm:cxn modelId="{0BB32AD1-6F60-4F60-9BD2-18CD7929D40D}" type="presOf" srcId="{441CDE2A-EA21-420F-BF40-D9A97470619A}" destId="{A80AED29-672E-44CC-BF90-0F032188E29E}" srcOrd="0" destOrd="0" presId="urn:microsoft.com/office/officeart/2005/8/layout/list1"/>
    <dgm:cxn modelId="{80E2C4D1-C9AC-47A1-84B1-1B0CFCFED0D5}" srcId="{A9A0075C-EA70-4F95-A11F-6D835D8730E1}" destId="{5B95240F-8D13-4438-8F4E-DF719B2D2A98}" srcOrd="1" destOrd="0" parTransId="{7C6F28E3-8672-497B-977D-0766E6E7A4F8}" sibTransId="{A2983282-3BEE-43B5-BAD8-C8683D7596DD}"/>
    <dgm:cxn modelId="{DC7DA5D9-F2CD-4F71-AD7C-E4DB27CA3907}" srcId="{A9A0075C-EA70-4F95-A11F-6D835D8730E1}" destId="{E70FBE37-A93B-4A1A-817D-22572DE510B8}" srcOrd="2" destOrd="0" parTransId="{32CBBDA9-7FD4-4080-87E7-31DD5D6FF43E}" sibTransId="{DA173918-25AB-4C1E-882B-959538B61512}"/>
    <dgm:cxn modelId="{56383BDB-41EE-4978-8BB0-F04B67C36859}" srcId="{56F90DCB-6859-45B6-BE73-6E7AACA9BD6C}" destId="{F23F4388-7FCC-49AE-A07F-188AECB42C92}" srcOrd="4" destOrd="0" parTransId="{1E1A115C-1998-43A8-8EA0-A484FD8E5E65}" sibTransId="{80B5DE37-9978-4D90-A5AA-57DA8145C3D0}"/>
    <dgm:cxn modelId="{025D6EE9-C107-4CF7-8A91-50047FA32BC5}" srcId="{AD7361B7-C6B4-4080-9BCE-1D3F3164A702}" destId="{5260D1F7-5CA1-4E9E-8877-17A29348AD52}" srcOrd="4" destOrd="0" parTransId="{BEEEFFA0-0850-4E2B-8AF1-1D6A94042046}" sibTransId="{61BBA7BA-DFC3-4E27-8D8E-F0ACD558E40E}"/>
    <dgm:cxn modelId="{B3A608F2-4B76-438A-80C9-E433736B5174}" srcId="{A9A0075C-EA70-4F95-A11F-6D835D8730E1}" destId="{5B2B5F95-694A-44DE-A09A-1665BF33B7BB}" srcOrd="0" destOrd="0" parTransId="{E2F81DDA-A761-45F7-A5EA-E38E5DB831E7}" sibTransId="{3541966B-C60D-407C-9A4B-EFF3EA64BDEE}"/>
    <dgm:cxn modelId="{10A319F6-0042-411E-817A-72B10119D3F1}" type="presOf" srcId="{A69D43E4-A1FD-4807-9FDE-A50C122EF1B0}" destId="{72B91997-870F-4CBF-BB53-CF1594393850}" srcOrd="0" destOrd="0" presId="urn:microsoft.com/office/officeart/2005/8/layout/list1"/>
    <dgm:cxn modelId="{3CDC54F9-1724-4D41-A4C8-8F94944B1833}" srcId="{AD7361B7-C6B4-4080-9BCE-1D3F3164A702}" destId="{43DFD94A-3880-4432-8EA2-7D4A8FA6315D}" srcOrd="3" destOrd="0" parTransId="{A847DFDD-4DF4-430C-9D80-15A5E2C3EAD2}" sibTransId="{E1A2E8F5-385A-4EFC-A368-A98B41A95FEB}"/>
    <dgm:cxn modelId="{700A1E80-33ED-4434-BA97-C0C44CDFE68E}" type="presParOf" srcId="{C5A6C2B8-9308-424A-A6DA-2AF8407BC201}" destId="{B9B48A5F-561B-434B-B33F-50365E005478}" srcOrd="0" destOrd="0" presId="urn:microsoft.com/office/officeart/2005/8/layout/list1"/>
    <dgm:cxn modelId="{4A920CA3-F682-4B37-9EB9-D623F5E51B03}" type="presParOf" srcId="{B9B48A5F-561B-434B-B33F-50365E005478}" destId="{F6E09536-1D35-4C56-9DE4-8CD7FA76EDA6}" srcOrd="0" destOrd="0" presId="urn:microsoft.com/office/officeart/2005/8/layout/list1"/>
    <dgm:cxn modelId="{27B4F435-5424-4CBD-9A94-0593E23AC933}" type="presParOf" srcId="{B9B48A5F-561B-434B-B33F-50365E005478}" destId="{A0AA4EC3-99D6-413F-9B15-09D68BE375B9}" srcOrd="1" destOrd="0" presId="urn:microsoft.com/office/officeart/2005/8/layout/list1"/>
    <dgm:cxn modelId="{FF3AE00A-F9E3-43C1-BFF2-4E4300BC1D9C}" type="presParOf" srcId="{C5A6C2B8-9308-424A-A6DA-2AF8407BC201}" destId="{057DE4EE-239E-422B-A054-2D5C7A14B192}" srcOrd="1" destOrd="0" presId="urn:microsoft.com/office/officeart/2005/8/layout/list1"/>
    <dgm:cxn modelId="{D1E48D93-C40D-4250-A56E-39306298058F}" type="presParOf" srcId="{C5A6C2B8-9308-424A-A6DA-2AF8407BC201}" destId="{72B91997-870F-4CBF-BB53-CF1594393850}" srcOrd="2" destOrd="0" presId="urn:microsoft.com/office/officeart/2005/8/layout/list1"/>
    <dgm:cxn modelId="{06717B4F-C7D4-4902-AF9D-72DFA47519F1}" type="presParOf" srcId="{C5A6C2B8-9308-424A-A6DA-2AF8407BC201}" destId="{BE0FA16E-FF65-4F3E-937C-278F4117D01A}" srcOrd="3" destOrd="0" presId="urn:microsoft.com/office/officeart/2005/8/layout/list1"/>
    <dgm:cxn modelId="{B094D228-841E-4630-ADEA-B3963DD1F266}" type="presParOf" srcId="{C5A6C2B8-9308-424A-A6DA-2AF8407BC201}" destId="{226569E2-9800-4A5D-9418-AF0DF9211AE7}" srcOrd="4" destOrd="0" presId="urn:microsoft.com/office/officeart/2005/8/layout/list1"/>
    <dgm:cxn modelId="{F9F5AA48-8C60-4594-88BD-53CD7AF0F1F8}" type="presParOf" srcId="{226569E2-9800-4A5D-9418-AF0DF9211AE7}" destId="{778CA69B-B94B-49C9-808A-B8898DEF87C0}" srcOrd="0" destOrd="0" presId="urn:microsoft.com/office/officeart/2005/8/layout/list1"/>
    <dgm:cxn modelId="{650E2027-B290-4361-9BC3-63263152CC35}" type="presParOf" srcId="{226569E2-9800-4A5D-9418-AF0DF9211AE7}" destId="{9B1F8539-9B41-4307-919F-C9E10FB919BC}" srcOrd="1" destOrd="0" presId="urn:microsoft.com/office/officeart/2005/8/layout/list1"/>
    <dgm:cxn modelId="{88DCF2D8-DBEE-4DB4-948B-3DCF47EEA8C4}" type="presParOf" srcId="{C5A6C2B8-9308-424A-A6DA-2AF8407BC201}" destId="{81AF2C33-4A2F-4750-A3C0-6F2E3975B7DA}" srcOrd="5" destOrd="0" presId="urn:microsoft.com/office/officeart/2005/8/layout/list1"/>
    <dgm:cxn modelId="{1BAD52DC-9272-4285-AE05-62A86E296DE4}" type="presParOf" srcId="{C5A6C2B8-9308-424A-A6DA-2AF8407BC201}" destId="{53DED9F6-2B9B-4BEE-BC6B-41BB4C03D33D}" srcOrd="6" destOrd="0" presId="urn:microsoft.com/office/officeart/2005/8/layout/list1"/>
    <dgm:cxn modelId="{21A504F3-3A5E-4635-8BA8-7C0EF5521B9E}" type="presParOf" srcId="{C5A6C2B8-9308-424A-A6DA-2AF8407BC201}" destId="{2EDC7D22-50A7-4498-AD22-E164E1334742}" srcOrd="7" destOrd="0" presId="urn:microsoft.com/office/officeart/2005/8/layout/list1"/>
    <dgm:cxn modelId="{0B5B63EC-BAC2-4D5E-8A98-4416033921C4}" type="presParOf" srcId="{C5A6C2B8-9308-424A-A6DA-2AF8407BC201}" destId="{EB84F133-47D3-4425-AB57-0DD909F0D785}" srcOrd="8" destOrd="0" presId="urn:microsoft.com/office/officeart/2005/8/layout/list1"/>
    <dgm:cxn modelId="{785DC6A2-B94B-4581-BEB8-1A62080B929D}" type="presParOf" srcId="{EB84F133-47D3-4425-AB57-0DD909F0D785}" destId="{A07264FD-1799-4D2F-AFFA-804505B58ED0}" srcOrd="0" destOrd="0" presId="urn:microsoft.com/office/officeart/2005/8/layout/list1"/>
    <dgm:cxn modelId="{842456CA-58DB-44DE-8924-5EC015A648DA}" type="presParOf" srcId="{EB84F133-47D3-4425-AB57-0DD909F0D785}" destId="{24F588AF-7FBF-4E53-AD15-AF999D5E7224}" srcOrd="1" destOrd="0" presId="urn:microsoft.com/office/officeart/2005/8/layout/list1"/>
    <dgm:cxn modelId="{AD625A47-51B9-4FDA-A3A1-1A40E37A0A0D}" type="presParOf" srcId="{C5A6C2B8-9308-424A-A6DA-2AF8407BC201}" destId="{B57B548D-EB0F-4CF6-9EEA-0E1BB84CF8C4}" srcOrd="9" destOrd="0" presId="urn:microsoft.com/office/officeart/2005/8/layout/list1"/>
    <dgm:cxn modelId="{52418D34-5602-4300-965F-31F5676E3B79}" type="presParOf" srcId="{C5A6C2B8-9308-424A-A6DA-2AF8407BC201}" destId="{5914B608-EFCC-4473-9503-4E1CB9C3ED04}" srcOrd="10" destOrd="0" presId="urn:microsoft.com/office/officeart/2005/8/layout/list1"/>
    <dgm:cxn modelId="{1DFCACB3-525B-4C0F-AA35-3620667DF191}" type="presParOf" srcId="{C5A6C2B8-9308-424A-A6DA-2AF8407BC201}" destId="{CDA7227E-6BC3-4FA1-8B44-F26BC8C81375}" srcOrd="11" destOrd="0" presId="urn:microsoft.com/office/officeart/2005/8/layout/list1"/>
    <dgm:cxn modelId="{1DED8343-2DB8-4435-8E38-1E0B8C1F74CC}" type="presParOf" srcId="{C5A6C2B8-9308-424A-A6DA-2AF8407BC201}" destId="{FC5978ED-2902-46F4-98C2-9C17C50F16A3}" srcOrd="12" destOrd="0" presId="urn:microsoft.com/office/officeart/2005/8/layout/list1"/>
    <dgm:cxn modelId="{815B3C55-CA29-4961-9ED9-D28A4630BC98}" type="presParOf" srcId="{FC5978ED-2902-46F4-98C2-9C17C50F16A3}" destId="{7FD86398-6BF9-47E9-B95B-9E9B20556A7C}" srcOrd="0" destOrd="0" presId="urn:microsoft.com/office/officeart/2005/8/layout/list1"/>
    <dgm:cxn modelId="{691EFE01-5C0C-4A2F-BB99-2336196539E6}" type="presParOf" srcId="{FC5978ED-2902-46F4-98C2-9C17C50F16A3}" destId="{E0B42139-493A-4E1C-8108-661D1A201423}" srcOrd="1" destOrd="0" presId="urn:microsoft.com/office/officeart/2005/8/layout/list1"/>
    <dgm:cxn modelId="{1B5A1C1D-D319-4534-95C9-824954A1481E}" type="presParOf" srcId="{C5A6C2B8-9308-424A-A6DA-2AF8407BC201}" destId="{0F36A3A5-F0C3-4BB8-9F9E-D440E696BB1C}" srcOrd="13" destOrd="0" presId="urn:microsoft.com/office/officeart/2005/8/layout/list1"/>
    <dgm:cxn modelId="{3E1C9255-8D2C-4290-9AC8-0FD83F5298F2}" type="presParOf" srcId="{C5A6C2B8-9308-424A-A6DA-2AF8407BC201}" destId="{22A19940-4776-4A6E-A855-579C2BA43ACA}" srcOrd="14" destOrd="0" presId="urn:microsoft.com/office/officeart/2005/8/layout/list1"/>
    <dgm:cxn modelId="{CB6C7829-5612-4687-8A35-D8D33CDB4710}" type="presParOf" srcId="{C5A6C2B8-9308-424A-A6DA-2AF8407BC201}" destId="{0A47FD03-9530-4FF8-AF54-02E2FEAC7119}" srcOrd="15" destOrd="0" presId="urn:microsoft.com/office/officeart/2005/8/layout/list1"/>
    <dgm:cxn modelId="{0D0EF8FB-3EE9-4AAD-AF1D-D47D831D21B8}" type="presParOf" srcId="{C5A6C2B8-9308-424A-A6DA-2AF8407BC201}" destId="{D461633C-8BF5-4D01-8A76-550786EBCC31}" srcOrd="16" destOrd="0" presId="urn:microsoft.com/office/officeart/2005/8/layout/list1"/>
    <dgm:cxn modelId="{C514ECE4-5D55-44D5-A529-ECE1EE1DE144}" type="presParOf" srcId="{D461633C-8BF5-4D01-8A76-550786EBCC31}" destId="{D0B9CB04-C47E-43F5-879D-0C238A105D61}" srcOrd="0" destOrd="0" presId="urn:microsoft.com/office/officeart/2005/8/layout/list1"/>
    <dgm:cxn modelId="{0E015632-AAB3-407A-84E6-9F924AB4F367}" type="presParOf" srcId="{D461633C-8BF5-4D01-8A76-550786EBCC31}" destId="{C5EC4C46-2F32-4FE9-AF4B-1237855E3665}" srcOrd="1" destOrd="0" presId="urn:microsoft.com/office/officeart/2005/8/layout/list1"/>
    <dgm:cxn modelId="{FA014383-6637-4D96-9C4C-9DE950737588}" type="presParOf" srcId="{C5A6C2B8-9308-424A-A6DA-2AF8407BC201}" destId="{2D4D57A5-A65F-41D4-B056-5FEE14E22FD1}" srcOrd="17" destOrd="0" presId="urn:microsoft.com/office/officeart/2005/8/layout/list1"/>
    <dgm:cxn modelId="{FB4E8F3E-5A82-4567-88A0-DF058F3F6BB1}" type="presParOf" srcId="{C5A6C2B8-9308-424A-A6DA-2AF8407BC201}" destId="{D79AF8FB-7F43-4561-B1D3-10DD098F412B}" srcOrd="18" destOrd="0" presId="urn:microsoft.com/office/officeart/2005/8/layout/list1"/>
    <dgm:cxn modelId="{E9413D93-0C37-47C2-B226-AFB4FD107E02}" type="presParOf" srcId="{C5A6C2B8-9308-424A-A6DA-2AF8407BC201}" destId="{72D06B66-BA4D-45A8-895B-FA6DEB269B06}" srcOrd="19" destOrd="0" presId="urn:microsoft.com/office/officeart/2005/8/layout/list1"/>
    <dgm:cxn modelId="{529807EF-DDEC-41CC-B16D-A3F8995F6918}" type="presParOf" srcId="{C5A6C2B8-9308-424A-A6DA-2AF8407BC201}" destId="{ED2EA299-83D2-4F80-A3C7-2715EC79C98D}" srcOrd="20" destOrd="0" presId="urn:microsoft.com/office/officeart/2005/8/layout/list1"/>
    <dgm:cxn modelId="{1B51A931-347F-4058-BAE2-EE573A9F1F14}" type="presParOf" srcId="{ED2EA299-83D2-4F80-A3C7-2715EC79C98D}" destId="{51C81881-6D9C-4B01-B1A3-70BC3D62BE8F}" srcOrd="0" destOrd="0" presId="urn:microsoft.com/office/officeart/2005/8/layout/list1"/>
    <dgm:cxn modelId="{DDD1E483-7813-4F62-AF79-E28A22BAFE37}" type="presParOf" srcId="{ED2EA299-83D2-4F80-A3C7-2715EC79C98D}" destId="{CAB96FA1-9225-4D9D-8A5C-A65BCABF274E}" srcOrd="1" destOrd="0" presId="urn:microsoft.com/office/officeart/2005/8/layout/list1"/>
    <dgm:cxn modelId="{8DE4D849-B0AD-4F22-9780-728B8A5D1292}" type="presParOf" srcId="{C5A6C2B8-9308-424A-A6DA-2AF8407BC201}" destId="{E6B141A2-8EA4-45FC-9BDF-0C108A160FBE}" srcOrd="21" destOrd="0" presId="urn:microsoft.com/office/officeart/2005/8/layout/list1"/>
    <dgm:cxn modelId="{3B98499B-9C97-48E3-93C3-965C699CAF80}" type="presParOf" srcId="{C5A6C2B8-9308-424A-A6DA-2AF8407BC201}" destId="{A80AED29-672E-44CC-BF90-0F032188E29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EDAF7E-4C2D-4F51-ABB8-C7A6033008C3}" type="doc">
      <dgm:prSet loTypeId="urn:microsoft.com/office/officeart/2008/layout/LinedList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83AC508B-179D-45CE-9062-FC66A1D8F0A9}">
      <dgm:prSet phldrT="[Metin]" custT="1"/>
      <dgm:spPr/>
      <dgm:t>
        <a:bodyPr/>
        <a:lstStyle/>
        <a:p>
          <a:r>
            <a:rPr lang="tr-TR" sz="12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Master Programs</a:t>
          </a:r>
        </a:p>
      </dgm:t>
    </dgm:pt>
    <dgm:pt modelId="{D0DD274A-563D-436E-A19A-E31963DB4A33}" type="parTrans" cxnId="{161B7718-3005-407E-82F3-3388778973A1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B0E7A25-64E8-41B9-9A26-99C0D4FCB423}" type="sibTrans" cxnId="{161B7718-3005-407E-82F3-3388778973A1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E2F4845-7A44-4190-9FA3-D3DCCB16616D}">
      <dgm:prSet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 Engineering</a:t>
          </a:r>
        </a:p>
      </dgm:t>
    </dgm:pt>
    <dgm:pt modelId="{014B06C7-0710-41E0-93CE-C47053F68206}" type="parTrans" cxnId="{F3AD75F9-C78D-43E7-8D29-716AC1E4418A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C9AAB19-EC28-4C7F-8454-3FA50A108B12}" type="sibTrans" cxnId="{F3AD75F9-C78D-43E7-8D29-716AC1E4418A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1F98652-C0AB-48C7-8EDD-B934EA9E47AF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Electric-Electronic Engineering</a:t>
          </a:r>
        </a:p>
      </dgm:t>
    </dgm:pt>
    <dgm:pt modelId="{C1BC4C4A-921D-40E1-B438-C20715E57141}" type="parTrans" cxnId="{B1D6C427-68E6-47FC-A7FF-DDF5EC857389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1AF98D0-F703-445D-9B1C-0E654ADCCF42}" type="sibTrans" cxnId="{B1D6C427-68E6-47FC-A7FF-DDF5EC857389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7E5B86C-80FC-4B04-BD4B-E2550C04D0A8}">
      <dgm:prSet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Metallurgy and Materials Engineering</a:t>
          </a:r>
        </a:p>
      </dgm:t>
    </dgm:pt>
    <dgm:pt modelId="{59905C0B-E843-4B38-B232-545BA2E625F3}" type="parTrans" cxnId="{93F9F26B-8714-49A1-8240-63F2E83FC113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CE994C6-BA8D-47DA-879A-7FBAA28117C4}" type="sibTrans" cxnId="{93F9F26B-8714-49A1-8240-63F2E83FC113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D8EFEDF-2290-4288-8BDC-D54EBC1DD6AD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Energy Systems Engineering</a:t>
          </a:r>
        </a:p>
      </dgm:t>
    </dgm:pt>
    <dgm:pt modelId="{2E9A3073-6A55-4A9F-9CC3-18D114ED156B}" type="parTrans" cxnId="{863DDDB9-A3EB-4797-A4F0-3E88441D2F04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AD1733A-433C-4554-B203-C906DA852960}" type="sibTrans" cxnId="{863DDDB9-A3EB-4797-A4F0-3E88441D2F04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1A38491-7CFF-4D7F-BF81-B3C8E667C086}">
      <dgm:prSet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Mechatronic Engineering</a:t>
          </a:r>
        </a:p>
      </dgm:t>
    </dgm:pt>
    <dgm:pt modelId="{361E29B5-3C72-4399-B2E9-9C7805B3074C}" type="parTrans" cxnId="{68A5832F-2A9D-41D0-8EA6-D015D4BBB78E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D26B360-AE05-4BB3-863C-77CFCA017CF9}" type="sibTrans" cxnId="{68A5832F-2A9D-41D0-8EA6-D015D4BBB78E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674FCE2-D8F7-4901-B679-AB439BF2C944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Metal Education</a:t>
          </a:r>
        </a:p>
      </dgm:t>
    </dgm:pt>
    <dgm:pt modelId="{67E5444A-01A2-4C5C-81C5-DA6E08609F7D}" type="parTrans" cxnId="{860A8773-D996-421B-9BB2-3D40CE6FC00A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D39F42A-5049-4221-90C4-69276E9A2B9E}" type="sibTrans" cxnId="{860A8773-D996-421B-9BB2-3D40CE6FC00A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A1CAA60-A810-48DC-9089-A674D6C6B3A1}">
      <dgm:prSet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Furniture and Decoration Education</a:t>
          </a:r>
        </a:p>
      </dgm:t>
    </dgm:pt>
    <dgm:pt modelId="{6216FBDF-0686-4BFB-B0FE-A9DA9FCAD7BA}" type="parTrans" cxnId="{1654FF97-C5C5-40F9-93C7-93012091502B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B1557E9-A9A5-47C4-8120-97C2A0445E0B}" type="sibTrans" cxnId="{1654FF97-C5C5-40F9-93C7-93012091502B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24A7F86-1E5A-4558-A5D8-023F5DA421C8}">
      <dgm:prSet phldrT="[Metin]"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Computer Engineering</a:t>
          </a:r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54992D9-5F87-4DE9-95F8-F16C6CDEF03C}" type="sibTrans" cxnId="{88BED91F-E790-4415-9B38-5804FC2A61C3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24638C6-1427-4D79-8B7D-77C574B3FB7D}" type="parTrans" cxnId="{88BED91F-E790-4415-9B38-5804FC2A61C3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59517F5-50D1-420E-AF7F-D026BD2A03B8}">
      <dgm:prSet custT="1"/>
      <dgm:spPr/>
      <dgm:t>
        <a:bodyPr/>
        <a:lstStyle/>
        <a:p>
          <a:r>
            <a:rPr lang="en-US" sz="1100" b="1" u="none" strike="noStrike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Electrical and Electronics Engineering (English)</a:t>
          </a:r>
          <a:endParaRPr lang="en-US" sz="1100" b="1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C6BF267D-8BCE-4698-BE77-56646B4926A3}" type="parTrans" cxnId="{D5EFDD5F-64D7-4F3A-9BC6-2756348E10F3}">
      <dgm:prSet/>
      <dgm:spPr/>
      <dgm:t>
        <a:bodyPr/>
        <a:lstStyle/>
        <a:p>
          <a:endParaRPr lang="tr-TR"/>
        </a:p>
      </dgm:t>
    </dgm:pt>
    <dgm:pt modelId="{84E3722B-5D1F-4175-816F-1F3130FF8BFA}" type="sibTrans" cxnId="{D5EFDD5F-64D7-4F3A-9BC6-2756348E10F3}">
      <dgm:prSet/>
      <dgm:spPr/>
      <dgm:t>
        <a:bodyPr/>
        <a:lstStyle/>
        <a:p>
          <a:endParaRPr lang="tr-TR"/>
        </a:p>
      </dgm:t>
    </dgm:pt>
    <dgm:pt modelId="{B4C38808-88CF-4E4E-8E63-E24604AA471C}">
      <dgm:prSet custT="1"/>
      <dgm:spPr/>
      <dgm:t>
        <a:bodyPr/>
        <a:lstStyle/>
        <a:p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Environmental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CF80F81-FF95-40FF-9D70-77B48819A42F}" type="parTrans" cxnId="{2EADB27E-51AA-489E-90BA-84FD026C4604}">
      <dgm:prSet/>
      <dgm:spPr/>
      <dgm:t>
        <a:bodyPr/>
        <a:lstStyle/>
        <a:p>
          <a:endParaRPr lang="tr-TR"/>
        </a:p>
      </dgm:t>
    </dgm:pt>
    <dgm:pt modelId="{B3CC76F3-F219-4CC6-AE6C-78319ACAB83F}" type="sibTrans" cxnId="{2EADB27E-51AA-489E-90BA-84FD026C4604}">
      <dgm:prSet/>
      <dgm:spPr/>
      <dgm:t>
        <a:bodyPr/>
        <a:lstStyle/>
        <a:p>
          <a:endParaRPr lang="tr-TR"/>
        </a:p>
      </dgm:t>
    </dgm:pt>
    <dgm:pt modelId="{99B19D50-41BE-48D2-B942-D3544B511537}">
      <dgm:prSet custT="1"/>
      <dgm:spPr/>
      <dgm:t>
        <a:bodyPr/>
        <a:lstStyle/>
        <a:p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Polymer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95631BB-7FB2-4DB1-8D35-8D2A863D41EB}" type="parTrans" cxnId="{042E2BA5-6FFB-42F4-9C03-DF12CF2C51B9}">
      <dgm:prSet/>
      <dgm:spPr/>
      <dgm:t>
        <a:bodyPr/>
        <a:lstStyle/>
        <a:p>
          <a:endParaRPr lang="tr-TR"/>
        </a:p>
      </dgm:t>
    </dgm:pt>
    <dgm:pt modelId="{EC306A73-0178-476F-9D4F-9CD4514A25E0}" type="sibTrans" cxnId="{042E2BA5-6FFB-42F4-9C03-DF12CF2C51B9}">
      <dgm:prSet/>
      <dgm:spPr/>
      <dgm:t>
        <a:bodyPr/>
        <a:lstStyle/>
        <a:p>
          <a:endParaRPr lang="tr-TR"/>
        </a:p>
      </dgm:t>
    </dgm:pt>
    <dgm:pt modelId="{6F6D12FD-EAF8-4648-AEF0-4FE5130BBDA1}">
      <dgm:prSet custT="1"/>
      <dgm:spPr/>
      <dgm:t>
        <a:bodyPr/>
        <a:lstStyle/>
        <a:p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Nuclear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Medicine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Physics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F565561-B79D-4ADE-9855-F766100CBE24}" type="parTrans" cxnId="{F6E83BA4-B728-4BCD-80F9-49BB1F3D6B48}">
      <dgm:prSet/>
      <dgm:spPr/>
      <dgm:t>
        <a:bodyPr/>
        <a:lstStyle/>
        <a:p>
          <a:endParaRPr lang="tr-TR"/>
        </a:p>
      </dgm:t>
    </dgm:pt>
    <dgm:pt modelId="{5A3E8E5D-4197-47EA-8623-65FFDE80AE79}" type="sibTrans" cxnId="{F6E83BA4-B728-4BCD-80F9-49BB1F3D6B48}">
      <dgm:prSet/>
      <dgm:spPr/>
      <dgm:t>
        <a:bodyPr/>
        <a:lstStyle/>
        <a:p>
          <a:endParaRPr lang="tr-TR"/>
        </a:p>
      </dgm:t>
    </dgm:pt>
    <dgm:pt modelId="{485AF864-E793-478F-A5AF-423EC8C3F366}">
      <dgm:prSet custT="1"/>
      <dgm:spPr/>
      <dgm:t>
        <a:bodyPr/>
        <a:lstStyle/>
        <a:p>
          <a:r>
            <a:rPr lang="tr-TR" sz="1100" u="none" strike="noStrike" err="1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Mechanical</a:t>
          </a:r>
          <a:r>
            <a:rPr lang="tr-TR" sz="1100" u="none" strike="noStrike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 </a:t>
          </a:r>
          <a:r>
            <a:rPr lang="tr-TR" sz="1100" u="none" strike="noStrike" err="1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Engineering</a:t>
          </a:r>
          <a:r>
            <a:rPr lang="tr-TR" sz="1100" u="none" strike="noStrike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 (English)</a:t>
          </a:r>
          <a:endParaRPr lang="en-US" sz="1100" b="1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16B8057A-C139-42DA-AF54-BB57464D3E04}" type="parTrans" cxnId="{7F5CA466-CFDD-4F5A-AFD7-8663B391EF26}">
      <dgm:prSet/>
      <dgm:spPr/>
      <dgm:t>
        <a:bodyPr/>
        <a:lstStyle/>
        <a:p>
          <a:endParaRPr lang="tr-TR"/>
        </a:p>
      </dgm:t>
    </dgm:pt>
    <dgm:pt modelId="{DC0C84AD-2F03-4EB8-A83E-3290EFF62121}" type="sibTrans" cxnId="{7F5CA466-CFDD-4F5A-AFD7-8663B391EF26}">
      <dgm:prSet/>
      <dgm:spPr/>
      <dgm:t>
        <a:bodyPr/>
        <a:lstStyle/>
        <a:p>
          <a:endParaRPr lang="tr-TR"/>
        </a:p>
      </dgm:t>
    </dgm:pt>
    <dgm:pt modelId="{3C93C779-A59D-468B-85D5-347B628DCF62}" type="pres">
      <dgm:prSet presAssocID="{BBEDAF7E-4C2D-4F51-ABB8-C7A6033008C3}" presName="vert0" presStyleCnt="0">
        <dgm:presLayoutVars>
          <dgm:dir/>
          <dgm:animOne val="branch"/>
          <dgm:animLvl val="lvl"/>
        </dgm:presLayoutVars>
      </dgm:prSet>
      <dgm:spPr/>
    </dgm:pt>
    <dgm:pt modelId="{5C41F5EF-A127-4B93-A699-641EEB1A2710}" type="pres">
      <dgm:prSet presAssocID="{83AC508B-179D-45CE-9062-FC66A1D8F0A9}" presName="thickLine" presStyleLbl="alignNode1" presStyleIdx="0" presStyleCnt="1"/>
      <dgm:spPr/>
    </dgm:pt>
    <dgm:pt modelId="{9BB00DE9-36E1-41F3-84D0-8A2F25578C48}" type="pres">
      <dgm:prSet presAssocID="{83AC508B-179D-45CE-9062-FC66A1D8F0A9}" presName="horz1" presStyleCnt="0"/>
      <dgm:spPr/>
    </dgm:pt>
    <dgm:pt modelId="{DAF3E2DF-FC37-4488-86C5-AA2701C9972B}" type="pres">
      <dgm:prSet presAssocID="{83AC508B-179D-45CE-9062-FC66A1D8F0A9}" presName="tx1" presStyleLbl="revTx" presStyleIdx="0" presStyleCnt="14"/>
      <dgm:spPr/>
    </dgm:pt>
    <dgm:pt modelId="{B21C2A22-F0D4-4CA0-9541-751652B274D2}" type="pres">
      <dgm:prSet presAssocID="{83AC508B-179D-45CE-9062-FC66A1D8F0A9}" presName="vert1" presStyleCnt="0"/>
      <dgm:spPr/>
    </dgm:pt>
    <dgm:pt modelId="{29077BE5-E2AA-4EDD-8103-F51C15F75D43}" type="pres">
      <dgm:prSet presAssocID="{624A7F86-1E5A-4558-A5D8-023F5DA421C8}" presName="vertSpace2a" presStyleCnt="0"/>
      <dgm:spPr/>
    </dgm:pt>
    <dgm:pt modelId="{038B3CE0-2EE8-40F9-A994-30A4643C622A}" type="pres">
      <dgm:prSet presAssocID="{624A7F86-1E5A-4558-A5D8-023F5DA421C8}" presName="horz2" presStyleCnt="0"/>
      <dgm:spPr/>
    </dgm:pt>
    <dgm:pt modelId="{8476EB87-AF27-4D6E-A53B-3FF34FBFBC32}" type="pres">
      <dgm:prSet presAssocID="{624A7F86-1E5A-4558-A5D8-023F5DA421C8}" presName="horzSpace2" presStyleCnt="0"/>
      <dgm:spPr/>
    </dgm:pt>
    <dgm:pt modelId="{588B6B43-7545-4CCE-9D4D-31883E49B7C2}" type="pres">
      <dgm:prSet presAssocID="{624A7F86-1E5A-4558-A5D8-023F5DA421C8}" presName="tx2" presStyleLbl="revTx" presStyleIdx="1" presStyleCnt="14"/>
      <dgm:spPr/>
    </dgm:pt>
    <dgm:pt modelId="{7BECFE7E-4C81-4967-A7C4-972D1B35CC93}" type="pres">
      <dgm:prSet presAssocID="{624A7F86-1E5A-4558-A5D8-023F5DA421C8}" presName="vert2" presStyleCnt="0"/>
      <dgm:spPr/>
    </dgm:pt>
    <dgm:pt modelId="{2B34C09C-5479-4A32-9F00-7C5DC45E31AF}" type="pres">
      <dgm:prSet presAssocID="{624A7F86-1E5A-4558-A5D8-023F5DA421C8}" presName="thinLine2b" presStyleLbl="callout" presStyleIdx="0" presStyleCnt="13"/>
      <dgm:spPr/>
    </dgm:pt>
    <dgm:pt modelId="{0F302263-AA73-4BBA-AAD7-A6058F13F5EC}" type="pres">
      <dgm:prSet presAssocID="{624A7F86-1E5A-4558-A5D8-023F5DA421C8}" presName="vertSpace2b" presStyleCnt="0"/>
      <dgm:spPr/>
    </dgm:pt>
    <dgm:pt modelId="{725B89E6-2EDB-459C-AAC4-778291CF8B24}" type="pres">
      <dgm:prSet presAssocID="{6E2F4845-7A44-4190-9FA3-D3DCCB16616D}" presName="horz2" presStyleCnt="0"/>
      <dgm:spPr/>
    </dgm:pt>
    <dgm:pt modelId="{9AD21458-7556-4DE3-B4AC-044A3DBC6691}" type="pres">
      <dgm:prSet presAssocID="{6E2F4845-7A44-4190-9FA3-D3DCCB16616D}" presName="horzSpace2" presStyleCnt="0"/>
      <dgm:spPr/>
    </dgm:pt>
    <dgm:pt modelId="{40F14B79-A61F-4A4C-AB2D-14A745B26723}" type="pres">
      <dgm:prSet presAssocID="{6E2F4845-7A44-4190-9FA3-D3DCCB16616D}" presName="tx2" presStyleLbl="revTx" presStyleIdx="2" presStyleCnt="14"/>
      <dgm:spPr/>
    </dgm:pt>
    <dgm:pt modelId="{50DDB653-8C10-497A-8BCF-870CC757AB49}" type="pres">
      <dgm:prSet presAssocID="{6E2F4845-7A44-4190-9FA3-D3DCCB16616D}" presName="vert2" presStyleCnt="0"/>
      <dgm:spPr/>
    </dgm:pt>
    <dgm:pt modelId="{3EE758B1-0B4B-41B2-A4BD-A643D42F75D3}" type="pres">
      <dgm:prSet presAssocID="{6E2F4845-7A44-4190-9FA3-D3DCCB16616D}" presName="thinLine2b" presStyleLbl="callout" presStyleIdx="1" presStyleCnt="13"/>
      <dgm:spPr/>
    </dgm:pt>
    <dgm:pt modelId="{15520B1F-12DC-49F7-81B8-C405613BFB57}" type="pres">
      <dgm:prSet presAssocID="{6E2F4845-7A44-4190-9FA3-D3DCCB16616D}" presName="vertSpace2b" presStyleCnt="0"/>
      <dgm:spPr/>
    </dgm:pt>
    <dgm:pt modelId="{8DD4DF7E-86D4-481A-8D78-DEA9E03ABD46}" type="pres">
      <dgm:prSet presAssocID="{51F98652-C0AB-48C7-8EDD-B934EA9E47AF}" presName="horz2" presStyleCnt="0"/>
      <dgm:spPr/>
    </dgm:pt>
    <dgm:pt modelId="{B6CDE72F-C6E8-4EBF-B623-4A6372CCD537}" type="pres">
      <dgm:prSet presAssocID="{51F98652-C0AB-48C7-8EDD-B934EA9E47AF}" presName="horzSpace2" presStyleCnt="0"/>
      <dgm:spPr/>
    </dgm:pt>
    <dgm:pt modelId="{BBBBA3D3-6924-4679-BE86-5CDCDDB8A7FB}" type="pres">
      <dgm:prSet presAssocID="{51F98652-C0AB-48C7-8EDD-B934EA9E47AF}" presName="tx2" presStyleLbl="revTx" presStyleIdx="3" presStyleCnt="14"/>
      <dgm:spPr/>
    </dgm:pt>
    <dgm:pt modelId="{371EF8C9-116E-4458-AF56-A1A4C8FC9DB1}" type="pres">
      <dgm:prSet presAssocID="{51F98652-C0AB-48C7-8EDD-B934EA9E47AF}" presName="vert2" presStyleCnt="0"/>
      <dgm:spPr/>
    </dgm:pt>
    <dgm:pt modelId="{91F73DB6-0814-4F0E-B33E-AB1AFD6E38E0}" type="pres">
      <dgm:prSet presAssocID="{51F98652-C0AB-48C7-8EDD-B934EA9E47AF}" presName="thinLine2b" presStyleLbl="callout" presStyleIdx="2" presStyleCnt="13"/>
      <dgm:spPr/>
    </dgm:pt>
    <dgm:pt modelId="{E899000F-66F2-4772-A00C-01941F8B54EC}" type="pres">
      <dgm:prSet presAssocID="{51F98652-C0AB-48C7-8EDD-B934EA9E47AF}" presName="vertSpace2b" presStyleCnt="0"/>
      <dgm:spPr/>
    </dgm:pt>
    <dgm:pt modelId="{581EA877-3D83-4BC0-9209-56EE8B874D47}" type="pres">
      <dgm:prSet presAssocID="{47E5B86C-80FC-4B04-BD4B-E2550C04D0A8}" presName="horz2" presStyleCnt="0"/>
      <dgm:spPr/>
    </dgm:pt>
    <dgm:pt modelId="{3F8136E4-F690-4CC7-9080-60F0E59D6A3D}" type="pres">
      <dgm:prSet presAssocID="{47E5B86C-80FC-4B04-BD4B-E2550C04D0A8}" presName="horzSpace2" presStyleCnt="0"/>
      <dgm:spPr/>
    </dgm:pt>
    <dgm:pt modelId="{B8D6A865-AFEA-4FA5-934E-B450AED8A8A4}" type="pres">
      <dgm:prSet presAssocID="{47E5B86C-80FC-4B04-BD4B-E2550C04D0A8}" presName="tx2" presStyleLbl="revTx" presStyleIdx="4" presStyleCnt="14"/>
      <dgm:spPr/>
    </dgm:pt>
    <dgm:pt modelId="{AF4852F5-AF8E-407F-AB36-143361AFF38C}" type="pres">
      <dgm:prSet presAssocID="{47E5B86C-80FC-4B04-BD4B-E2550C04D0A8}" presName="vert2" presStyleCnt="0"/>
      <dgm:spPr/>
    </dgm:pt>
    <dgm:pt modelId="{047E7B35-6C38-4C6C-ADB8-2AE51B7249A1}" type="pres">
      <dgm:prSet presAssocID="{47E5B86C-80FC-4B04-BD4B-E2550C04D0A8}" presName="thinLine2b" presStyleLbl="callout" presStyleIdx="3" presStyleCnt="13"/>
      <dgm:spPr/>
    </dgm:pt>
    <dgm:pt modelId="{365EC046-5A55-4AE9-9E50-B2F1AD2123EE}" type="pres">
      <dgm:prSet presAssocID="{47E5B86C-80FC-4B04-BD4B-E2550C04D0A8}" presName="vertSpace2b" presStyleCnt="0"/>
      <dgm:spPr/>
    </dgm:pt>
    <dgm:pt modelId="{8C8ACBFC-BFB1-4BED-8BE9-C0C4EACA57F5}" type="pres">
      <dgm:prSet presAssocID="{1D8EFEDF-2290-4288-8BDC-D54EBC1DD6AD}" presName="horz2" presStyleCnt="0"/>
      <dgm:spPr/>
    </dgm:pt>
    <dgm:pt modelId="{1C8D7272-B475-4BD0-894C-62FD36B6098D}" type="pres">
      <dgm:prSet presAssocID="{1D8EFEDF-2290-4288-8BDC-D54EBC1DD6AD}" presName="horzSpace2" presStyleCnt="0"/>
      <dgm:spPr/>
    </dgm:pt>
    <dgm:pt modelId="{6EA6D9C8-BC0A-4666-A9F4-5DEA40910027}" type="pres">
      <dgm:prSet presAssocID="{1D8EFEDF-2290-4288-8BDC-D54EBC1DD6AD}" presName="tx2" presStyleLbl="revTx" presStyleIdx="5" presStyleCnt="14"/>
      <dgm:spPr/>
    </dgm:pt>
    <dgm:pt modelId="{4A4E8505-9B2E-458C-98EF-173DD5E9A9B6}" type="pres">
      <dgm:prSet presAssocID="{1D8EFEDF-2290-4288-8BDC-D54EBC1DD6AD}" presName="vert2" presStyleCnt="0"/>
      <dgm:spPr/>
    </dgm:pt>
    <dgm:pt modelId="{20321C2D-B7B5-429B-9649-D67FD2D41097}" type="pres">
      <dgm:prSet presAssocID="{1D8EFEDF-2290-4288-8BDC-D54EBC1DD6AD}" presName="thinLine2b" presStyleLbl="callout" presStyleIdx="4" presStyleCnt="13"/>
      <dgm:spPr/>
    </dgm:pt>
    <dgm:pt modelId="{49400619-74E3-4EC4-B869-5FD579AE5A4F}" type="pres">
      <dgm:prSet presAssocID="{1D8EFEDF-2290-4288-8BDC-D54EBC1DD6AD}" presName="vertSpace2b" presStyleCnt="0"/>
      <dgm:spPr/>
    </dgm:pt>
    <dgm:pt modelId="{9A19BB4B-7269-4C80-BF97-C622AF07B8CD}" type="pres">
      <dgm:prSet presAssocID="{31A38491-7CFF-4D7F-BF81-B3C8E667C086}" presName="horz2" presStyleCnt="0"/>
      <dgm:spPr/>
    </dgm:pt>
    <dgm:pt modelId="{413A2854-35D9-41C8-86D2-FDC142CD6D92}" type="pres">
      <dgm:prSet presAssocID="{31A38491-7CFF-4D7F-BF81-B3C8E667C086}" presName="horzSpace2" presStyleCnt="0"/>
      <dgm:spPr/>
    </dgm:pt>
    <dgm:pt modelId="{5298E5A7-5AA9-4759-9267-048F15E56D09}" type="pres">
      <dgm:prSet presAssocID="{31A38491-7CFF-4D7F-BF81-B3C8E667C086}" presName="tx2" presStyleLbl="revTx" presStyleIdx="6" presStyleCnt="14"/>
      <dgm:spPr/>
    </dgm:pt>
    <dgm:pt modelId="{C9411B3A-6653-4C7A-82BD-FC849B58EC02}" type="pres">
      <dgm:prSet presAssocID="{31A38491-7CFF-4D7F-BF81-B3C8E667C086}" presName="vert2" presStyleCnt="0"/>
      <dgm:spPr/>
    </dgm:pt>
    <dgm:pt modelId="{80515A7E-C688-4A78-98C1-04071C6A2658}" type="pres">
      <dgm:prSet presAssocID="{31A38491-7CFF-4D7F-BF81-B3C8E667C086}" presName="thinLine2b" presStyleLbl="callout" presStyleIdx="5" presStyleCnt="13"/>
      <dgm:spPr/>
    </dgm:pt>
    <dgm:pt modelId="{A164D867-3C5A-48F0-A929-2DD22D53CC15}" type="pres">
      <dgm:prSet presAssocID="{31A38491-7CFF-4D7F-BF81-B3C8E667C086}" presName="vertSpace2b" presStyleCnt="0"/>
      <dgm:spPr/>
    </dgm:pt>
    <dgm:pt modelId="{AD93D8DB-6B76-487E-BB6D-A9B7FA3131D7}" type="pres">
      <dgm:prSet presAssocID="{8674FCE2-D8F7-4901-B679-AB439BF2C944}" presName="horz2" presStyleCnt="0"/>
      <dgm:spPr/>
    </dgm:pt>
    <dgm:pt modelId="{800F5EF6-948F-4015-9486-0E66F0825710}" type="pres">
      <dgm:prSet presAssocID="{8674FCE2-D8F7-4901-B679-AB439BF2C944}" presName="horzSpace2" presStyleCnt="0"/>
      <dgm:spPr/>
    </dgm:pt>
    <dgm:pt modelId="{79EAE009-16AA-4A52-92DB-643A8787CBD7}" type="pres">
      <dgm:prSet presAssocID="{8674FCE2-D8F7-4901-B679-AB439BF2C944}" presName="tx2" presStyleLbl="revTx" presStyleIdx="7" presStyleCnt="14"/>
      <dgm:spPr/>
    </dgm:pt>
    <dgm:pt modelId="{C6A479A0-BE5B-4F04-A160-9035C683C1EB}" type="pres">
      <dgm:prSet presAssocID="{8674FCE2-D8F7-4901-B679-AB439BF2C944}" presName="vert2" presStyleCnt="0"/>
      <dgm:spPr/>
    </dgm:pt>
    <dgm:pt modelId="{CFE809CC-6974-42AE-AE1D-0CFC0387DEB1}" type="pres">
      <dgm:prSet presAssocID="{8674FCE2-D8F7-4901-B679-AB439BF2C944}" presName="thinLine2b" presStyleLbl="callout" presStyleIdx="6" presStyleCnt="13"/>
      <dgm:spPr/>
    </dgm:pt>
    <dgm:pt modelId="{F4A18F79-C3DA-4FFB-8C60-9941BC5F716D}" type="pres">
      <dgm:prSet presAssocID="{8674FCE2-D8F7-4901-B679-AB439BF2C944}" presName="vertSpace2b" presStyleCnt="0"/>
      <dgm:spPr/>
    </dgm:pt>
    <dgm:pt modelId="{1E72AD4D-ED78-4446-B451-F04D19E33334}" type="pres">
      <dgm:prSet presAssocID="{259517F5-50D1-420E-AF7F-D026BD2A03B8}" presName="horz2" presStyleCnt="0"/>
      <dgm:spPr/>
    </dgm:pt>
    <dgm:pt modelId="{0BB5D5AF-E809-4C1A-9DD4-22FB1D6B2779}" type="pres">
      <dgm:prSet presAssocID="{259517F5-50D1-420E-AF7F-D026BD2A03B8}" presName="horzSpace2" presStyleCnt="0"/>
      <dgm:spPr/>
    </dgm:pt>
    <dgm:pt modelId="{10BEE2DA-E6D2-4B77-9368-0BED82641CED}" type="pres">
      <dgm:prSet presAssocID="{259517F5-50D1-420E-AF7F-D026BD2A03B8}" presName="tx2" presStyleLbl="revTx" presStyleIdx="8" presStyleCnt="14"/>
      <dgm:spPr/>
    </dgm:pt>
    <dgm:pt modelId="{0AE27002-49BF-4726-AF31-17367FD6A547}" type="pres">
      <dgm:prSet presAssocID="{259517F5-50D1-420E-AF7F-D026BD2A03B8}" presName="vert2" presStyleCnt="0"/>
      <dgm:spPr/>
    </dgm:pt>
    <dgm:pt modelId="{7B4B7C82-86B0-46B2-8AD5-8A762A7B6058}" type="pres">
      <dgm:prSet presAssocID="{259517F5-50D1-420E-AF7F-D026BD2A03B8}" presName="thinLine2b" presStyleLbl="callout" presStyleIdx="7" presStyleCnt="13"/>
      <dgm:spPr/>
    </dgm:pt>
    <dgm:pt modelId="{CBE3D12C-63E1-4F9F-A056-B8D1556E33B4}" type="pres">
      <dgm:prSet presAssocID="{259517F5-50D1-420E-AF7F-D026BD2A03B8}" presName="vertSpace2b" presStyleCnt="0"/>
      <dgm:spPr/>
    </dgm:pt>
    <dgm:pt modelId="{42D06C00-8BC4-4905-834F-111B0C9AA6D5}" type="pres">
      <dgm:prSet presAssocID="{B4C38808-88CF-4E4E-8E63-E24604AA471C}" presName="horz2" presStyleCnt="0"/>
      <dgm:spPr/>
    </dgm:pt>
    <dgm:pt modelId="{5FADBB7F-3951-4EC3-95B6-F9F31ECAE85F}" type="pres">
      <dgm:prSet presAssocID="{B4C38808-88CF-4E4E-8E63-E24604AA471C}" presName="horzSpace2" presStyleCnt="0"/>
      <dgm:spPr/>
    </dgm:pt>
    <dgm:pt modelId="{D61586B4-137E-492B-8431-92EE77C38F61}" type="pres">
      <dgm:prSet presAssocID="{B4C38808-88CF-4E4E-8E63-E24604AA471C}" presName="tx2" presStyleLbl="revTx" presStyleIdx="9" presStyleCnt="14"/>
      <dgm:spPr/>
    </dgm:pt>
    <dgm:pt modelId="{6CBD1BA2-6B89-4BA2-A57E-E0B2A349AE4B}" type="pres">
      <dgm:prSet presAssocID="{B4C38808-88CF-4E4E-8E63-E24604AA471C}" presName="vert2" presStyleCnt="0"/>
      <dgm:spPr/>
    </dgm:pt>
    <dgm:pt modelId="{4655DEFE-FBCA-46DD-9D5B-214B9CC6612F}" type="pres">
      <dgm:prSet presAssocID="{B4C38808-88CF-4E4E-8E63-E24604AA471C}" presName="thinLine2b" presStyleLbl="callout" presStyleIdx="8" presStyleCnt="13"/>
      <dgm:spPr/>
    </dgm:pt>
    <dgm:pt modelId="{544168C5-6FC6-4990-A815-765D08BBF020}" type="pres">
      <dgm:prSet presAssocID="{B4C38808-88CF-4E4E-8E63-E24604AA471C}" presName="vertSpace2b" presStyleCnt="0"/>
      <dgm:spPr/>
    </dgm:pt>
    <dgm:pt modelId="{A8B3D4C1-21A9-4398-AF30-9CF157CBBCBA}" type="pres">
      <dgm:prSet presAssocID="{99B19D50-41BE-48D2-B942-D3544B511537}" presName="horz2" presStyleCnt="0"/>
      <dgm:spPr/>
    </dgm:pt>
    <dgm:pt modelId="{AF1828BE-ABB4-4AEF-ADA3-A95B7DD96A1D}" type="pres">
      <dgm:prSet presAssocID="{99B19D50-41BE-48D2-B942-D3544B511537}" presName="horzSpace2" presStyleCnt="0"/>
      <dgm:spPr/>
    </dgm:pt>
    <dgm:pt modelId="{2864A8B5-0B4B-487C-8F4E-AB09884563BA}" type="pres">
      <dgm:prSet presAssocID="{99B19D50-41BE-48D2-B942-D3544B511537}" presName="tx2" presStyleLbl="revTx" presStyleIdx="10" presStyleCnt="14"/>
      <dgm:spPr/>
    </dgm:pt>
    <dgm:pt modelId="{1CE1D8BB-E322-40CF-8436-E207710F39BF}" type="pres">
      <dgm:prSet presAssocID="{99B19D50-41BE-48D2-B942-D3544B511537}" presName="vert2" presStyleCnt="0"/>
      <dgm:spPr/>
    </dgm:pt>
    <dgm:pt modelId="{B034932B-DE1D-4835-872D-5BE53C07FBD8}" type="pres">
      <dgm:prSet presAssocID="{99B19D50-41BE-48D2-B942-D3544B511537}" presName="thinLine2b" presStyleLbl="callout" presStyleIdx="9" presStyleCnt="13"/>
      <dgm:spPr/>
    </dgm:pt>
    <dgm:pt modelId="{E0D5444A-04FC-4D43-95D0-0603A5E788EA}" type="pres">
      <dgm:prSet presAssocID="{99B19D50-41BE-48D2-B942-D3544B511537}" presName="vertSpace2b" presStyleCnt="0"/>
      <dgm:spPr/>
    </dgm:pt>
    <dgm:pt modelId="{ADAC7509-BF73-4152-98D5-8AFD35C01FEF}" type="pres">
      <dgm:prSet presAssocID="{6F6D12FD-EAF8-4648-AEF0-4FE5130BBDA1}" presName="horz2" presStyleCnt="0"/>
      <dgm:spPr/>
    </dgm:pt>
    <dgm:pt modelId="{61169967-ABFF-4596-A95C-10E833CCAD2A}" type="pres">
      <dgm:prSet presAssocID="{6F6D12FD-EAF8-4648-AEF0-4FE5130BBDA1}" presName="horzSpace2" presStyleCnt="0"/>
      <dgm:spPr/>
    </dgm:pt>
    <dgm:pt modelId="{24D1299B-F776-41D9-AB3D-C07DC6190070}" type="pres">
      <dgm:prSet presAssocID="{6F6D12FD-EAF8-4648-AEF0-4FE5130BBDA1}" presName="tx2" presStyleLbl="revTx" presStyleIdx="11" presStyleCnt="14"/>
      <dgm:spPr/>
    </dgm:pt>
    <dgm:pt modelId="{D765E1F3-654D-4C2A-A780-D7E5273E9203}" type="pres">
      <dgm:prSet presAssocID="{6F6D12FD-EAF8-4648-AEF0-4FE5130BBDA1}" presName="vert2" presStyleCnt="0"/>
      <dgm:spPr/>
    </dgm:pt>
    <dgm:pt modelId="{370DF436-14CC-4707-896C-CB813941771E}" type="pres">
      <dgm:prSet presAssocID="{6F6D12FD-EAF8-4648-AEF0-4FE5130BBDA1}" presName="thinLine2b" presStyleLbl="callout" presStyleIdx="10" presStyleCnt="13"/>
      <dgm:spPr/>
    </dgm:pt>
    <dgm:pt modelId="{BFD67E43-A4D0-4A62-8439-8AAD9E34D90E}" type="pres">
      <dgm:prSet presAssocID="{6F6D12FD-EAF8-4648-AEF0-4FE5130BBDA1}" presName="vertSpace2b" presStyleCnt="0"/>
      <dgm:spPr/>
    </dgm:pt>
    <dgm:pt modelId="{B0B662E9-25CD-4B59-A806-C780F22DA116}" type="pres">
      <dgm:prSet presAssocID="{1A1CAA60-A810-48DC-9089-A674D6C6B3A1}" presName="horz2" presStyleCnt="0"/>
      <dgm:spPr/>
    </dgm:pt>
    <dgm:pt modelId="{D8DBF81F-F7D0-48AE-94EF-D430A3D97CD3}" type="pres">
      <dgm:prSet presAssocID="{1A1CAA60-A810-48DC-9089-A674D6C6B3A1}" presName="horzSpace2" presStyleCnt="0"/>
      <dgm:spPr/>
    </dgm:pt>
    <dgm:pt modelId="{1476701D-6B3A-43F3-905F-5C7666B26555}" type="pres">
      <dgm:prSet presAssocID="{1A1CAA60-A810-48DC-9089-A674D6C6B3A1}" presName="tx2" presStyleLbl="revTx" presStyleIdx="12" presStyleCnt="14"/>
      <dgm:spPr/>
    </dgm:pt>
    <dgm:pt modelId="{441AFD84-6F32-4BB0-9271-21FBE3967A7F}" type="pres">
      <dgm:prSet presAssocID="{1A1CAA60-A810-48DC-9089-A674D6C6B3A1}" presName="vert2" presStyleCnt="0"/>
      <dgm:spPr/>
    </dgm:pt>
    <dgm:pt modelId="{BCA9DEB4-88FA-4191-A543-FC6E8EDA2E6B}" type="pres">
      <dgm:prSet presAssocID="{1A1CAA60-A810-48DC-9089-A674D6C6B3A1}" presName="thinLine2b" presStyleLbl="callout" presStyleIdx="11" presStyleCnt="13"/>
      <dgm:spPr/>
    </dgm:pt>
    <dgm:pt modelId="{D32B80A1-7861-4125-8462-C40FF2073BBB}" type="pres">
      <dgm:prSet presAssocID="{1A1CAA60-A810-48DC-9089-A674D6C6B3A1}" presName="vertSpace2b" presStyleCnt="0"/>
      <dgm:spPr/>
    </dgm:pt>
    <dgm:pt modelId="{6E6443BE-8F21-4E5A-AB05-9D0D32BD2DBE}" type="pres">
      <dgm:prSet presAssocID="{485AF864-E793-478F-A5AF-423EC8C3F366}" presName="horz2" presStyleCnt="0"/>
      <dgm:spPr/>
    </dgm:pt>
    <dgm:pt modelId="{5B839A33-464F-431E-B63F-9AD26C9D9BF7}" type="pres">
      <dgm:prSet presAssocID="{485AF864-E793-478F-A5AF-423EC8C3F366}" presName="horzSpace2" presStyleCnt="0"/>
      <dgm:spPr/>
    </dgm:pt>
    <dgm:pt modelId="{5A6B1FE5-E689-4C3A-B13A-2D7255EF436D}" type="pres">
      <dgm:prSet presAssocID="{485AF864-E793-478F-A5AF-423EC8C3F366}" presName="tx2" presStyleLbl="revTx" presStyleIdx="13" presStyleCnt="14"/>
      <dgm:spPr/>
    </dgm:pt>
    <dgm:pt modelId="{6B801642-3676-43D7-BECC-AF80333DA5F7}" type="pres">
      <dgm:prSet presAssocID="{485AF864-E793-478F-A5AF-423EC8C3F366}" presName="vert2" presStyleCnt="0"/>
      <dgm:spPr/>
    </dgm:pt>
    <dgm:pt modelId="{1F99B40E-6D21-4361-98A0-08C886C0587C}" type="pres">
      <dgm:prSet presAssocID="{485AF864-E793-478F-A5AF-423EC8C3F366}" presName="thinLine2b" presStyleLbl="callout" presStyleIdx="12" presStyleCnt="13"/>
      <dgm:spPr/>
    </dgm:pt>
    <dgm:pt modelId="{942B3471-5168-4C2A-8AE6-DA7D1A6F4DAD}" type="pres">
      <dgm:prSet presAssocID="{485AF864-E793-478F-A5AF-423EC8C3F366}" presName="vertSpace2b" presStyleCnt="0"/>
      <dgm:spPr/>
    </dgm:pt>
  </dgm:ptLst>
  <dgm:cxnLst>
    <dgm:cxn modelId="{95673D17-C59E-4466-A573-41687C71C468}" type="presOf" srcId="{51F98652-C0AB-48C7-8EDD-B934EA9E47AF}" destId="{BBBBA3D3-6924-4679-BE86-5CDCDDB8A7FB}" srcOrd="0" destOrd="0" presId="urn:microsoft.com/office/officeart/2008/layout/LinedList"/>
    <dgm:cxn modelId="{161B7718-3005-407E-82F3-3388778973A1}" srcId="{BBEDAF7E-4C2D-4F51-ABB8-C7A6033008C3}" destId="{83AC508B-179D-45CE-9062-FC66A1D8F0A9}" srcOrd="0" destOrd="0" parTransId="{D0DD274A-563D-436E-A19A-E31963DB4A33}" sibTransId="{0B0E7A25-64E8-41B9-9A26-99C0D4FCB423}"/>
    <dgm:cxn modelId="{EC54E91D-A8CF-4F50-B1F9-8F7437C5A97C}" type="presOf" srcId="{259517F5-50D1-420E-AF7F-D026BD2A03B8}" destId="{10BEE2DA-E6D2-4B77-9368-0BED82641CED}" srcOrd="0" destOrd="0" presId="urn:microsoft.com/office/officeart/2008/layout/LinedList"/>
    <dgm:cxn modelId="{88BED91F-E790-4415-9B38-5804FC2A61C3}" srcId="{83AC508B-179D-45CE-9062-FC66A1D8F0A9}" destId="{624A7F86-1E5A-4558-A5D8-023F5DA421C8}" srcOrd="0" destOrd="0" parTransId="{724638C6-1427-4D79-8B7D-77C574B3FB7D}" sibTransId="{D54992D9-5F87-4DE9-95F8-F16C6CDEF03C}"/>
    <dgm:cxn modelId="{B1D6C427-68E6-47FC-A7FF-DDF5EC857389}" srcId="{83AC508B-179D-45CE-9062-FC66A1D8F0A9}" destId="{51F98652-C0AB-48C7-8EDD-B934EA9E47AF}" srcOrd="2" destOrd="0" parTransId="{C1BC4C4A-921D-40E1-B438-C20715E57141}" sibTransId="{E1AF98D0-F703-445D-9B1C-0E654ADCCF42}"/>
    <dgm:cxn modelId="{68A5832F-2A9D-41D0-8EA6-D015D4BBB78E}" srcId="{83AC508B-179D-45CE-9062-FC66A1D8F0A9}" destId="{31A38491-7CFF-4D7F-BF81-B3C8E667C086}" srcOrd="5" destOrd="0" parTransId="{361E29B5-3C72-4399-B2E9-9C7805B3074C}" sibTransId="{9D26B360-AE05-4BB3-863C-77CFCA017CF9}"/>
    <dgm:cxn modelId="{65312E36-1EFB-4B99-B6F3-D9429E0F50A2}" type="presOf" srcId="{B4C38808-88CF-4E4E-8E63-E24604AA471C}" destId="{D61586B4-137E-492B-8431-92EE77C38F61}" srcOrd="0" destOrd="0" presId="urn:microsoft.com/office/officeart/2008/layout/LinedList"/>
    <dgm:cxn modelId="{BB6FDF37-7A37-4DBB-99F7-943B5DCAF6A3}" type="presOf" srcId="{83AC508B-179D-45CE-9062-FC66A1D8F0A9}" destId="{DAF3E2DF-FC37-4488-86C5-AA2701C9972B}" srcOrd="0" destOrd="0" presId="urn:microsoft.com/office/officeart/2008/layout/LinedList"/>
    <dgm:cxn modelId="{D5EFDD5F-64D7-4F3A-9BC6-2756348E10F3}" srcId="{83AC508B-179D-45CE-9062-FC66A1D8F0A9}" destId="{259517F5-50D1-420E-AF7F-D026BD2A03B8}" srcOrd="7" destOrd="0" parTransId="{C6BF267D-8BCE-4698-BE77-56646B4926A3}" sibTransId="{84E3722B-5D1F-4175-816F-1F3130FF8BFA}"/>
    <dgm:cxn modelId="{A707C341-A436-4F38-B0A4-ED6B9BB48307}" type="presOf" srcId="{1A1CAA60-A810-48DC-9089-A674D6C6B3A1}" destId="{1476701D-6B3A-43F3-905F-5C7666B26555}" srcOrd="0" destOrd="0" presId="urn:microsoft.com/office/officeart/2008/layout/LinedList"/>
    <dgm:cxn modelId="{7F5CA466-CFDD-4F5A-AFD7-8663B391EF26}" srcId="{83AC508B-179D-45CE-9062-FC66A1D8F0A9}" destId="{485AF864-E793-478F-A5AF-423EC8C3F366}" srcOrd="12" destOrd="0" parTransId="{16B8057A-C139-42DA-AF54-BB57464D3E04}" sibTransId="{DC0C84AD-2F03-4EB8-A83E-3290EFF62121}"/>
    <dgm:cxn modelId="{93F9F26B-8714-49A1-8240-63F2E83FC113}" srcId="{83AC508B-179D-45CE-9062-FC66A1D8F0A9}" destId="{47E5B86C-80FC-4B04-BD4B-E2550C04D0A8}" srcOrd="3" destOrd="0" parTransId="{59905C0B-E843-4B38-B232-545BA2E625F3}" sibTransId="{FCE994C6-BA8D-47DA-879A-7FBAA28117C4}"/>
    <dgm:cxn modelId="{3053264C-0E81-4422-932A-56E9333E8A4E}" type="presOf" srcId="{31A38491-7CFF-4D7F-BF81-B3C8E667C086}" destId="{5298E5A7-5AA9-4759-9267-048F15E56D09}" srcOrd="0" destOrd="0" presId="urn:microsoft.com/office/officeart/2008/layout/LinedList"/>
    <dgm:cxn modelId="{860A8773-D996-421B-9BB2-3D40CE6FC00A}" srcId="{83AC508B-179D-45CE-9062-FC66A1D8F0A9}" destId="{8674FCE2-D8F7-4901-B679-AB439BF2C944}" srcOrd="6" destOrd="0" parTransId="{67E5444A-01A2-4C5C-81C5-DA6E08609F7D}" sibTransId="{0D39F42A-5049-4221-90C4-69276E9A2B9E}"/>
    <dgm:cxn modelId="{0E8CEB7A-681C-4713-B78E-EF6D5EFF8674}" type="presOf" srcId="{6E2F4845-7A44-4190-9FA3-D3DCCB16616D}" destId="{40F14B79-A61F-4A4C-AB2D-14A745B26723}" srcOrd="0" destOrd="0" presId="urn:microsoft.com/office/officeart/2008/layout/LinedList"/>
    <dgm:cxn modelId="{2EADB27E-51AA-489E-90BA-84FD026C4604}" srcId="{83AC508B-179D-45CE-9062-FC66A1D8F0A9}" destId="{B4C38808-88CF-4E4E-8E63-E24604AA471C}" srcOrd="8" destOrd="0" parTransId="{BCF80F81-FF95-40FF-9D70-77B48819A42F}" sibTransId="{B3CC76F3-F219-4CC6-AE6C-78319ACAB83F}"/>
    <dgm:cxn modelId="{B3E31B81-FB56-4496-B60D-D762D8C6598D}" type="presOf" srcId="{624A7F86-1E5A-4558-A5D8-023F5DA421C8}" destId="{588B6B43-7545-4CCE-9D4D-31883E49B7C2}" srcOrd="0" destOrd="0" presId="urn:microsoft.com/office/officeart/2008/layout/LinedList"/>
    <dgm:cxn modelId="{FD836394-6636-4CDB-8AE0-6648190A703F}" type="presOf" srcId="{6F6D12FD-EAF8-4648-AEF0-4FE5130BBDA1}" destId="{24D1299B-F776-41D9-AB3D-C07DC6190070}" srcOrd="0" destOrd="0" presId="urn:microsoft.com/office/officeart/2008/layout/LinedList"/>
    <dgm:cxn modelId="{4CE40296-0F72-490D-9128-4AEEE2F58A30}" type="presOf" srcId="{485AF864-E793-478F-A5AF-423EC8C3F366}" destId="{5A6B1FE5-E689-4C3A-B13A-2D7255EF436D}" srcOrd="0" destOrd="0" presId="urn:microsoft.com/office/officeart/2008/layout/LinedList"/>
    <dgm:cxn modelId="{1654FF97-C5C5-40F9-93C7-93012091502B}" srcId="{83AC508B-179D-45CE-9062-FC66A1D8F0A9}" destId="{1A1CAA60-A810-48DC-9089-A674D6C6B3A1}" srcOrd="11" destOrd="0" parTransId="{6216FBDF-0686-4BFB-B0FE-A9DA9FCAD7BA}" sibTransId="{9B1557E9-A9A5-47C4-8120-97C2A0445E0B}"/>
    <dgm:cxn modelId="{F6E83BA4-B728-4BCD-80F9-49BB1F3D6B48}" srcId="{83AC508B-179D-45CE-9062-FC66A1D8F0A9}" destId="{6F6D12FD-EAF8-4648-AEF0-4FE5130BBDA1}" srcOrd="10" destOrd="0" parTransId="{9F565561-B79D-4ADE-9855-F766100CBE24}" sibTransId="{5A3E8E5D-4197-47EA-8623-65FFDE80AE79}"/>
    <dgm:cxn modelId="{042E2BA5-6FFB-42F4-9C03-DF12CF2C51B9}" srcId="{83AC508B-179D-45CE-9062-FC66A1D8F0A9}" destId="{99B19D50-41BE-48D2-B942-D3544B511537}" srcOrd="9" destOrd="0" parTransId="{C95631BB-7FB2-4DB1-8D35-8D2A863D41EB}" sibTransId="{EC306A73-0178-476F-9D4F-9CD4514A25E0}"/>
    <dgm:cxn modelId="{9692CEB6-029E-4D1D-A8FD-75AABB4F389A}" type="presOf" srcId="{99B19D50-41BE-48D2-B942-D3544B511537}" destId="{2864A8B5-0B4B-487C-8F4E-AB09884563BA}" srcOrd="0" destOrd="0" presId="urn:microsoft.com/office/officeart/2008/layout/LinedList"/>
    <dgm:cxn modelId="{863DDDB9-A3EB-4797-A4F0-3E88441D2F04}" srcId="{83AC508B-179D-45CE-9062-FC66A1D8F0A9}" destId="{1D8EFEDF-2290-4288-8BDC-D54EBC1DD6AD}" srcOrd="4" destOrd="0" parTransId="{2E9A3073-6A55-4A9F-9CC3-18D114ED156B}" sibTransId="{3AD1733A-433C-4554-B203-C906DA852960}"/>
    <dgm:cxn modelId="{0430D9CA-A25D-4CD7-806F-FCAF440AF4AB}" type="presOf" srcId="{BBEDAF7E-4C2D-4F51-ABB8-C7A6033008C3}" destId="{3C93C779-A59D-468B-85D5-347B628DCF62}" srcOrd="0" destOrd="0" presId="urn:microsoft.com/office/officeart/2008/layout/LinedList"/>
    <dgm:cxn modelId="{CF8864E8-3BEA-4177-9CFB-004729F1F85D}" type="presOf" srcId="{1D8EFEDF-2290-4288-8BDC-D54EBC1DD6AD}" destId="{6EA6D9C8-BC0A-4666-A9F4-5DEA40910027}" srcOrd="0" destOrd="0" presId="urn:microsoft.com/office/officeart/2008/layout/LinedList"/>
    <dgm:cxn modelId="{E66C9BEE-0FAB-4FFF-A7E8-61B62B3C588D}" type="presOf" srcId="{47E5B86C-80FC-4B04-BD4B-E2550C04D0A8}" destId="{B8D6A865-AFEA-4FA5-934E-B450AED8A8A4}" srcOrd="0" destOrd="0" presId="urn:microsoft.com/office/officeart/2008/layout/LinedList"/>
    <dgm:cxn modelId="{306DF3F6-17E8-4009-87C7-C445DDC07130}" type="presOf" srcId="{8674FCE2-D8F7-4901-B679-AB439BF2C944}" destId="{79EAE009-16AA-4A52-92DB-643A8787CBD7}" srcOrd="0" destOrd="0" presId="urn:microsoft.com/office/officeart/2008/layout/LinedList"/>
    <dgm:cxn modelId="{F3AD75F9-C78D-43E7-8D29-716AC1E4418A}" srcId="{83AC508B-179D-45CE-9062-FC66A1D8F0A9}" destId="{6E2F4845-7A44-4190-9FA3-D3DCCB16616D}" srcOrd="1" destOrd="0" parTransId="{014B06C7-0710-41E0-93CE-C47053F68206}" sibTransId="{CC9AAB19-EC28-4C7F-8454-3FA50A108B12}"/>
    <dgm:cxn modelId="{E6FE5F14-D447-48FA-967B-259DD9E01794}" type="presParOf" srcId="{3C93C779-A59D-468B-85D5-347B628DCF62}" destId="{5C41F5EF-A127-4B93-A699-641EEB1A2710}" srcOrd="0" destOrd="0" presId="urn:microsoft.com/office/officeart/2008/layout/LinedList"/>
    <dgm:cxn modelId="{AC1A5E5F-474F-40F7-B180-6E66669DE1A1}" type="presParOf" srcId="{3C93C779-A59D-468B-85D5-347B628DCF62}" destId="{9BB00DE9-36E1-41F3-84D0-8A2F25578C48}" srcOrd="1" destOrd="0" presId="urn:microsoft.com/office/officeart/2008/layout/LinedList"/>
    <dgm:cxn modelId="{6A2F59A7-A14F-483A-B9F0-5FCA64A4E202}" type="presParOf" srcId="{9BB00DE9-36E1-41F3-84D0-8A2F25578C48}" destId="{DAF3E2DF-FC37-4488-86C5-AA2701C9972B}" srcOrd="0" destOrd="0" presId="urn:microsoft.com/office/officeart/2008/layout/LinedList"/>
    <dgm:cxn modelId="{40A7C05E-AEEC-498E-9885-EC4394E34284}" type="presParOf" srcId="{9BB00DE9-36E1-41F3-84D0-8A2F25578C48}" destId="{B21C2A22-F0D4-4CA0-9541-751652B274D2}" srcOrd="1" destOrd="0" presId="urn:microsoft.com/office/officeart/2008/layout/LinedList"/>
    <dgm:cxn modelId="{BC5FFCBB-C8A5-4864-9974-61E5D275214D}" type="presParOf" srcId="{B21C2A22-F0D4-4CA0-9541-751652B274D2}" destId="{29077BE5-E2AA-4EDD-8103-F51C15F75D43}" srcOrd="0" destOrd="0" presId="urn:microsoft.com/office/officeart/2008/layout/LinedList"/>
    <dgm:cxn modelId="{B2986719-F75B-4EC3-AFBE-35F2D5117AD4}" type="presParOf" srcId="{B21C2A22-F0D4-4CA0-9541-751652B274D2}" destId="{038B3CE0-2EE8-40F9-A994-30A4643C622A}" srcOrd="1" destOrd="0" presId="urn:microsoft.com/office/officeart/2008/layout/LinedList"/>
    <dgm:cxn modelId="{4CD98F53-4BB3-4015-AA56-6A169C67D227}" type="presParOf" srcId="{038B3CE0-2EE8-40F9-A994-30A4643C622A}" destId="{8476EB87-AF27-4D6E-A53B-3FF34FBFBC32}" srcOrd="0" destOrd="0" presId="urn:microsoft.com/office/officeart/2008/layout/LinedList"/>
    <dgm:cxn modelId="{51467A0B-5388-44E9-B4DB-69FAD1EEE6E9}" type="presParOf" srcId="{038B3CE0-2EE8-40F9-A994-30A4643C622A}" destId="{588B6B43-7545-4CCE-9D4D-31883E49B7C2}" srcOrd="1" destOrd="0" presId="urn:microsoft.com/office/officeart/2008/layout/LinedList"/>
    <dgm:cxn modelId="{174D4D2E-7AC3-4C83-AAA4-032B233856CE}" type="presParOf" srcId="{038B3CE0-2EE8-40F9-A994-30A4643C622A}" destId="{7BECFE7E-4C81-4967-A7C4-972D1B35CC93}" srcOrd="2" destOrd="0" presId="urn:microsoft.com/office/officeart/2008/layout/LinedList"/>
    <dgm:cxn modelId="{629AA337-E903-4CBB-BD57-EC6FDF1BE353}" type="presParOf" srcId="{B21C2A22-F0D4-4CA0-9541-751652B274D2}" destId="{2B34C09C-5479-4A32-9F00-7C5DC45E31AF}" srcOrd="2" destOrd="0" presId="urn:microsoft.com/office/officeart/2008/layout/LinedList"/>
    <dgm:cxn modelId="{9F565B77-CBDE-41A1-96A6-EFE41D484741}" type="presParOf" srcId="{B21C2A22-F0D4-4CA0-9541-751652B274D2}" destId="{0F302263-AA73-4BBA-AAD7-A6058F13F5EC}" srcOrd="3" destOrd="0" presId="urn:microsoft.com/office/officeart/2008/layout/LinedList"/>
    <dgm:cxn modelId="{3A7F28CA-7CDF-47E5-A664-1BA144184016}" type="presParOf" srcId="{B21C2A22-F0D4-4CA0-9541-751652B274D2}" destId="{725B89E6-2EDB-459C-AAC4-778291CF8B24}" srcOrd="4" destOrd="0" presId="urn:microsoft.com/office/officeart/2008/layout/LinedList"/>
    <dgm:cxn modelId="{C3305457-AE49-4786-A785-C62172C6A879}" type="presParOf" srcId="{725B89E6-2EDB-459C-AAC4-778291CF8B24}" destId="{9AD21458-7556-4DE3-B4AC-044A3DBC6691}" srcOrd="0" destOrd="0" presId="urn:microsoft.com/office/officeart/2008/layout/LinedList"/>
    <dgm:cxn modelId="{C5750F70-69AE-46C2-B0D3-D2C3F825FD9E}" type="presParOf" srcId="{725B89E6-2EDB-459C-AAC4-778291CF8B24}" destId="{40F14B79-A61F-4A4C-AB2D-14A745B26723}" srcOrd="1" destOrd="0" presId="urn:microsoft.com/office/officeart/2008/layout/LinedList"/>
    <dgm:cxn modelId="{32A951FD-6F64-4E89-8349-2DBD0829A2FC}" type="presParOf" srcId="{725B89E6-2EDB-459C-AAC4-778291CF8B24}" destId="{50DDB653-8C10-497A-8BCF-870CC757AB49}" srcOrd="2" destOrd="0" presId="urn:microsoft.com/office/officeart/2008/layout/LinedList"/>
    <dgm:cxn modelId="{767926E4-82F6-40D5-9624-6F401F6A91B9}" type="presParOf" srcId="{B21C2A22-F0D4-4CA0-9541-751652B274D2}" destId="{3EE758B1-0B4B-41B2-A4BD-A643D42F75D3}" srcOrd="5" destOrd="0" presId="urn:microsoft.com/office/officeart/2008/layout/LinedList"/>
    <dgm:cxn modelId="{CFFC3B22-6CA7-4AF2-88C6-21A5792DE3D8}" type="presParOf" srcId="{B21C2A22-F0D4-4CA0-9541-751652B274D2}" destId="{15520B1F-12DC-49F7-81B8-C405613BFB57}" srcOrd="6" destOrd="0" presId="urn:microsoft.com/office/officeart/2008/layout/LinedList"/>
    <dgm:cxn modelId="{0D3C23AA-93CA-4A53-9AB4-D7974D528E80}" type="presParOf" srcId="{B21C2A22-F0D4-4CA0-9541-751652B274D2}" destId="{8DD4DF7E-86D4-481A-8D78-DEA9E03ABD46}" srcOrd="7" destOrd="0" presId="urn:microsoft.com/office/officeart/2008/layout/LinedList"/>
    <dgm:cxn modelId="{AE77641F-37EB-444F-BC50-E3447EFF7BA5}" type="presParOf" srcId="{8DD4DF7E-86D4-481A-8D78-DEA9E03ABD46}" destId="{B6CDE72F-C6E8-4EBF-B623-4A6372CCD537}" srcOrd="0" destOrd="0" presId="urn:microsoft.com/office/officeart/2008/layout/LinedList"/>
    <dgm:cxn modelId="{06ECAC39-4894-4B60-B9A4-B3EF9334DF20}" type="presParOf" srcId="{8DD4DF7E-86D4-481A-8D78-DEA9E03ABD46}" destId="{BBBBA3D3-6924-4679-BE86-5CDCDDB8A7FB}" srcOrd="1" destOrd="0" presId="urn:microsoft.com/office/officeart/2008/layout/LinedList"/>
    <dgm:cxn modelId="{C58770A5-B3CE-44B4-9B8E-1B000EC33388}" type="presParOf" srcId="{8DD4DF7E-86D4-481A-8D78-DEA9E03ABD46}" destId="{371EF8C9-116E-4458-AF56-A1A4C8FC9DB1}" srcOrd="2" destOrd="0" presId="urn:microsoft.com/office/officeart/2008/layout/LinedList"/>
    <dgm:cxn modelId="{9C310EEE-4A81-46D3-85B4-02F8148BCBDE}" type="presParOf" srcId="{B21C2A22-F0D4-4CA0-9541-751652B274D2}" destId="{91F73DB6-0814-4F0E-B33E-AB1AFD6E38E0}" srcOrd="8" destOrd="0" presId="urn:microsoft.com/office/officeart/2008/layout/LinedList"/>
    <dgm:cxn modelId="{951E47BA-9F1A-4F81-8718-ADD0ADC69C96}" type="presParOf" srcId="{B21C2A22-F0D4-4CA0-9541-751652B274D2}" destId="{E899000F-66F2-4772-A00C-01941F8B54EC}" srcOrd="9" destOrd="0" presId="urn:microsoft.com/office/officeart/2008/layout/LinedList"/>
    <dgm:cxn modelId="{88BF2064-6A87-4D19-A572-E994B42B5A25}" type="presParOf" srcId="{B21C2A22-F0D4-4CA0-9541-751652B274D2}" destId="{581EA877-3D83-4BC0-9209-56EE8B874D47}" srcOrd="10" destOrd="0" presId="urn:microsoft.com/office/officeart/2008/layout/LinedList"/>
    <dgm:cxn modelId="{FF7A5BC0-DED5-49B9-A783-21D3C97AAF61}" type="presParOf" srcId="{581EA877-3D83-4BC0-9209-56EE8B874D47}" destId="{3F8136E4-F690-4CC7-9080-60F0E59D6A3D}" srcOrd="0" destOrd="0" presId="urn:microsoft.com/office/officeart/2008/layout/LinedList"/>
    <dgm:cxn modelId="{050CB8E9-A780-4FD5-BC5E-300FA9210E64}" type="presParOf" srcId="{581EA877-3D83-4BC0-9209-56EE8B874D47}" destId="{B8D6A865-AFEA-4FA5-934E-B450AED8A8A4}" srcOrd="1" destOrd="0" presId="urn:microsoft.com/office/officeart/2008/layout/LinedList"/>
    <dgm:cxn modelId="{0A1179C9-3A91-4186-979A-92479875FD94}" type="presParOf" srcId="{581EA877-3D83-4BC0-9209-56EE8B874D47}" destId="{AF4852F5-AF8E-407F-AB36-143361AFF38C}" srcOrd="2" destOrd="0" presId="urn:microsoft.com/office/officeart/2008/layout/LinedList"/>
    <dgm:cxn modelId="{CF0EFC46-3FD2-44D7-9901-8110DF327B20}" type="presParOf" srcId="{B21C2A22-F0D4-4CA0-9541-751652B274D2}" destId="{047E7B35-6C38-4C6C-ADB8-2AE51B7249A1}" srcOrd="11" destOrd="0" presId="urn:microsoft.com/office/officeart/2008/layout/LinedList"/>
    <dgm:cxn modelId="{90456794-94B3-4E49-9C77-8DD2AA2F493F}" type="presParOf" srcId="{B21C2A22-F0D4-4CA0-9541-751652B274D2}" destId="{365EC046-5A55-4AE9-9E50-B2F1AD2123EE}" srcOrd="12" destOrd="0" presId="urn:microsoft.com/office/officeart/2008/layout/LinedList"/>
    <dgm:cxn modelId="{17C52026-90B6-42EF-A885-95342330AE16}" type="presParOf" srcId="{B21C2A22-F0D4-4CA0-9541-751652B274D2}" destId="{8C8ACBFC-BFB1-4BED-8BE9-C0C4EACA57F5}" srcOrd="13" destOrd="0" presId="urn:microsoft.com/office/officeart/2008/layout/LinedList"/>
    <dgm:cxn modelId="{2F37A8A7-32D6-4276-ABF4-110AB91848CB}" type="presParOf" srcId="{8C8ACBFC-BFB1-4BED-8BE9-C0C4EACA57F5}" destId="{1C8D7272-B475-4BD0-894C-62FD36B6098D}" srcOrd="0" destOrd="0" presId="urn:microsoft.com/office/officeart/2008/layout/LinedList"/>
    <dgm:cxn modelId="{9DE124A7-D6C2-4FC4-BCE4-7660B7B955BE}" type="presParOf" srcId="{8C8ACBFC-BFB1-4BED-8BE9-C0C4EACA57F5}" destId="{6EA6D9C8-BC0A-4666-A9F4-5DEA40910027}" srcOrd="1" destOrd="0" presId="urn:microsoft.com/office/officeart/2008/layout/LinedList"/>
    <dgm:cxn modelId="{B9AEC726-D985-4490-AB2B-36E562F3BFF5}" type="presParOf" srcId="{8C8ACBFC-BFB1-4BED-8BE9-C0C4EACA57F5}" destId="{4A4E8505-9B2E-458C-98EF-173DD5E9A9B6}" srcOrd="2" destOrd="0" presId="urn:microsoft.com/office/officeart/2008/layout/LinedList"/>
    <dgm:cxn modelId="{EBA8137F-B5F8-4DBB-BC7C-D4CB2424021E}" type="presParOf" srcId="{B21C2A22-F0D4-4CA0-9541-751652B274D2}" destId="{20321C2D-B7B5-429B-9649-D67FD2D41097}" srcOrd="14" destOrd="0" presId="urn:microsoft.com/office/officeart/2008/layout/LinedList"/>
    <dgm:cxn modelId="{4E4E43B5-2472-425E-85DF-8D994339A9C7}" type="presParOf" srcId="{B21C2A22-F0D4-4CA0-9541-751652B274D2}" destId="{49400619-74E3-4EC4-B869-5FD579AE5A4F}" srcOrd="15" destOrd="0" presId="urn:microsoft.com/office/officeart/2008/layout/LinedList"/>
    <dgm:cxn modelId="{9662364F-2FE0-4F15-8A87-3B58457A42BE}" type="presParOf" srcId="{B21C2A22-F0D4-4CA0-9541-751652B274D2}" destId="{9A19BB4B-7269-4C80-BF97-C622AF07B8CD}" srcOrd="16" destOrd="0" presId="urn:microsoft.com/office/officeart/2008/layout/LinedList"/>
    <dgm:cxn modelId="{59EA41FA-8609-45E1-8B7A-59D8691473D2}" type="presParOf" srcId="{9A19BB4B-7269-4C80-BF97-C622AF07B8CD}" destId="{413A2854-35D9-41C8-86D2-FDC142CD6D92}" srcOrd="0" destOrd="0" presId="urn:microsoft.com/office/officeart/2008/layout/LinedList"/>
    <dgm:cxn modelId="{AA02A63D-452D-45E1-8CD7-6C78188C52A0}" type="presParOf" srcId="{9A19BB4B-7269-4C80-BF97-C622AF07B8CD}" destId="{5298E5A7-5AA9-4759-9267-048F15E56D09}" srcOrd="1" destOrd="0" presId="urn:microsoft.com/office/officeart/2008/layout/LinedList"/>
    <dgm:cxn modelId="{12C40361-6C40-4ABB-B8D9-854359F109DD}" type="presParOf" srcId="{9A19BB4B-7269-4C80-BF97-C622AF07B8CD}" destId="{C9411B3A-6653-4C7A-82BD-FC849B58EC02}" srcOrd="2" destOrd="0" presId="urn:microsoft.com/office/officeart/2008/layout/LinedList"/>
    <dgm:cxn modelId="{6967E1A9-282A-4FAF-BE28-3DD55F448E58}" type="presParOf" srcId="{B21C2A22-F0D4-4CA0-9541-751652B274D2}" destId="{80515A7E-C688-4A78-98C1-04071C6A2658}" srcOrd="17" destOrd="0" presId="urn:microsoft.com/office/officeart/2008/layout/LinedList"/>
    <dgm:cxn modelId="{28714C75-2C9B-4674-BCDE-08369B7712E9}" type="presParOf" srcId="{B21C2A22-F0D4-4CA0-9541-751652B274D2}" destId="{A164D867-3C5A-48F0-A929-2DD22D53CC15}" srcOrd="18" destOrd="0" presId="urn:microsoft.com/office/officeart/2008/layout/LinedList"/>
    <dgm:cxn modelId="{FC86E108-D821-47D4-9CFB-98C86898FB23}" type="presParOf" srcId="{B21C2A22-F0D4-4CA0-9541-751652B274D2}" destId="{AD93D8DB-6B76-487E-BB6D-A9B7FA3131D7}" srcOrd="19" destOrd="0" presId="urn:microsoft.com/office/officeart/2008/layout/LinedList"/>
    <dgm:cxn modelId="{87A85C4A-E679-4A33-898C-9A188B2BF3D6}" type="presParOf" srcId="{AD93D8DB-6B76-487E-BB6D-A9B7FA3131D7}" destId="{800F5EF6-948F-4015-9486-0E66F0825710}" srcOrd="0" destOrd="0" presId="urn:microsoft.com/office/officeart/2008/layout/LinedList"/>
    <dgm:cxn modelId="{AA4F9531-4D0C-40C7-B8F9-9BE1AD8CA932}" type="presParOf" srcId="{AD93D8DB-6B76-487E-BB6D-A9B7FA3131D7}" destId="{79EAE009-16AA-4A52-92DB-643A8787CBD7}" srcOrd="1" destOrd="0" presId="urn:microsoft.com/office/officeart/2008/layout/LinedList"/>
    <dgm:cxn modelId="{C9005A51-C9DB-4B81-901C-815766E40A55}" type="presParOf" srcId="{AD93D8DB-6B76-487E-BB6D-A9B7FA3131D7}" destId="{C6A479A0-BE5B-4F04-A160-9035C683C1EB}" srcOrd="2" destOrd="0" presId="urn:microsoft.com/office/officeart/2008/layout/LinedList"/>
    <dgm:cxn modelId="{9A3D86AE-38B5-429E-A138-CEDFA917A13F}" type="presParOf" srcId="{B21C2A22-F0D4-4CA0-9541-751652B274D2}" destId="{CFE809CC-6974-42AE-AE1D-0CFC0387DEB1}" srcOrd="20" destOrd="0" presId="urn:microsoft.com/office/officeart/2008/layout/LinedList"/>
    <dgm:cxn modelId="{0D979D00-0F28-49AA-BDBE-2DD404CFDA20}" type="presParOf" srcId="{B21C2A22-F0D4-4CA0-9541-751652B274D2}" destId="{F4A18F79-C3DA-4FFB-8C60-9941BC5F716D}" srcOrd="21" destOrd="0" presId="urn:microsoft.com/office/officeart/2008/layout/LinedList"/>
    <dgm:cxn modelId="{9891DA63-1514-4E60-9B87-FA433AD7B247}" type="presParOf" srcId="{B21C2A22-F0D4-4CA0-9541-751652B274D2}" destId="{1E72AD4D-ED78-4446-B451-F04D19E33334}" srcOrd="22" destOrd="0" presId="urn:microsoft.com/office/officeart/2008/layout/LinedList"/>
    <dgm:cxn modelId="{AD0C6C33-5479-446F-AD60-1F7EEFBF7398}" type="presParOf" srcId="{1E72AD4D-ED78-4446-B451-F04D19E33334}" destId="{0BB5D5AF-E809-4C1A-9DD4-22FB1D6B2779}" srcOrd="0" destOrd="0" presId="urn:microsoft.com/office/officeart/2008/layout/LinedList"/>
    <dgm:cxn modelId="{E8832657-EAFC-4154-984B-EADDA703C6E3}" type="presParOf" srcId="{1E72AD4D-ED78-4446-B451-F04D19E33334}" destId="{10BEE2DA-E6D2-4B77-9368-0BED82641CED}" srcOrd="1" destOrd="0" presId="urn:microsoft.com/office/officeart/2008/layout/LinedList"/>
    <dgm:cxn modelId="{F6EBB179-5827-4073-882A-A30F68BF7E2F}" type="presParOf" srcId="{1E72AD4D-ED78-4446-B451-F04D19E33334}" destId="{0AE27002-49BF-4726-AF31-17367FD6A547}" srcOrd="2" destOrd="0" presId="urn:microsoft.com/office/officeart/2008/layout/LinedList"/>
    <dgm:cxn modelId="{A51CEBFD-D00A-4FE6-AFD3-AB59530F93A3}" type="presParOf" srcId="{B21C2A22-F0D4-4CA0-9541-751652B274D2}" destId="{7B4B7C82-86B0-46B2-8AD5-8A762A7B6058}" srcOrd="23" destOrd="0" presId="urn:microsoft.com/office/officeart/2008/layout/LinedList"/>
    <dgm:cxn modelId="{CF11E3A9-3246-4FC1-B90F-1DC83BAB7E4C}" type="presParOf" srcId="{B21C2A22-F0D4-4CA0-9541-751652B274D2}" destId="{CBE3D12C-63E1-4F9F-A056-B8D1556E33B4}" srcOrd="24" destOrd="0" presId="urn:microsoft.com/office/officeart/2008/layout/LinedList"/>
    <dgm:cxn modelId="{4404E193-3228-470F-8BAA-E87A53FAFCAD}" type="presParOf" srcId="{B21C2A22-F0D4-4CA0-9541-751652B274D2}" destId="{42D06C00-8BC4-4905-834F-111B0C9AA6D5}" srcOrd="25" destOrd="0" presId="urn:microsoft.com/office/officeart/2008/layout/LinedList"/>
    <dgm:cxn modelId="{004FAD7C-8634-4A45-B560-01713C661F17}" type="presParOf" srcId="{42D06C00-8BC4-4905-834F-111B0C9AA6D5}" destId="{5FADBB7F-3951-4EC3-95B6-F9F31ECAE85F}" srcOrd="0" destOrd="0" presId="urn:microsoft.com/office/officeart/2008/layout/LinedList"/>
    <dgm:cxn modelId="{0648CB35-F0B3-4375-8F6F-D18AD2333861}" type="presParOf" srcId="{42D06C00-8BC4-4905-834F-111B0C9AA6D5}" destId="{D61586B4-137E-492B-8431-92EE77C38F61}" srcOrd="1" destOrd="0" presId="urn:microsoft.com/office/officeart/2008/layout/LinedList"/>
    <dgm:cxn modelId="{7A9D3E77-3454-4CAE-A296-0815042E5A28}" type="presParOf" srcId="{42D06C00-8BC4-4905-834F-111B0C9AA6D5}" destId="{6CBD1BA2-6B89-4BA2-A57E-E0B2A349AE4B}" srcOrd="2" destOrd="0" presId="urn:microsoft.com/office/officeart/2008/layout/LinedList"/>
    <dgm:cxn modelId="{3FCBBCB3-781D-4C23-86D3-E6A12E68C2CD}" type="presParOf" srcId="{B21C2A22-F0D4-4CA0-9541-751652B274D2}" destId="{4655DEFE-FBCA-46DD-9D5B-214B9CC6612F}" srcOrd="26" destOrd="0" presId="urn:microsoft.com/office/officeart/2008/layout/LinedList"/>
    <dgm:cxn modelId="{FBCDAF6E-6083-42EC-B9D0-504862B3FCB5}" type="presParOf" srcId="{B21C2A22-F0D4-4CA0-9541-751652B274D2}" destId="{544168C5-6FC6-4990-A815-765D08BBF020}" srcOrd="27" destOrd="0" presId="urn:microsoft.com/office/officeart/2008/layout/LinedList"/>
    <dgm:cxn modelId="{B0EE851F-0E49-4A49-8EBC-5D92B13F124A}" type="presParOf" srcId="{B21C2A22-F0D4-4CA0-9541-751652B274D2}" destId="{A8B3D4C1-21A9-4398-AF30-9CF157CBBCBA}" srcOrd="28" destOrd="0" presId="urn:microsoft.com/office/officeart/2008/layout/LinedList"/>
    <dgm:cxn modelId="{EEA87119-045E-4217-AA44-22AC7E157218}" type="presParOf" srcId="{A8B3D4C1-21A9-4398-AF30-9CF157CBBCBA}" destId="{AF1828BE-ABB4-4AEF-ADA3-A95B7DD96A1D}" srcOrd="0" destOrd="0" presId="urn:microsoft.com/office/officeart/2008/layout/LinedList"/>
    <dgm:cxn modelId="{90157B0F-5467-42EA-A953-21A16EF7AD87}" type="presParOf" srcId="{A8B3D4C1-21A9-4398-AF30-9CF157CBBCBA}" destId="{2864A8B5-0B4B-487C-8F4E-AB09884563BA}" srcOrd="1" destOrd="0" presId="urn:microsoft.com/office/officeart/2008/layout/LinedList"/>
    <dgm:cxn modelId="{38EB1BD3-2F1A-436C-8D8F-3CF7E324D97C}" type="presParOf" srcId="{A8B3D4C1-21A9-4398-AF30-9CF157CBBCBA}" destId="{1CE1D8BB-E322-40CF-8436-E207710F39BF}" srcOrd="2" destOrd="0" presId="urn:microsoft.com/office/officeart/2008/layout/LinedList"/>
    <dgm:cxn modelId="{AC972E93-F1DB-4575-B497-5E9B070E5782}" type="presParOf" srcId="{B21C2A22-F0D4-4CA0-9541-751652B274D2}" destId="{B034932B-DE1D-4835-872D-5BE53C07FBD8}" srcOrd="29" destOrd="0" presId="urn:microsoft.com/office/officeart/2008/layout/LinedList"/>
    <dgm:cxn modelId="{BCA068DE-0D55-49FF-9C50-82C4763B7D78}" type="presParOf" srcId="{B21C2A22-F0D4-4CA0-9541-751652B274D2}" destId="{E0D5444A-04FC-4D43-95D0-0603A5E788EA}" srcOrd="30" destOrd="0" presId="urn:microsoft.com/office/officeart/2008/layout/LinedList"/>
    <dgm:cxn modelId="{3580CF05-9F7F-46F8-ADAC-97B159EA4005}" type="presParOf" srcId="{B21C2A22-F0D4-4CA0-9541-751652B274D2}" destId="{ADAC7509-BF73-4152-98D5-8AFD35C01FEF}" srcOrd="31" destOrd="0" presId="urn:microsoft.com/office/officeart/2008/layout/LinedList"/>
    <dgm:cxn modelId="{AE7ED069-7D48-4151-BDB3-BD3CD973F179}" type="presParOf" srcId="{ADAC7509-BF73-4152-98D5-8AFD35C01FEF}" destId="{61169967-ABFF-4596-A95C-10E833CCAD2A}" srcOrd="0" destOrd="0" presId="urn:microsoft.com/office/officeart/2008/layout/LinedList"/>
    <dgm:cxn modelId="{C986BD59-84DB-40ED-AF91-89AB0D3BF720}" type="presParOf" srcId="{ADAC7509-BF73-4152-98D5-8AFD35C01FEF}" destId="{24D1299B-F776-41D9-AB3D-C07DC6190070}" srcOrd="1" destOrd="0" presId="urn:microsoft.com/office/officeart/2008/layout/LinedList"/>
    <dgm:cxn modelId="{1AA67653-6538-4B24-AF7D-03CF4A90A8A7}" type="presParOf" srcId="{ADAC7509-BF73-4152-98D5-8AFD35C01FEF}" destId="{D765E1F3-654D-4C2A-A780-D7E5273E9203}" srcOrd="2" destOrd="0" presId="urn:microsoft.com/office/officeart/2008/layout/LinedList"/>
    <dgm:cxn modelId="{9EE26C35-1F73-4230-91E2-E0AB8EA28701}" type="presParOf" srcId="{B21C2A22-F0D4-4CA0-9541-751652B274D2}" destId="{370DF436-14CC-4707-896C-CB813941771E}" srcOrd="32" destOrd="0" presId="urn:microsoft.com/office/officeart/2008/layout/LinedList"/>
    <dgm:cxn modelId="{6D505D5D-CF66-4316-ACB7-602CC20AF6E3}" type="presParOf" srcId="{B21C2A22-F0D4-4CA0-9541-751652B274D2}" destId="{BFD67E43-A4D0-4A62-8439-8AAD9E34D90E}" srcOrd="33" destOrd="0" presId="urn:microsoft.com/office/officeart/2008/layout/LinedList"/>
    <dgm:cxn modelId="{17D3E72D-3FEF-4404-839C-BD793B8AB639}" type="presParOf" srcId="{B21C2A22-F0D4-4CA0-9541-751652B274D2}" destId="{B0B662E9-25CD-4B59-A806-C780F22DA116}" srcOrd="34" destOrd="0" presId="urn:microsoft.com/office/officeart/2008/layout/LinedList"/>
    <dgm:cxn modelId="{FBC2B459-2561-428B-85F1-63218C797176}" type="presParOf" srcId="{B0B662E9-25CD-4B59-A806-C780F22DA116}" destId="{D8DBF81F-F7D0-48AE-94EF-D430A3D97CD3}" srcOrd="0" destOrd="0" presId="urn:microsoft.com/office/officeart/2008/layout/LinedList"/>
    <dgm:cxn modelId="{4CF94926-07A9-481C-965E-3026B314A783}" type="presParOf" srcId="{B0B662E9-25CD-4B59-A806-C780F22DA116}" destId="{1476701D-6B3A-43F3-905F-5C7666B26555}" srcOrd="1" destOrd="0" presId="urn:microsoft.com/office/officeart/2008/layout/LinedList"/>
    <dgm:cxn modelId="{7B60EFC4-A0F0-41A2-9931-BE7DF3FFB4C4}" type="presParOf" srcId="{B0B662E9-25CD-4B59-A806-C780F22DA116}" destId="{441AFD84-6F32-4BB0-9271-21FBE3967A7F}" srcOrd="2" destOrd="0" presId="urn:microsoft.com/office/officeart/2008/layout/LinedList"/>
    <dgm:cxn modelId="{60408F65-36E9-408E-B297-2599609A2004}" type="presParOf" srcId="{B21C2A22-F0D4-4CA0-9541-751652B274D2}" destId="{BCA9DEB4-88FA-4191-A543-FC6E8EDA2E6B}" srcOrd="35" destOrd="0" presId="urn:microsoft.com/office/officeart/2008/layout/LinedList"/>
    <dgm:cxn modelId="{4E57BD68-83A1-4722-902D-954684638F07}" type="presParOf" srcId="{B21C2A22-F0D4-4CA0-9541-751652B274D2}" destId="{D32B80A1-7861-4125-8462-C40FF2073BBB}" srcOrd="36" destOrd="0" presId="urn:microsoft.com/office/officeart/2008/layout/LinedList"/>
    <dgm:cxn modelId="{A1C3DC7A-5FC7-42FE-A795-E1FEAE351B7C}" type="presParOf" srcId="{B21C2A22-F0D4-4CA0-9541-751652B274D2}" destId="{6E6443BE-8F21-4E5A-AB05-9D0D32BD2DBE}" srcOrd="37" destOrd="0" presId="urn:microsoft.com/office/officeart/2008/layout/LinedList"/>
    <dgm:cxn modelId="{F6CF015A-70A9-4477-AD59-44C0CEE8B552}" type="presParOf" srcId="{6E6443BE-8F21-4E5A-AB05-9D0D32BD2DBE}" destId="{5B839A33-464F-431E-B63F-9AD26C9D9BF7}" srcOrd="0" destOrd="0" presId="urn:microsoft.com/office/officeart/2008/layout/LinedList"/>
    <dgm:cxn modelId="{3E12B799-6633-46CF-AA02-37D9915E7EE4}" type="presParOf" srcId="{6E6443BE-8F21-4E5A-AB05-9D0D32BD2DBE}" destId="{5A6B1FE5-E689-4C3A-B13A-2D7255EF436D}" srcOrd="1" destOrd="0" presId="urn:microsoft.com/office/officeart/2008/layout/LinedList"/>
    <dgm:cxn modelId="{4783EC80-52DA-4FC4-813D-0AD4CBFA8378}" type="presParOf" srcId="{6E6443BE-8F21-4E5A-AB05-9D0D32BD2DBE}" destId="{6B801642-3676-43D7-BECC-AF80333DA5F7}" srcOrd="2" destOrd="0" presId="urn:microsoft.com/office/officeart/2008/layout/LinedList"/>
    <dgm:cxn modelId="{E6B8B3BA-6A59-48E6-84C7-AAA87D5F779B}" type="presParOf" srcId="{B21C2A22-F0D4-4CA0-9541-751652B274D2}" destId="{1F99B40E-6D21-4361-98A0-08C886C0587C}" srcOrd="38" destOrd="0" presId="urn:microsoft.com/office/officeart/2008/layout/LinedList"/>
    <dgm:cxn modelId="{BB83C86D-AE7D-4804-95F8-4DAEF6C6F557}" type="presParOf" srcId="{B21C2A22-F0D4-4CA0-9541-751652B274D2}" destId="{942B3471-5168-4C2A-8AE6-DA7D1A6F4DAD}" srcOrd="3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EDAF7E-4C2D-4F51-ABB8-C7A6033008C3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624A7F86-1E5A-4558-A5D8-023F5DA421C8}">
      <dgm:prSet phldrT="[Metin]" custT="1"/>
      <dgm:spPr/>
      <dgm:t>
        <a:bodyPr/>
        <a:lstStyle/>
        <a:p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Mathematics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24638C6-1427-4D79-8B7D-77C574B3FB7D}" type="parTrans" cxnId="{88BED91F-E790-4415-9B38-5804FC2A61C3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54992D9-5F87-4DE9-95F8-F16C6CDEF03C}" type="sibTrans" cxnId="{88BED91F-E790-4415-9B38-5804FC2A61C3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3AC508B-179D-45CE-9062-FC66A1D8F0A9}">
      <dgm:prSet phldrT="[Metin]" custT="1"/>
      <dgm:spPr/>
      <dgm:t>
        <a:bodyPr/>
        <a:lstStyle/>
        <a:p>
          <a:r>
            <a:rPr lang="tr-TR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</a:p>
      </dgm:t>
    </dgm:pt>
    <dgm:pt modelId="{0B0E7A25-64E8-41B9-9A26-99C0D4FCB423}" type="sibTrans" cxnId="{161B7718-3005-407E-82F3-3388778973A1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0DD274A-563D-436E-A19A-E31963DB4A33}" type="parTrans" cxnId="{161B7718-3005-407E-82F3-3388778973A1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C92E730-8958-4CF9-ABE7-52F6E6304B29}">
      <dgm:prSet custT="1"/>
      <dgm:spPr/>
      <dgm:t>
        <a:bodyPr/>
        <a:lstStyle/>
        <a:p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Physics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3DEF3F8-42F1-4784-B604-9DF83755674E}" type="parTrans" cxnId="{37AF0746-5D6C-4089-A99E-55E406E7CCD0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16C73D3-053F-4597-8C4C-396F026D00D8}" type="sibTrans" cxnId="{37AF0746-5D6C-4089-A99E-55E406E7CCD0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7C2C6E8-3BB8-49DE-91AF-FDCB79D79AD0}">
      <dgm:prSet custT="1"/>
      <dgm:spPr/>
      <dgm:t>
        <a:bodyPr/>
        <a:lstStyle/>
        <a:p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Chemistry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96E529E-B3D1-4E9A-9823-1B8FB1CCAF25}" type="parTrans" cxnId="{029E290F-9E52-47AC-B9A3-549D98CE93BC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09FC885-32DC-420D-A500-93B183C66622}" type="sibTrans" cxnId="{029E290F-9E52-47AC-B9A3-549D98CE93BC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EBA1880-CF3F-4258-B189-A3520AEE7043}">
      <dgm:prSet custT="1"/>
      <dgm:spPr/>
      <dgm:t>
        <a:bodyPr/>
        <a:lstStyle/>
        <a:p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Architecture</a:t>
          </a:r>
        </a:p>
      </dgm:t>
    </dgm:pt>
    <dgm:pt modelId="{AEE2537B-BCF7-4536-A07A-44BDD348872A}" type="parTrans" cxnId="{7E9BFA4B-A09B-4310-87CE-1B645E72A586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1A0AAFE-9B53-4487-8A70-90E708BCCAD9}" type="sibTrans" cxnId="{7E9BFA4B-A09B-4310-87CE-1B645E72A586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E970DB9-F21D-4AA8-814E-045F3FB1F304}">
      <dgm:prSet custT="1"/>
      <dgm:spPr/>
      <dgm:t>
        <a:bodyPr/>
        <a:lstStyle/>
        <a:p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Manufacturing</a:t>
          </a:r>
          <a:r>
            <a:rPr lang="tr-TR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0EB5EC7-FA4F-4A5C-8F2D-9BFB975FFB79}" type="parTrans" cxnId="{95C03553-2A16-48C1-A222-8CA0A3ACC1A1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6968EF4-F405-4E62-B99F-703DEC0C2CBF}" type="sibTrans" cxnId="{95C03553-2A16-48C1-A222-8CA0A3ACC1A1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214254B-E32E-49B2-8013-FF89C0304C29}">
      <dgm:prSet custT="1"/>
      <dgm:spPr/>
      <dgm:t>
        <a:bodyPr/>
        <a:lstStyle/>
        <a:p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r>
            <a:rPr lang="tr-TR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</a:p>
      </dgm:t>
    </dgm:pt>
    <dgm:pt modelId="{39F8162D-289A-4AB5-85F8-A81C221215C8}" type="parTrans" cxnId="{82341D93-8080-412E-BE81-4CF12E08E0BF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C809D25-E708-49E7-8792-909AD0C8DA2F}" type="sibTrans" cxnId="{82341D93-8080-412E-BE81-4CF12E08E0BF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19A25CA-EE1D-4F6C-BC46-B7199FF10F1C}">
      <dgm:prSet custT="1"/>
      <dgm:spPr/>
      <dgm:t>
        <a:bodyPr/>
        <a:lstStyle/>
        <a:p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 Design </a:t>
          </a:r>
          <a:r>
            <a:rPr lang="tr-TR" sz="1100" b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31ECCE3-9CC8-4519-BADD-0553F98B6E98}" type="parTrans" cxnId="{50C0F4C3-1F52-41A0-85DA-9A683F3479E2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6708314-62F2-4DD5-B842-019F426B6D1D}" type="sibTrans" cxnId="{50C0F4C3-1F52-41A0-85DA-9A683F3479E2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CB7D417-EF32-435C-B309-2E207BF546CC}">
      <dgm:prSet custT="1"/>
      <dgm:spPr/>
      <dgm:t>
        <a:bodyPr/>
        <a:lstStyle/>
        <a:p>
          <a:r>
            <a:rPr lang="en-US" sz="1100" b="1" u="none" strike="noStrike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Metallurgical and Materials Engineering (English)</a:t>
          </a:r>
          <a:endParaRPr lang="tr-TR" sz="1100" b="1">
            <a:solidFill>
              <a:srgbClr val="FF0000"/>
            </a:solidFill>
            <a:latin typeface="Roboto Condensed Light"/>
            <a:ea typeface="Roboto Condensed Light"/>
          </a:endParaRPr>
        </a:p>
      </dgm:t>
    </dgm:pt>
    <dgm:pt modelId="{F7F6AC7F-450D-4F00-A012-CBCBB88BF18B}" type="parTrans" cxnId="{3841B847-149F-4E6F-83DB-A7A6DA0B73E3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EE281B1-426C-4805-A2F7-7FC387CC1EB4}" type="sibTrans" cxnId="{3841B847-149F-4E6F-83DB-A7A6DA0B73E3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15F4419-6C80-4836-807D-F46D21A7E5E1}">
      <dgm:prSet custT="1"/>
      <dgm:spPr/>
      <dgm:t>
        <a:bodyPr/>
        <a:lstStyle/>
        <a:p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Education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157937C-EF06-4918-9116-A13B67D1451E}" type="parTrans" cxnId="{CBD1A16F-4DCB-4FEA-8EE6-F201AC7C2E62}">
      <dgm:prSet/>
      <dgm:spPr/>
      <dgm:t>
        <a:bodyPr/>
        <a:lstStyle/>
        <a:p>
          <a:endParaRPr lang="tr-TR"/>
        </a:p>
      </dgm:t>
    </dgm:pt>
    <dgm:pt modelId="{60C9DE8C-0E27-42DA-AFA2-43FA8CED8928}" type="sibTrans" cxnId="{CBD1A16F-4DCB-4FEA-8EE6-F201AC7C2E62}">
      <dgm:prSet/>
      <dgm:spPr/>
      <dgm:t>
        <a:bodyPr/>
        <a:lstStyle/>
        <a:p>
          <a:endParaRPr lang="tr-TR"/>
        </a:p>
      </dgm:t>
    </dgm:pt>
    <dgm:pt modelId="{B92EFF3B-C5A4-422F-B3D0-F71293464231}">
      <dgm:prSet custT="1"/>
      <dgm:spPr/>
      <dgm:t>
        <a:bodyPr/>
        <a:lstStyle/>
        <a:p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Waste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A845642-0544-4A28-9034-0A398D48EA49}" type="parTrans" cxnId="{B615D481-26FB-4489-B9A4-C0E6FC7B38E2}">
      <dgm:prSet/>
      <dgm:spPr/>
      <dgm:t>
        <a:bodyPr/>
        <a:lstStyle/>
        <a:p>
          <a:endParaRPr lang="tr-TR"/>
        </a:p>
      </dgm:t>
    </dgm:pt>
    <dgm:pt modelId="{09658AC1-9FF2-4B77-ACB8-7AA201D0D8AE}" type="sibTrans" cxnId="{B615D481-26FB-4489-B9A4-C0E6FC7B38E2}">
      <dgm:prSet/>
      <dgm:spPr/>
      <dgm:t>
        <a:bodyPr/>
        <a:lstStyle/>
        <a:p>
          <a:endParaRPr lang="tr-TR"/>
        </a:p>
      </dgm:t>
    </dgm:pt>
    <dgm:pt modelId="{8699F66C-9B94-41BA-83E6-702BEEEF922A}">
      <dgm:prSet custT="1"/>
      <dgm:spPr/>
      <dgm:t>
        <a:bodyPr/>
        <a:lstStyle/>
        <a:p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Medical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Biochemistry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D5C8910-DCD2-4338-BFA9-2879D752F338}" type="parTrans" cxnId="{96B77AEE-B889-4B8D-B00F-A5BAD4E2C051}">
      <dgm:prSet/>
      <dgm:spPr/>
      <dgm:t>
        <a:bodyPr/>
        <a:lstStyle/>
        <a:p>
          <a:endParaRPr lang="tr-TR"/>
        </a:p>
      </dgm:t>
    </dgm:pt>
    <dgm:pt modelId="{EB7FF8AA-1F88-43B7-A898-D5DFC337270A}" type="sibTrans" cxnId="{96B77AEE-B889-4B8D-B00F-A5BAD4E2C051}">
      <dgm:prSet/>
      <dgm:spPr/>
      <dgm:t>
        <a:bodyPr/>
        <a:lstStyle/>
        <a:p>
          <a:endParaRPr lang="tr-TR"/>
        </a:p>
      </dgm:t>
    </dgm:pt>
    <dgm:pt modelId="{82916886-4D3A-4F75-A107-E73A67648795}">
      <dgm:prSet custT="1"/>
      <dgm:spPr/>
      <dgm:t>
        <a:bodyPr/>
        <a:lstStyle/>
        <a:p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Biomedical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55B31AF-5F22-4566-A2A0-DAACE466CEAA}" type="parTrans" cxnId="{C0A3FC85-06A6-4DE6-B5DE-76F2217CEA4F}">
      <dgm:prSet/>
      <dgm:spPr/>
      <dgm:t>
        <a:bodyPr/>
        <a:lstStyle/>
        <a:p>
          <a:endParaRPr lang="tr-TR"/>
        </a:p>
      </dgm:t>
    </dgm:pt>
    <dgm:pt modelId="{9B748393-834B-4CC0-8557-866A56EBD118}" type="sibTrans" cxnId="{C0A3FC85-06A6-4DE6-B5DE-76F2217CEA4F}">
      <dgm:prSet/>
      <dgm:spPr/>
      <dgm:t>
        <a:bodyPr/>
        <a:lstStyle/>
        <a:p>
          <a:endParaRPr lang="tr-TR"/>
        </a:p>
      </dgm:t>
    </dgm:pt>
    <dgm:pt modelId="{DE0B0A15-4AE4-4031-BE7B-49E5ADF42E4F}">
      <dgm:prSet custT="1"/>
      <dgm:spPr/>
      <dgm:t>
        <a:bodyPr/>
        <a:lstStyle/>
        <a:p>
          <a:r>
            <a:rPr lang="tr-TR" sz="1100" b="0" i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Food</a:t>
          </a:r>
          <a:r>
            <a:rPr lang="tr-TR" sz="1100" b="0" i="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Toxicology</a:t>
          </a:r>
          <a:endParaRPr lang="tr-TR" sz="1100" b="0" i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B1ADA6B-A2FB-44B6-8ABB-EA4F8034FC26}" type="parTrans" cxnId="{F938029E-A75B-4EEB-A82F-6897D8EC4C53}">
      <dgm:prSet/>
      <dgm:spPr/>
      <dgm:t>
        <a:bodyPr/>
        <a:lstStyle/>
        <a:p>
          <a:endParaRPr lang="tr-TR"/>
        </a:p>
      </dgm:t>
    </dgm:pt>
    <dgm:pt modelId="{AF6F5B4D-B30B-493C-8CE9-AC0A4FB5A522}" type="sibTrans" cxnId="{F938029E-A75B-4EEB-A82F-6897D8EC4C53}">
      <dgm:prSet/>
      <dgm:spPr/>
      <dgm:t>
        <a:bodyPr/>
        <a:lstStyle/>
        <a:p>
          <a:endParaRPr lang="tr-TR"/>
        </a:p>
      </dgm:t>
    </dgm:pt>
    <dgm:pt modelId="{FF7F0B81-AEE0-4E96-BEF6-188812EF86DF}">
      <dgm:prSet custT="1"/>
      <dgm:spPr/>
      <dgm:t>
        <a:bodyPr/>
        <a:lstStyle/>
        <a:p>
          <a:r>
            <a:rPr lang="tr-TR" sz="11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Bioinformatics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B5000CF-DE2E-4BDF-BE9A-F117F657D58F}" type="parTrans" cxnId="{5C051A7B-DC65-4500-B507-9D807094C48E}">
      <dgm:prSet/>
      <dgm:spPr/>
      <dgm:t>
        <a:bodyPr/>
        <a:lstStyle/>
        <a:p>
          <a:endParaRPr lang="tr-TR"/>
        </a:p>
      </dgm:t>
    </dgm:pt>
    <dgm:pt modelId="{E42936A1-1F3C-499B-9D33-507B9956D559}" type="sibTrans" cxnId="{5C051A7B-DC65-4500-B507-9D807094C48E}">
      <dgm:prSet/>
      <dgm:spPr/>
      <dgm:t>
        <a:bodyPr/>
        <a:lstStyle/>
        <a:p>
          <a:endParaRPr lang="tr-TR"/>
        </a:p>
      </dgm:t>
    </dgm:pt>
    <dgm:pt modelId="{0B2BD283-375A-4838-BBC1-72A1CDB89B28}" type="pres">
      <dgm:prSet presAssocID="{BBEDAF7E-4C2D-4F51-ABB8-C7A6033008C3}" presName="vert0" presStyleCnt="0">
        <dgm:presLayoutVars>
          <dgm:dir/>
          <dgm:animOne val="branch"/>
          <dgm:animLvl val="lvl"/>
        </dgm:presLayoutVars>
      </dgm:prSet>
      <dgm:spPr/>
    </dgm:pt>
    <dgm:pt modelId="{9AB61651-AF02-4BA0-85F9-74F82A56D2AB}" type="pres">
      <dgm:prSet presAssocID="{83AC508B-179D-45CE-9062-FC66A1D8F0A9}" presName="thickLine" presStyleLbl="alignNode1" presStyleIdx="0" presStyleCnt="1"/>
      <dgm:spPr/>
    </dgm:pt>
    <dgm:pt modelId="{1923AE9B-DEF4-46A1-963B-AE7962C84E1E}" type="pres">
      <dgm:prSet presAssocID="{83AC508B-179D-45CE-9062-FC66A1D8F0A9}" presName="horz1" presStyleCnt="0"/>
      <dgm:spPr/>
    </dgm:pt>
    <dgm:pt modelId="{0D67338C-0661-4E99-A1D8-5B961752155E}" type="pres">
      <dgm:prSet presAssocID="{83AC508B-179D-45CE-9062-FC66A1D8F0A9}" presName="tx1" presStyleLbl="revTx" presStyleIdx="0" presStyleCnt="15"/>
      <dgm:spPr/>
    </dgm:pt>
    <dgm:pt modelId="{299CCB16-0860-4F71-BC26-52EAF329B837}" type="pres">
      <dgm:prSet presAssocID="{83AC508B-179D-45CE-9062-FC66A1D8F0A9}" presName="vert1" presStyleCnt="0"/>
      <dgm:spPr/>
    </dgm:pt>
    <dgm:pt modelId="{21368C5E-3A9C-4E7E-B85B-1D2B765F7339}" type="pres">
      <dgm:prSet presAssocID="{624A7F86-1E5A-4558-A5D8-023F5DA421C8}" presName="vertSpace2a" presStyleCnt="0"/>
      <dgm:spPr/>
    </dgm:pt>
    <dgm:pt modelId="{DBBAAE00-FB11-40F2-ACAE-741C1B12151F}" type="pres">
      <dgm:prSet presAssocID="{624A7F86-1E5A-4558-A5D8-023F5DA421C8}" presName="horz2" presStyleCnt="0"/>
      <dgm:spPr/>
    </dgm:pt>
    <dgm:pt modelId="{57461E7C-4D81-4F39-AE6C-433931F56DF2}" type="pres">
      <dgm:prSet presAssocID="{624A7F86-1E5A-4558-A5D8-023F5DA421C8}" presName="horzSpace2" presStyleCnt="0"/>
      <dgm:spPr/>
    </dgm:pt>
    <dgm:pt modelId="{C3D1A4DF-B884-43BB-BE76-CAB47D3F65F7}" type="pres">
      <dgm:prSet presAssocID="{624A7F86-1E5A-4558-A5D8-023F5DA421C8}" presName="tx2" presStyleLbl="revTx" presStyleIdx="1" presStyleCnt="15"/>
      <dgm:spPr/>
    </dgm:pt>
    <dgm:pt modelId="{99CAEBF0-EF59-4BB4-867D-42A363815443}" type="pres">
      <dgm:prSet presAssocID="{624A7F86-1E5A-4558-A5D8-023F5DA421C8}" presName="vert2" presStyleCnt="0"/>
      <dgm:spPr/>
    </dgm:pt>
    <dgm:pt modelId="{069FBA8C-5348-4618-813C-8BB23C841556}" type="pres">
      <dgm:prSet presAssocID="{624A7F86-1E5A-4558-A5D8-023F5DA421C8}" presName="thinLine2b" presStyleLbl="callout" presStyleIdx="0" presStyleCnt="14"/>
      <dgm:spPr/>
    </dgm:pt>
    <dgm:pt modelId="{3EDC03AC-FBC3-447B-A8BE-BB0228022175}" type="pres">
      <dgm:prSet presAssocID="{624A7F86-1E5A-4558-A5D8-023F5DA421C8}" presName="vertSpace2b" presStyleCnt="0"/>
      <dgm:spPr/>
    </dgm:pt>
    <dgm:pt modelId="{2FF85CEB-951D-4030-9EC4-DC41C0BD3E6C}" type="pres">
      <dgm:prSet presAssocID="{AC92E730-8958-4CF9-ABE7-52F6E6304B29}" presName="horz2" presStyleCnt="0"/>
      <dgm:spPr/>
    </dgm:pt>
    <dgm:pt modelId="{266A25C0-B3E5-4BFE-BC26-674957B089E7}" type="pres">
      <dgm:prSet presAssocID="{AC92E730-8958-4CF9-ABE7-52F6E6304B29}" presName="horzSpace2" presStyleCnt="0"/>
      <dgm:spPr/>
    </dgm:pt>
    <dgm:pt modelId="{5A5A6B9D-589B-4B53-8F18-EB9CC6891EC6}" type="pres">
      <dgm:prSet presAssocID="{AC92E730-8958-4CF9-ABE7-52F6E6304B29}" presName="tx2" presStyleLbl="revTx" presStyleIdx="2" presStyleCnt="15"/>
      <dgm:spPr/>
    </dgm:pt>
    <dgm:pt modelId="{B8A012A3-7830-4DFD-B133-ABC442EA8B00}" type="pres">
      <dgm:prSet presAssocID="{AC92E730-8958-4CF9-ABE7-52F6E6304B29}" presName="vert2" presStyleCnt="0"/>
      <dgm:spPr/>
    </dgm:pt>
    <dgm:pt modelId="{B627C306-BF04-42F9-8E22-4D9297279D37}" type="pres">
      <dgm:prSet presAssocID="{AC92E730-8958-4CF9-ABE7-52F6E6304B29}" presName="thinLine2b" presStyleLbl="callout" presStyleIdx="1" presStyleCnt="14"/>
      <dgm:spPr/>
    </dgm:pt>
    <dgm:pt modelId="{4FB6F8C9-416F-4C19-9839-F03F6D68FB4C}" type="pres">
      <dgm:prSet presAssocID="{AC92E730-8958-4CF9-ABE7-52F6E6304B29}" presName="vertSpace2b" presStyleCnt="0"/>
      <dgm:spPr/>
    </dgm:pt>
    <dgm:pt modelId="{9B6926F1-08E7-4E55-9D23-6567E515B2C0}" type="pres">
      <dgm:prSet presAssocID="{87C2C6E8-3BB8-49DE-91AF-FDCB79D79AD0}" presName="horz2" presStyleCnt="0"/>
      <dgm:spPr/>
    </dgm:pt>
    <dgm:pt modelId="{9D7FB3D2-B231-4A6E-BE69-9A0209DE8A43}" type="pres">
      <dgm:prSet presAssocID="{87C2C6E8-3BB8-49DE-91AF-FDCB79D79AD0}" presName="horzSpace2" presStyleCnt="0"/>
      <dgm:spPr/>
    </dgm:pt>
    <dgm:pt modelId="{8A7DDF7C-15D7-40DD-88DB-0669752AF805}" type="pres">
      <dgm:prSet presAssocID="{87C2C6E8-3BB8-49DE-91AF-FDCB79D79AD0}" presName="tx2" presStyleLbl="revTx" presStyleIdx="3" presStyleCnt="15"/>
      <dgm:spPr/>
    </dgm:pt>
    <dgm:pt modelId="{D1C6D293-57B3-4FD4-8B77-07EAA9ADFF7C}" type="pres">
      <dgm:prSet presAssocID="{87C2C6E8-3BB8-49DE-91AF-FDCB79D79AD0}" presName="vert2" presStyleCnt="0"/>
      <dgm:spPr/>
    </dgm:pt>
    <dgm:pt modelId="{8357E613-61A4-4CB0-97B9-6BCE48E39240}" type="pres">
      <dgm:prSet presAssocID="{87C2C6E8-3BB8-49DE-91AF-FDCB79D79AD0}" presName="thinLine2b" presStyleLbl="callout" presStyleIdx="2" presStyleCnt="14"/>
      <dgm:spPr/>
    </dgm:pt>
    <dgm:pt modelId="{299AF5E0-68A3-44F9-A5EA-E3DDD40339AC}" type="pres">
      <dgm:prSet presAssocID="{87C2C6E8-3BB8-49DE-91AF-FDCB79D79AD0}" presName="vertSpace2b" presStyleCnt="0"/>
      <dgm:spPr/>
    </dgm:pt>
    <dgm:pt modelId="{04EABA0D-0234-4597-BDD7-4744E7D6FD3D}" type="pres">
      <dgm:prSet presAssocID="{5EBA1880-CF3F-4258-B189-A3520AEE7043}" presName="horz2" presStyleCnt="0"/>
      <dgm:spPr/>
    </dgm:pt>
    <dgm:pt modelId="{20ACF431-EAA8-4BCB-B66E-38C08F6A9E6D}" type="pres">
      <dgm:prSet presAssocID="{5EBA1880-CF3F-4258-B189-A3520AEE7043}" presName="horzSpace2" presStyleCnt="0"/>
      <dgm:spPr/>
    </dgm:pt>
    <dgm:pt modelId="{B20A3915-5DC9-4C77-AD9E-838FACA13E7E}" type="pres">
      <dgm:prSet presAssocID="{5EBA1880-CF3F-4258-B189-A3520AEE7043}" presName="tx2" presStyleLbl="revTx" presStyleIdx="4" presStyleCnt="15"/>
      <dgm:spPr/>
    </dgm:pt>
    <dgm:pt modelId="{2D773EDF-C5EF-479D-A705-FFEFB2E80B85}" type="pres">
      <dgm:prSet presAssocID="{5EBA1880-CF3F-4258-B189-A3520AEE7043}" presName="vert2" presStyleCnt="0"/>
      <dgm:spPr/>
    </dgm:pt>
    <dgm:pt modelId="{140A150B-0EEA-4FA0-9623-5837D44775B7}" type="pres">
      <dgm:prSet presAssocID="{5EBA1880-CF3F-4258-B189-A3520AEE7043}" presName="thinLine2b" presStyleLbl="callout" presStyleIdx="3" presStyleCnt="14"/>
      <dgm:spPr/>
    </dgm:pt>
    <dgm:pt modelId="{D7D7986F-DAB4-43B2-9AEA-9CA40B7D0C8A}" type="pres">
      <dgm:prSet presAssocID="{5EBA1880-CF3F-4258-B189-A3520AEE7043}" presName="vertSpace2b" presStyleCnt="0"/>
      <dgm:spPr/>
    </dgm:pt>
    <dgm:pt modelId="{564A68C5-2AA7-421D-AF84-601ED4AF30E9}" type="pres">
      <dgm:prSet presAssocID="{8E970DB9-F21D-4AA8-814E-045F3FB1F304}" presName="horz2" presStyleCnt="0"/>
      <dgm:spPr/>
    </dgm:pt>
    <dgm:pt modelId="{85783629-8DB1-4CEF-BC85-AE5215FA12C0}" type="pres">
      <dgm:prSet presAssocID="{8E970DB9-F21D-4AA8-814E-045F3FB1F304}" presName="horzSpace2" presStyleCnt="0"/>
      <dgm:spPr/>
    </dgm:pt>
    <dgm:pt modelId="{B741588C-33BD-40B0-92B5-7BF90B300F6B}" type="pres">
      <dgm:prSet presAssocID="{8E970DB9-F21D-4AA8-814E-045F3FB1F304}" presName="tx2" presStyleLbl="revTx" presStyleIdx="5" presStyleCnt="15"/>
      <dgm:spPr/>
    </dgm:pt>
    <dgm:pt modelId="{F9E2BC34-1D5D-4763-B6D3-19F7BD91CFAB}" type="pres">
      <dgm:prSet presAssocID="{8E970DB9-F21D-4AA8-814E-045F3FB1F304}" presName="vert2" presStyleCnt="0"/>
      <dgm:spPr/>
    </dgm:pt>
    <dgm:pt modelId="{CA15CC81-D751-4A6C-8041-A3A0BF500102}" type="pres">
      <dgm:prSet presAssocID="{8E970DB9-F21D-4AA8-814E-045F3FB1F304}" presName="thinLine2b" presStyleLbl="callout" presStyleIdx="4" presStyleCnt="14"/>
      <dgm:spPr/>
    </dgm:pt>
    <dgm:pt modelId="{5DB623EA-C4D1-47E1-9E4E-C1EAD1F44EC1}" type="pres">
      <dgm:prSet presAssocID="{8E970DB9-F21D-4AA8-814E-045F3FB1F304}" presName="vertSpace2b" presStyleCnt="0"/>
      <dgm:spPr/>
    </dgm:pt>
    <dgm:pt modelId="{BE725E5B-90F8-4B1A-BB7C-7656020D5A97}" type="pres">
      <dgm:prSet presAssocID="{2214254B-E32E-49B2-8013-FF89C0304C29}" presName="horz2" presStyleCnt="0"/>
      <dgm:spPr/>
    </dgm:pt>
    <dgm:pt modelId="{5A371AD9-9410-48EB-ACA0-CE5467C54367}" type="pres">
      <dgm:prSet presAssocID="{2214254B-E32E-49B2-8013-FF89C0304C29}" presName="horzSpace2" presStyleCnt="0"/>
      <dgm:spPr/>
    </dgm:pt>
    <dgm:pt modelId="{4D96F38C-5979-4AC1-83F0-1CDD5E96DC3A}" type="pres">
      <dgm:prSet presAssocID="{2214254B-E32E-49B2-8013-FF89C0304C29}" presName="tx2" presStyleLbl="revTx" presStyleIdx="6" presStyleCnt="15"/>
      <dgm:spPr/>
    </dgm:pt>
    <dgm:pt modelId="{821066D2-D569-4332-A287-FF9076391902}" type="pres">
      <dgm:prSet presAssocID="{2214254B-E32E-49B2-8013-FF89C0304C29}" presName="vert2" presStyleCnt="0"/>
      <dgm:spPr/>
    </dgm:pt>
    <dgm:pt modelId="{268E701B-1EA6-437F-BF89-A90C2104A90E}" type="pres">
      <dgm:prSet presAssocID="{2214254B-E32E-49B2-8013-FF89C0304C29}" presName="thinLine2b" presStyleLbl="callout" presStyleIdx="5" presStyleCnt="14"/>
      <dgm:spPr/>
    </dgm:pt>
    <dgm:pt modelId="{C20B463A-CC90-46F6-B6A3-3B340B620A86}" type="pres">
      <dgm:prSet presAssocID="{2214254B-E32E-49B2-8013-FF89C0304C29}" presName="vertSpace2b" presStyleCnt="0"/>
      <dgm:spPr/>
    </dgm:pt>
    <dgm:pt modelId="{FAA980CC-A77E-476D-9E6D-EE3BC9F6A531}" type="pres">
      <dgm:prSet presAssocID="{619A25CA-EE1D-4F6C-BC46-B7199FF10F1C}" presName="horz2" presStyleCnt="0"/>
      <dgm:spPr/>
    </dgm:pt>
    <dgm:pt modelId="{FFB34166-47C4-45DE-A77B-94286B766E19}" type="pres">
      <dgm:prSet presAssocID="{619A25CA-EE1D-4F6C-BC46-B7199FF10F1C}" presName="horzSpace2" presStyleCnt="0"/>
      <dgm:spPr/>
    </dgm:pt>
    <dgm:pt modelId="{7081027C-23D2-4416-935E-AFF46CA35069}" type="pres">
      <dgm:prSet presAssocID="{619A25CA-EE1D-4F6C-BC46-B7199FF10F1C}" presName="tx2" presStyleLbl="revTx" presStyleIdx="7" presStyleCnt="15"/>
      <dgm:spPr/>
    </dgm:pt>
    <dgm:pt modelId="{EB5DF2C9-D3D3-4E83-BB59-44C380EEA5DF}" type="pres">
      <dgm:prSet presAssocID="{619A25CA-EE1D-4F6C-BC46-B7199FF10F1C}" presName="vert2" presStyleCnt="0"/>
      <dgm:spPr/>
    </dgm:pt>
    <dgm:pt modelId="{A147B154-4613-43C8-BA36-DE139BEB4863}" type="pres">
      <dgm:prSet presAssocID="{619A25CA-EE1D-4F6C-BC46-B7199FF10F1C}" presName="thinLine2b" presStyleLbl="callout" presStyleIdx="6" presStyleCnt="14"/>
      <dgm:spPr/>
    </dgm:pt>
    <dgm:pt modelId="{9F16A69E-15E7-47AD-934A-4A18681857D6}" type="pres">
      <dgm:prSet presAssocID="{619A25CA-EE1D-4F6C-BC46-B7199FF10F1C}" presName="vertSpace2b" presStyleCnt="0"/>
      <dgm:spPr/>
    </dgm:pt>
    <dgm:pt modelId="{7F119260-D9C4-49F8-81BE-8C3F76D05184}" type="pres">
      <dgm:prSet presAssocID="{1CB7D417-EF32-435C-B309-2E207BF546CC}" presName="horz2" presStyleCnt="0"/>
      <dgm:spPr/>
    </dgm:pt>
    <dgm:pt modelId="{67CAEB8A-358D-46D0-836A-C2909F5E8143}" type="pres">
      <dgm:prSet presAssocID="{1CB7D417-EF32-435C-B309-2E207BF546CC}" presName="horzSpace2" presStyleCnt="0"/>
      <dgm:spPr/>
    </dgm:pt>
    <dgm:pt modelId="{567A0611-94D5-4574-BF4A-C744111CB11A}" type="pres">
      <dgm:prSet presAssocID="{1CB7D417-EF32-435C-B309-2E207BF546CC}" presName="tx2" presStyleLbl="revTx" presStyleIdx="8" presStyleCnt="15"/>
      <dgm:spPr/>
    </dgm:pt>
    <dgm:pt modelId="{F8958B79-7923-40EA-AB69-8EF90B460112}" type="pres">
      <dgm:prSet presAssocID="{1CB7D417-EF32-435C-B309-2E207BF546CC}" presName="vert2" presStyleCnt="0"/>
      <dgm:spPr/>
    </dgm:pt>
    <dgm:pt modelId="{84450A33-1E02-4B20-B290-67C37D03D2EB}" type="pres">
      <dgm:prSet presAssocID="{1CB7D417-EF32-435C-B309-2E207BF546CC}" presName="thinLine2b" presStyleLbl="callout" presStyleIdx="7" presStyleCnt="14"/>
      <dgm:spPr/>
    </dgm:pt>
    <dgm:pt modelId="{C694568F-2FED-4649-9771-482F195295F3}" type="pres">
      <dgm:prSet presAssocID="{1CB7D417-EF32-435C-B309-2E207BF546CC}" presName="vertSpace2b" presStyleCnt="0"/>
      <dgm:spPr/>
    </dgm:pt>
    <dgm:pt modelId="{826CC064-1509-49D3-B350-067191EFD7CD}" type="pres">
      <dgm:prSet presAssocID="{715F4419-6C80-4836-807D-F46D21A7E5E1}" presName="horz2" presStyleCnt="0"/>
      <dgm:spPr/>
    </dgm:pt>
    <dgm:pt modelId="{1D3E3794-915E-4573-8C5E-6975ABFECE7C}" type="pres">
      <dgm:prSet presAssocID="{715F4419-6C80-4836-807D-F46D21A7E5E1}" presName="horzSpace2" presStyleCnt="0"/>
      <dgm:spPr/>
    </dgm:pt>
    <dgm:pt modelId="{F2DAA63F-5B02-4AEB-B13B-DA4AE6AC4D91}" type="pres">
      <dgm:prSet presAssocID="{715F4419-6C80-4836-807D-F46D21A7E5E1}" presName="tx2" presStyleLbl="revTx" presStyleIdx="9" presStyleCnt="15"/>
      <dgm:spPr/>
    </dgm:pt>
    <dgm:pt modelId="{E29619BD-1F63-412E-A4BD-D84D2BF4CF58}" type="pres">
      <dgm:prSet presAssocID="{715F4419-6C80-4836-807D-F46D21A7E5E1}" presName="vert2" presStyleCnt="0"/>
      <dgm:spPr/>
    </dgm:pt>
    <dgm:pt modelId="{45F253D7-A5D0-4C71-B2EC-A26385371F03}" type="pres">
      <dgm:prSet presAssocID="{715F4419-6C80-4836-807D-F46D21A7E5E1}" presName="thinLine2b" presStyleLbl="callout" presStyleIdx="8" presStyleCnt="14"/>
      <dgm:spPr/>
    </dgm:pt>
    <dgm:pt modelId="{0E513014-5118-4DA3-A4A7-C7A06AFCFD4A}" type="pres">
      <dgm:prSet presAssocID="{715F4419-6C80-4836-807D-F46D21A7E5E1}" presName="vertSpace2b" presStyleCnt="0"/>
      <dgm:spPr/>
    </dgm:pt>
    <dgm:pt modelId="{99D74684-B899-4106-9537-ACE25086503D}" type="pres">
      <dgm:prSet presAssocID="{B92EFF3B-C5A4-422F-B3D0-F71293464231}" presName="horz2" presStyleCnt="0"/>
      <dgm:spPr/>
    </dgm:pt>
    <dgm:pt modelId="{931913F1-28B6-4E2F-9FD7-CE187FB5C2CA}" type="pres">
      <dgm:prSet presAssocID="{B92EFF3B-C5A4-422F-B3D0-F71293464231}" presName="horzSpace2" presStyleCnt="0"/>
      <dgm:spPr/>
    </dgm:pt>
    <dgm:pt modelId="{A2814FD8-C129-4B69-8F44-ADB2E626ED75}" type="pres">
      <dgm:prSet presAssocID="{B92EFF3B-C5A4-422F-B3D0-F71293464231}" presName="tx2" presStyleLbl="revTx" presStyleIdx="10" presStyleCnt="15"/>
      <dgm:spPr/>
    </dgm:pt>
    <dgm:pt modelId="{073307DD-EC1F-4D57-BBF2-FDAE4ACF618B}" type="pres">
      <dgm:prSet presAssocID="{B92EFF3B-C5A4-422F-B3D0-F71293464231}" presName="vert2" presStyleCnt="0"/>
      <dgm:spPr/>
    </dgm:pt>
    <dgm:pt modelId="{0F35CF29-7C86-465A-9A44-D5CD4F13DE33}" type="pres">
      <dgm:prSet presAssocID="{B92EFF3B-C5A4-422F-B3D0-F71293464231}" presName="thinLine2b" presStyleLbl="callout" presStyleIdx="9" presStyleCnt="14"/>
      <dgm:spPr/>
    </dgm:pt>
    <dgm:pt modelId="{6AFC4528-1624-482D-B52F-6372B5CCA5B1}" type="pres">
      <dgm:prSet presAssocID="{B92EFF3B-C5A4-422F-B3D0-F71293464231}" presName="vertSpace2b" presStyleCnt="0"/>
      <dgm:spPr/>
    </dgm:pt>
    <dgm:pt modelId="{BE474FE8-67AC-4A1A-909A-D243E4D665AC}" type="pres">
      <dgm:prSet presAssocID="{8699F66C-9B94-41BA-83E6-702BEEEF922A}" presName="horz2" presStyleCnt="0"/>
      <dgm:spPr/>
    </dgm:pt>
    <dgm:pt modelId="{6C10F378-67C8-42DA-A527-3A646336B16D}" type="pres">
      <dgm:prSet presAssocID="{8699F66C-9B94-41BA-83E6-702BEEEF922A}" presName="horzSpace2" presStyleCnt="0"/>
      <dgm:spPr/>
    </dgm:pt>
    <dgm:pt modelId="{653BBB74-9EC0-49E9-A53D-7A9CBCE5CF92}" type="pres">
      <dgm:prSet presAssocID="{8699F66C-9B94-41BA-83E6-702BEEEF922A}" presName="tx2" presStyleLbl="revTx" presStyleIdx="11" presStyleCnt="15"/>
      <dgm:spPr/>
    </dgm:pt>
    <dgm:pt modelId="{7FC5764C-F369-4957-8D40-AB6FB14B6C6E}" type="pres">
      <dgm:prSet presAssocID="{8699F66C-9B94-41BA-83E6-702BEEEF922A}" presName="vert2" presStyleCnt="0"/>
      <dgm:spPr/>
    </dgm:pt>
    <dgm:pt modelId="{5F9C70B6-EB67-41F3-B49D-CC7CC215BB8B}" type="pres">
      <dgm:prSet presAssocID="{8699F66C-9B94-41BA-83E6-702BEEEF922A}" presName="thinLine2b" presStyleLbl="callout" presStyleIdx="10" presStyleCnt="14"/>
      <dgm:spPr/>
    </dgm:pt>
    <dgm:pt modelId="{2693DFA1-9641-4A44-A40D-CD87B981E89F}" type="pres">
      <dgm:prSet presAssocID="{8699F66C-9B94-41BA-83E6-702BEEEF922A}" presName="vertSpace2b" presStyleCnt="0"/>
      <dgm:spPr/>
    </dgm:pt>
    <dgm:pt modelId="{618AFC09-96B2-4209-9B3B-11B3E6363926}" type="pres">
      <dgm:prSet presAssocID="{82916886-4D3A-4F75-A107-E73A67648795}" presName="horz2" presStyleCnt="0"/>
      <dgm:spPr/>
    </dgm:pt>
    <dgm:pt modelId="{08775A58-099F-49CF-95F7-77BE6C31393C}" type="pres">
      <dgm:prSet presAssocID="{82916886-4D3A-4F75-A107-E73A67648795}" presName="horzSpace2" presStyleCnt="0"/>
      <dgm:spPr/>
    </dgm:pt>
    <dgm:pt modelId="{8FFF4734-E64E-4E89-BF6E-89237DF3F802}" type="pres">
      <dgm:prSet presAssocID="{82916886-4D3A-4F75-A107-E73A67648795}" presName="tx2" presStyleLbl="revTx" presStyleIdx="12" presStyleCnt="15"/>
      <dgm:spPr/>
    </dgm:pt>
    <dgm:pt modelId="{E2542CA4-5AD2-4D13-BE67-2BBB77249E0F}" type="pres">
      <dgm:prSet presAssocID="{82916886-4D3A-4F75-A107-E73A67648795}" presName="vert2" presStyleCnt="0"/>
      <dgm:spPr/>
    </dgm:pt>
    <dgm:pt modelId="{E26B841E-118F-4B0A-95EA-52A034C6D2FA}" type="pres">
      <dgm:prSet presAssocID="{82916886-4D3A-4F75-A107-E73A67648795}" presName="thinLine2b" presStyleLbl="callout" presStyleIdx="11" presStyleCnt="14"/>
      <dgm:spPr/>
    </dgm:pt>
    <dgm:pt modelId="{3667A3D8-900D-4124-ABD5-07A6D95B0598}" type="pres">
      <dgm:prSet presAssocID="{82916886-4D3A-4F75-A107-E73A67648795}" presName="vertSpace2b" presStyleCnt="0"/>
      <dgm:spPr/>
    </dgm:pt>
    <dgm:pt modelId="{F90B05FE-24A3-4D8A-9B66-2B19F22EA4A0}" type="pres">
      <dgm:prSet presAssocID="{DE0B0A15-4AE4-4031-BE7B-49E5ADF42E4F}" presName="horz2" presStyleCnt="0"/>
      <dgm:spPr/>
    </dgm:pt>
    <dgm:pt modelId="{E8D9F83F-2EC9-4FBF-9C7D-BC3EFA1188EB}" type="pres">
      <dgm:prSet presAssocID="{DE0B0A15-4AE4-4031-BE7B-49E5ADF42E4F}" presName="horzSpace2" presStyleCnt="0"/>
      <dgm:spPr/>
    </dgm:pt>
    <dgm:pt modelId="{B1C00986-7CA1-4061-BAB6-850BE13E31FF}" type="pres">
      <dgm:prSet presAssocID="{DE0B0A15-4AE4-4031-BE7B-49E5ADF42E4F}" presName="tx2" presStyleLbl="revTx" presStyleIdx="13" presStyleCnt="15"/>
      <dgm:spPr/>
    </dgm:pt>
    <dgm:pt modelId="{46420440-1174-432D-A86D-A571703F75F3}" type="pres">
      <dgm:prSet presAssocID="{DE0B0A15-4AE4-4031-BE7B-49E5ADF42E4F}" presName="vert2" presStyleCnt="0"/>
      <dgm:spPr/>
    </dgm:pt>
    <dgm:pt modelId="{1F173D77-CEFF-46BA-84BE-18F40259277B}" type="pres">
      <dgm:prSet presAssocID="{DE0B0A15-4AE4-4031-BE7B-49E5ADF42E4F}" presName="thinLine2b" presStyleLbl="callout" presStyleIdx="12" presStyleCnt="14"/>
      <dgm:spPr/>
    </dgm:pt>
    <dgm:pt modelId="{5135CAA1-0C29-43A4-AF0E-CF6C03B2D863}" type="pres">
      <dgm:prSet presAssocID="{DE0B0A15-4AE4-4031-BE7B-49E5ADF42E4F}" presName="vertSpace2b" presStyleCnt="0"/>
      <dgm:spPr/>
    </dgm:pt>
    <dgm:pt modelId="{71EC98DD-7B1D-427B-B8B2-F289F77FA7ED}" type="pres">
      <dgm:prSet presAssocID="{FF7F0B81-AEE0-4E96-BEF6-188812EF86DF}" presName="horz2" presStyleCnt="0"/>
      <dgm:spPr/>
    </dgm:pt>
    <dgm:pt modelId="{11E13155-A5CF-4C0D-9C71-78965BD7B502}" type="pres">
      <dgm:prSet presAssocID="{FF7F0B81-AEE0-4E96-BEF6-188812EF86DF}" presName="horzSpace2" presStyleCnt="0"/>
      <dgm:spPr/>
    </dgm:pt>
    <dgm:pt modelId="{71B5E695-E70D-49B7-B0C5-E757EF67F375}" type="pres">
      <dgm:prSet presAssocID="{FF7F0B81-AEE0-4E96-BEF6-188812EF86DF}" presName="tx2" presStyleLbl="revTx" presStyleIdx="14" presStyleCnt="15"/>
      <dgm:spPr/>
    </dgm:pt>
    <dgm:pt modelId="{5ABFCE7E-B457-4751-953E-06DA81A37AEF}" type="pres">
      <dgm:prSet presAssocID="{FF7F0B81-AEE0-4E96-BEF6-188812EF86DF}" presName="vert2" presStyleCnt="0"/>
      <dgm:spPr/>
    </dgm:pt>
    <dgm:pt modelId="{0D96B8E5-6119-4E08-A9C6-AFBF943C03A3}" type="pres">
      <dgm:prSet presAssocID="{FF7F0B81-AEE0-4E96-BEF6-188812EF86DF}" presName="thinLine2b" presStyleLbl="callout" presStyleIdx="13" presStyleCnt="14"/>
      <dgm:spPr/>
    </dgm:pt>
    <dgm:pt modelId="{A7C31C9A-864B-40D1-848C-A97C0B89F710}" type="pres">
      <dgm:prSet presAssocID="{FF7F0B81-AEE0-4E96-BEF6-188812EF86DF}" presName="vertSpace2b" presStyleCnt="0"/>
      <dgm:spPr/>
    </dgm:pt>
  </dgm:ptLst>
  <dgm:cxnLst>
    <dgm:cxn modelId="{029E290F-9E52-47AC-B9A3-549D98CE93BC}" srcId="{83AC508B-179D-45CE-9062-FC66A1D8F0A9}" destId="{87C2C6E8-3BB8-49DE-91AF-FDCB79D79AD0}" srcOrd="2" destOrd="0" parTransId="{396E529E-B3D1-4E9A-9823-1B8FB1CCAF25}" sibTransId="{309FC885-32DC-420D-A500-93B183C66622}"/>
    <dgm:cxn modelId="{161B7718-3005-407E-82F3-3388778973A1}" srcId="{BBEDAF7E-4C2D-4F51-ABB8-C7A6033008C3}" destId="{83AC508B-179D-45CE-9062-FC66A1D8F0A9}" srcOrd="0" destOrd="0" parTransId="{D0DD274A-563D-436E-A19A-E31963DB4A33}" sibTransId="{0B0E7A25-64E8-41B9-9A26-99C0D4FCB423}"/>
    <dgm:cxn modelId="{F255191C-4170-47F1-ADE7-1E9D0CD5C21E}" type="presOf" srcId="{83AC508B-179D-45CE-9062-FC66A1D8F0A9}" destId="{0D67338C-0661-4E99-A1D8-5B961752155E}" srcOrd="0" destOrd="0" presId="urn:microsoft.com/office/officeart/2008/layout/LinedList"/>
    <dgm:cxn modelId="{88BED91F-E790-4415-9B38-5804FC2A61C3}" srcId="{83AC508B-179D-45CE-9062-FC66A1D8F0A9}" destId="{624A7F86-1E5A-4558-A5D8-023F5DA421C8}" srcOrd="0" destOrd="0" parTransId="{724638C6-1427-4D79-8B7D-77C574B3FB7D}" sibTransId="{D54992D9-5F87-4DE9-95F8-F16C6CDEF03C}"/>
    <dgm:cxn modelId="{940B7628-869F-43E8-BD38-7F549154E457}" type="presOf" srcId="{1CB7D417-EF32-435C-B309-2E207BF546CC}" destId="{567A0611-94D5-4574-BF4A-C744111CB11A}" srcOrd="0" destOrd="0" presId="urn:microsoft.com/office/officeart/2008/layout/LinedList"/>
    <dgm:cxn modelId="{50C6012C-8C33-4338-96EB-6A4D09DDD719}" type="presOf" srcId="{82916886-4D3A-4F75-A107-E73A67648795}" destId="{8FFF4734-E64E-4E89-BF6E-89237DF3F802}" srcOrd="0" destOrd="0" presId="urn:microsoft.com/office/officeart/2008/layout/LinedList"/>
    <dgm:cxn modelId="{0A9D4B35-C8D8-49BC-A341-CB7EB092CDBD}" type="presOf" srcId="{B92EFF3B-C5A4-422F-B3D0-F71293464231}" destId="{A2814FD8-C129-4B69-8F44-ADB2E626ED75}" srcOrd="0" destOrd="0" presId="urn:microsoft.com/office/officeart/2008/layout/LinedList"/>
    <dgm:cxn modelId="{7C3B6C42-E399-458A-9B16-6E575EAB2EF4}" type="presOf" srcId="{8E970DB9-F21D-4AA8-814E-045F3FB1F304}" destId="{B741588C-33BD-40B0-92B5-7BF90B300F6B}" srcOrd="0" destOrd="0" presId="urn:microsoft.com/office/officeart/2008/layout/LinedList"/>
    <dgm:cxn modelId="{37AF0746-5D6C-4089-A99E-55E406E7CCD0}" srcId="{83AC508B-179D-45CE-9062-FC66A1D8F0A9}" destId="{AC92E730-8958-4CF9-ABE7-52F6E6304B29}" srcOrd="1" destOrd="0" parTransId="{63DEF3F8-42F1-4784-B604-9DF83755674E}" sibTransId="{F16C73D3-053F-4597-8C4C-396F026D00D8}"/>
    <dgm:cxn modelId="{299A6F46-093A-4A18-B8BB-2BEA6BC72511}" type="presOf" srcId="{87C2C6E8-3BB8-49DE-91AF-FDCB79D79AD0}" destId="{8A7DDF7C-15D7-40DD-88DB-0669752AF805}" srcOrd="0" destOrd="0" presId="urn:microsoft.com/office/officeart/2008/layout/LinedList"/>
    <dgm:cxn modelId="{3841B847-149F-4E6F-83DB-A7A6DA0B73E3}" srcId="{83AC508B-179D-45CE-9062-FC66A1D8F0A9}" destId="{1CB7D417-EF32-435C-B309-2E207BF546CC}" srcOrd="7" destOrd="0" parTransId="{F7F6AC7F-450D-4F00-A012-CBCBB88BF18B}" sibTransId="{BEE281B1-426C-4805-A2F7-7FC387CC1EB4}"/>
    <dgm:cxn modelId="{B414A148-EC18-4AEA-8CC7-D7D314AD522B}" type="presOf" srcId="{BBEDAF7E-4C2D-4F51-ABB8-C7A6033008C3}" destId="{0B2BD283-375A-4838-BBC1-72A1CDB89B28}" srcOrd="0" destOrd="0" presId="urn:microsoft.com/office/officeart/2008/layout/LinedList"/>
    <dgm:cxn modelId="{73A1716A-73DA-4680-B3CA-0E9740D5F635}" type="presOf" srcId="{5EBA1880-CF3F-4258-B189-A3520AEE7043}" destId="{B20A3915-5DC9-4C77-AD9E-838FACA13E7E}" srcOrd="0" destOrd="0" presId="urn:microsoft.com/office/officeart/2008/layout/LinedList"/>
    <dgm:cxn modelId="{7E9BFA4B-A09B-4310-87CE-1B645E72A586}" srcId="{83AC508B-179D-45CE-9062-FC66A1D8F0A9}" destId="{5EBA1880-CF3F-4258-B189-A3520AEE7043}" srcOrd="3" destOrd="0" parTransId="{AEE2537B-BCF7-4536-A07A-44BDD348872A}" sibTransId="{F1A0AAFE-9B53-4487-8A70-90E708BCCAD9}"/>
    <dgm:cxn modelId="{CBD1A16F-4DCB-4FEA-8EE6-F201AC7C2E62}" srcId="{83AC508B-179D-45CE-9062-FC66A1D8F0A9}" destId="{715F4419-6C80-4836-807D-F46D21A7E5E1}" srcOrd="8" destOrd="0" parTransId="{E157937C-EF06-4918-9116-A13B67D1451E}" sibTransId="{60C9DE8C-0E27-42DA-AFA2-43FA8CED8928}"/>
    <dgm:cxn modelId="{95C03553-2A16-48C1-A222-8CA0A3ACC1A1}" srcId="{83AC508B-179D-45CE-9062-FC66A1D8F0A9}" destId="{8E970DB9-F21D-4AA8-814E-045F3FB1F304}" srcOrd="4" destOrd="0" parTransId="{D0EB5EC7-FA4F-4A5C-8F2D-9BFB975FFB79}" sibTransId="{26968EF4-F405-4E62-B99F-703DEC0C2CBF}"/>
    <dgm:cxn modelId="{4308EA57-13DD-4588-A3FA-E14C39B84F16}" type="presOf" srcId="{AC92E730-8958-4CF9-ABE7-52F6E6304B29}" destId="{5A5A6B9D-589B-4B53-8F18-EB9CC6891EC6}" srcOrd="0" destOrd="0" presId="urn:microsoft.com/office/officeart/2008/layout/LinedList"/>
    <dgm:cxn modelId="{5C051A7B-DC65-4500-B507-9D807094C48E}" srcId="{83AC508B-179D-45CE-9062-FC66A1D8F0A9}" destId="{FF7F0B81-AEE0-4E96-BEF6-188812EF86DF}" srcOrd="13" destOrd="0" parTransId="{0B5000CF-DE2E-4BDF-BE9A-F117F657D58F}" sibTransId="{E42936A1-1F3C-499B-9D33-507B9956D559}"/>
    <dgm:cxn modelId="{B615D481-26FB-4489-B9A4-C0E6FC7B38E2}" srcId="{83AC508B-179D-45CE-9062-FC66A1D8F0A9}" destId="{B92EFF3B-C5A4-422F-B3D0-F71293464231}" srcOrd="9" destOrd="0" parTransId="{FA845642-0544-4A28-9034-0A398D48EA49}" sibTransId="{09658AC1-9FF2-4B77-ACB8-7AA201D0D8AE}"/>
    <dgm:cxn modelId="{0A816E83-722B-4243-B151-C95D4E4AF235}" type="presOf" srcId="{2214254B-E32E-49B2-8013-FF89C0304C29}" destId="{4D96F38C-5979-4AC1-83F0-1CDD5E96DC3A}" srcOrd="0" destOrd="0" presId="urn:microsoft.com/office/officeart/2008/layout/LinedList"/>
    <dgm:cxn modelId="{C0A3FC85-06A6-4DE6-B5DE-76F2217CEA4F}" srcId="{83AC508B-179D-45CE-9062-FC66A1D8F0A9}" destId="{82916886-4D3A-4F75-A107-E73A67648795}" srcOrd="11" destOrd="0" parTransId="{E55B31AF-5F22-4566-A2A0-DAACE466CEAA}" sibTransId="{9B748393-834B-4CC0-8557-866A56EBD118}"/>
    <dgm:cxn modelId="{C4468990-B043-45A6-BD57-F3EF2DDD535A}" type="presOf" srcId="{DE0B0A15-4AE4-4031-BE7B-49E5ADF42E4F}" destId="{B1C00986-7CA1-4061-BAB6-850BE13E31FF}" srcOrd="0" destOrd="0" presId="urn:microsoft.com/office/officeart/2008/layout/LinedList"/>
    <dgm:cxn modelId="{82341D93-8080-412E-BE81-4CF12E08E0BF}" srcId="{83AC508B-179D-45CE-9062-FC66A1D8F0A9}" destId="{2214254B-E32E-49B2-8013-FF89C0304C29}" srcOrd="5" destOrd="0" parTransId="{39F8162D-289A-4AB5-85F8-A81C221215C8}" sibTransId="{3C809D25-E708-49E7-8792-909AD0C8DA2F}"/>
    <dgm:cxn modelId="{F938029E-A75B-4EEB-A82F-6897D8EC4C53}" srcId="{83AC508B-179D-45CE-9062-FC66A1D8F0A9}" destId="{DE0B0A15-4AE4-4031-BE7B-49E5ADF42E4F}" srcOrd="12" destOrd="0" parTransId="{EB1ADA6B-A2FB-44B6-8ABB-EA4F8034FC26}" sibTransId="{AF6F5B4D-B30B-493C-8CE9-AC0A4FB5A522}"/>
    <dgm:cxn modelId="{774CCEA2-66F1-4A7B-8FE1-DFAD62DCA27F}" type="presOf" srcId="{624A7F86-1E5A-4558-A5D8-023F5DA421C8}" destId="{C3D1A4DF-B884-43BB-BE76-CAB47D3F65F7}" srcOrd="0" destOrd="0" presId="urn:microsoft.com/office/officeart/2008/layout/LinedList"/>
    <dgm:cxn modelId="{1103C7AB-11DF-4BE2-972C-78C63BBE2632}" type="presOf" srcId="{FF7F0B81-AEE0-4E96-BEF6-188812EF86DF}" destId="{71B5E695-E70D-49B7-B0C5-E757EF67F375}" srcOrd="0" destOrd="0" presId="urn:microsoft.com/office/officeart/2008/layout/LinedList"/>
    <dgm:cxn modelId="{B8D43AB4-1228-469C-A921-E703B926D378}" type="presOf" srcId="{715F4419-6C80-4836-807D-F46D21A7E5E1}" destId="{F2DAA63F-5B02-4AEB-B13B-DA4AE6AC4D91}" srcOrd="0" destOrd="0" presId="urn:microsoft.com/office/officeart/2008/layout/LinedList"/>
    <dgm:cxn modelId="{50C0F4C3-1F52-41A0-85DA-9A683F3479E2}" srcId="{83AC508B-179D-45CE-9062-FC66A1D8F0A9}" destId="{619A25CA-EE1D-4F6C-BC46-B7199FF10F1C}" srcOrd="6" destOrd="0" parTransId="{331ECCE3-9CC8-4519-BADD-0553F98B6E98}" sibTransId="{A6708314-62F2-4DD5-B842-019F426B6D1D}"/>
    <dgm:cxn modelId="{FFBC71D5-346E-4C1D-93AA-CE71FC092735}" type="presOf" srcId="{8699F66C-9B94-41BA-83E6-702BEEEF922A}" destId="{653BBB74-9EC0-49E9-A53D-7A9CBCE5CF92}" srcOrd="0" destOrd="0" presId="urn:microsoft.com/office/officeart/2008/layout/LinedList"/>
    <dgm:cxn modelId="{318D9ADC-4A8D-4DDD-8FCF-D18288C61728}" type="presOf" srcId="{619A25CA-EE1D-4F6C-BC46-B7199FF10F1C}" destId="{7081027C-23D2-4416-935E-AFF46CA35069}" srcOrd="0" destOrd="0" presId="urn:microsoft.com/office/officeart/2008/layout/LinedList"/>
    <dgm:cxn modelId="{96B77AEE-B889-4B8D-B00F-A5BAD4E2C051}" srcId="{83AC508B-179D-45CE-9062-FC66A1D8F0A9}" destId="{8699F66C-9B94-41BA-83E6-702BEEEF922A}" srcOrd="10" destOrd="0" parTransId="{3D5C8910-DCD2-4338-BFA9-2879D752F338}" sibTransId="{EB7FF8AA-1F88-43B7-A898-D5DFC337270A}"/>
    <dgm:cxn modelId="{D46C0D9E-E1E2-4C41-B338-D0F2B5EF7A0A}" type="presParOf" srcId="{0B2BD283-375A-4838-BBC1-72A1CDB89B28}" destId="{9AB61651-AF02-4BA0-85F9-74F82A56D2AB}" srcOrd="0" destOrd="0" presId="urn:microsoft.com/office/officeart/2008/layout/LinedList"/>
    <dgm:cxn modelId="{E6914912-690B-4833-A7B2-9419B08D97D3}" type="presParOf" srcId="{0B2BD283-375A-4838-BBC1-72A1CDB89B28}" destId="{1923AE9B-DEF4-46A1-963B-AE7962C84E1E}" srcOrd="1" destOrd="0" presId="urn:microsoft.com/office/officeart/2008/layout/LinedList"/>
    <dgm:cxn modelId="{2BC79993-643F-4A46-B227-D69DEDDFBD07}" type="presParOf" srcId="{1923AE9B-DEF4-46A1-963B-AE7962C84E1E}" destId="{0D67338C-0661-4E99-A1D8-5B961752155E}" srcOrd="0" destOrd="0" presId="urn:microsoft.com/office/officeart/2008/layout/LinedList"/>
    <dgm:cxn modelId="{F0629CF3-487D-4478-B936-191933B33E3E}" type="presParOf" srcId="{1923AE9B-DEF4-46A1-963B-AE7962C84E1E}" destId="{299CCB16-0860-4F71-BC26-52EAF329B837}" srcOrd="1" destOrd="0" presId="urn:microsoft.com/office/officeart/2008/layout/LinedList"/>
    <dgm:cxn modelId="{34F7D5B3-0B1C-4C0C-AA0A-77B6F9A1F94E}" type="presParOf" srcId="{299CCB16-0860-4F71-BC26-52EAF329B837}" destId="{21368C5E-3A9C-4E7E-B85B-1D2B765F7339}" srcOrd="0" destOrd="0" presId="urn:microsoft.com/office/officeart/2008/layout/LinedList"/>
    <dgm:cxn modelId="{3DEFCFB8-505D-4673-AAA1-DCEA60249C35}" type="presParOf" srcId="{299CCB16-0860-4F71-BC26-52EAF329B837}" destId="{DBBAAE00-FB11-40F2-ACAE-741C1B12151F}" srcOrd="1" destOrd="0" presId="urn:microsoft.com/office/officeart/2008/layout/LinedList"/>
    <dgm:cxn modelId="{06CE6879-775B-47FA-8316-3B9A0E822E4F}" type="presParOf" srcId="{DBBAAE00-FB11-40F2-ACAE-741C1B12151F}" destId="{57461E7C-4D81-4F39-AE6C-433931F56DF2}" srcOrd="0" destOrd="0" presId="urn:microsoft.com/office/officeart/2008/layout/LinedList"/>
    <dgm:cxn modelId="{21B652C0-C919-4726-A1FC-82B8C794B83D}" type="presParOf" srcId="{DBBAAE00-FB11-40F2-ACAE-741C1B12151F}" destId="{C3D1A4DF-B884-43BB-BE76-CAB47D3F65F7}" srcOrd="1" destOrd="0" presId="urn:microsoft.com/office/officeart/2008/layout/LinedList"/>
    <dgm:cxn modelId="{B8B042A1-7D25-4B3E-8562-3F0CCA435CCA}" type="presParOf" srcId="{DBBAAE00-FB11-40F2-ACAE-741C1B12151F}" destId="{99CAEBF0-EF59-4BB4-867D-42A363815443}" srcOrd="2" destOrd="0" presId="urn:microsoft.com/office/officeart/2008/layout/LinedList"/>
    <dgm:cxn modelId="{E67DD13E-2AB2-4D5D-9B0A-82EF8E77F3D8}" type="presParOf" srcId="{299CCB16-0860-4F71-BC26-52EAF329B837}" destId="{069FBA8C-5348-4618-813C-8BB23C841556}" srcOrd="2" destOrd="0" presId="urn:microsoft.com/office/officeart/2008/layout/LinedList"/>
    <dgm:cxn modelId="{7D4C0DD3-D625-4037-BBA2-FB5DB966327E}" type="presParOf" srcId="{299CCB16-0860-4F71-BC26-52EAF329B837}" destId="{3EDC03AC-FBC3-447B-A8BE-BB0228022175}" srcOrd="3" destOrd="0" presId="urn:microsoft.com/office/officeart/2008/layout/LinedList"/>
    <dgm:cxn modelId="{0D095126-C952-4379-848F-2E0369D9C4E4}" type="presParOf" srcId="{299CCB16-0860-4F71-BC26-52EAF329B837}" destId="{2FF85CEB-951D-4030-9EC4-DC41C0BD3E6C}" srcOrd="4" destOrd="0" presId="urn:microsoft.com/office/officeart/2008/layout/LinedList"/>
    <dgm:cxn modelId="{BF36F66A-A8C6-4EFF-A9B5-9FBE47FFFF4E}" type="presParOf" srcId="{2FF85CEB-951D-4030-9EC4-DC41C0BD3E6C}" destId="{266A25C0-B3E5-4BFE-BC26-674957B089E7}" srcOrd="0" destOrd="0" presId="urn:microsoft.com/office/officeart/2008/layout/LinedList"/>
    <dgm:cxn modelId="{8BE00AE7-60A7-4F1C-BF4F-7172424FEAB0}" type="presParOf" srcId="{2FF85CEB-951D-4030-9EC4-DC41C0BD3E6C}" destId="{5A5A6B9D-589B-4B53-8F18-EB9CC6891EC6}" srcOrd="1" destOrd="0" presId="urn:microsoft.com/office/officeart/2008/layout/LinedList"/>
    <dgm:cxn modelId="{F6472CEA-865C-4E98-94A1-FA558CE689CA}" type="presParOf" srcId="{2FF85CEB-951D-4030-9EC4-DC41C0BD3E6C}" destId="{B8A012A3-7830-4DFD-B133-ABC442EA8B00}" srcOrd="2" destOrd="0" presId="urn:microsoft.com/office/officeart/2008/layout/LinedList"/>
    <dgm:cxn modelId="{9D807A69-2A0A-424A-9312-381B5D04FF77}" type="presParOf" srcId="{299CCB16-0860-4F71-BC26-52EAF329B837}" destId="{B627C306-BF04-42F9-8E22-4D9297279D37}" srcOrd="5" destOrd="0" presId="urn:microsoft.com/office/officeart/2008/layout/LinedList"/>
    <dgm:cxn modelId="{E8767CBD-92A7-4C5D-BC4E-395FECD435C2}" type="presParOf" srcId="{299CCB16-0860-4F71-BC26-52EAF329B837}" destId="{4FB6F8C9-416F-4C19-9839-F03F6D68FB4C}" srcOrd="6" destOrd="0" presId="urn:microsoft.com/office/officeart/2008/layout/LinedList"/>
    <dgm:cxn modelId="{6DDB8E72-6E30-4400-99CB-2E1D460C147C}" type="presParOf" srcId="{299CCB16-0860-4F71-BC26-52EAF329B837}" destId="{9B6926F1-08E7-4E55-9D23-6567E515B2C0}" srcOrd="7" destOrd="0" presId="urn:microsoft.com/office/officeart/2008/layout/LinedList"/>
    <dgm:cxn modelId="{07578755-CBB5-4F05-85D2-57A713F23419}" type="presParOf" srcId="{9B6926F1-08E7-4E55-9D23-6567E515B2C0}" destId="{9D7FB3D2-B231-4A6E-BE69-9A0209DE8A43}" srcOrd="0" destOrd="0" presId="urn:microsoft.com/office/officeart/2008/layout/LinedList"/>
    <dgm:cxn modelId="{86B3D9FF-CC6C-47DA-8EEF-DCE7669A70B5}" type="presParOf" srcId="{9B6926F1-08E7-4E55-9D23-6567E515B2C0}" destId="{8A7DDF7C-15D7-40DD-88DB-0669752AF805}" srcOrd="1" destOrd="0" presId="urn:microsoft.com/office/officeart/2008/layout/LinedList"/>
    <dgm:cxn modelId="{DAE9F9DF-17BD-4BE0-9C18-75568389681D}" type="presParOf" srcId="{9B6926F1-08E7-4E55-9D23-6567E515B2C0}" destId="{D1C6D293-57B3-4FD4-8B77-07EAA9ADFF7C}" srcOrd="2" destOrd="0" presId="urn:microsoft.com/office/officeart/2008/layout/LinedList"/>
    <dgm:cxn modelId="{DBE57190-A81C-4709-AC2F-AA031E5D8E71}" type="presParOf" srcId="{299CCB16-0860-4F71-BC26-52EAF329B837}" destId="{8357E613-61A4-4CB0-97B9-6BCE48E39240}" srcOrd="8" destOrd="0" presId="urn:microsoft.com/office/officeart/2008/layout/LinedList"/>
    <dgm:cxn modelId="{F20C8C32-201D-4894-A120-0BC15663F923}" type="presParOf" srcId="{299CCB16-0860-4F71-BC26-52EAF329B837}" destId="{299AF5E0-68A3-44F9-A5EA-E3DDD40339AC}" srcOrd="9" destOrd="0" presId="urn:microsoft.com/office/officeart/2008/layout/LinedList"/>
    <dgm:cxn modelId="{47BA90FF-8AF5-4713-9019-5EAE322D8FFB}" type="presParOf" srcId="{299CCB16-0860-4F71-BC26-52EAF329B837}" destId="{04EABA0D-0234-4597-BDD7-4744E7D6FD3D}" srcOrd="10" destOrd="0" presId="urn:microsoft.com/office/officeart/2008/layout/LinedList"/>
    <dgm:cxn modelId="{23E89255-EBAB-4607-ADFC-6F8D017D1549}" type="presParOf" srcId="{04EABA0D-0234-4597-BDD7-4744E7D6FD3D}" destId="{20ACF431-EAA8-4BCB-B66E-38C08F6A9E6D}" srcOrd="0" destOrd="0" presId="urn:microsoft.com/office/officeart/2008/layout/LinedList"/>
    <dgm:cxn modelId="{0BCFDE55-11B4-4552-A6B1-0AA513B4CE4E}" type="presParOf" srcId="{04EABA0D-0234-4597-BDD7-4744E7D6FD3D}" destId="{B20A3915-5DC9-4C77-AD9E-838FACA13E7E}" srcOrd="1" destOrd="0" presId="urn:microsoft.com/office/officeart/2008/layout/LinedList"/>
    <dgm:cxn modelId="{FC92E7DB-C467-4E82-912C-B6A051E700F7}" type="presParOf" srcId="{04EABA0D-0234-4597-BDD7-4744E7D6FD3D}" destId="{2D773EDF-C5EF-479D-A705-FFEFB2E80B85}" srcOrd="2" destOrd="0" presId="urn:microsoft.com/office/officeart/2008/layout/LinedList"/>
    <dgm:cxn modelId="{BDAC636B-5326-4926-886F-182BFA22CF8F}" type="presParOf" srcId="{299CCB16-0860-4F71-BC26-52EAF329B837}" destId="{140A150B-0EEA-4FA0-9623-5837D44775B7}" srcOrd="11" destOrd="0" presId="urn:microsoft.com/office/officeart/2008/layout/LinedList"/>
    <dgm:cxn modelId="{13305D75-2099-499A-8559-213B856D78C5}" type="presParOf" srcId="{299CCB16-0860-4F71-BC26-52EAF329B837}" destId="{D7D7986F-DAB4-43B2-9AEA-9CA40B7D0C8A}" srcOrd="12" destOrd="0" presId="urn:microsoft.com/office/officeart/2008/layout/LinedList"/>
    <dgm:cxn modelId="{4575B5F4-38AA-40C2-BE7B-A6AC2853796E}" type="presParOf" srcId="{299CCB16-0860-4F71-BC26-52EAF329B837}" destId="{564A68C5-2AA7-421D-AF84-601ED4AF30E9}" srcOrd="13" destOrd="0" presId="urn:microsoft.com/office/officeart/2008/layout/LinedList"/>
    <dgm:cxn modelId="{BE7EC29B-90C8-4019-81BF-6097018947D9}" type="presParOf" srcId="{564A68C5-2AA7-421D-AF84-601ED4AF30E9}" destId="{85783629-8DB1-4CEF-BC85-AE5215FA12C0}" srcOrd="0" destOrd="0" presId="urn:microsoft.com/office/officeart/2008/layout/LinedList"/>
    <dgm:cxn modelId="{2FDD16E5-09D6-4C6D-BE89-6AC79C75C71A}" type="presParOf" srcId="{564A68C5-2AA7-421D-AF84-601ED4AF30E9}" destId="{B741588C-33BD-40B0-92B5-7BF90B300F6B}" srcOrd="1" destOrd="0" presId="urn:microsoft.com/office/officeart/2008/layout/LinedList"/>
    <dgm:cxn modelId="{885A83AA-BD59-4478-A200-49110B5A3478}" type="presParOf" srcId="{564A68C5-2AA7-421D-AF84-601ED4AF30E9}" destId="{F9E2BC34-1D5D-4763-B6D3-19F7BD91CFAB}" srcOrd="2" destOrd="0" presId="urn:microsoft.com/office/officeart/2008/layout/LinedList"/>
    <dgm:cxn modelId="{C6FD0B79-3543-4616-A709-9132EB82AFC6}" type="presParOf" srcId="{299CCB16-0860-4F71-BC26-52EAF329B837}" destId="{CA15CC81-D751-4A6C-8041-A3A0BF500102}" srcOrd="14" destOrd="0" presId="urn:microsoft.com/office/officeart/2008/layout/LinedList"/>
    <dgm:cxn modelId="{0C2FA5EE-8806-4388-B5BB-C0DEB67AB3E9}" type="presParOf" srcId="{299CCB16-0860-4F71-BC26-52EAF329B837}" destId="{5DB623EA-C4D1-47E1-9E4E-C1EAD1F44EC1}" srcOrd="15" destOrd="0" presId="urn:microsoft.com/office/officeart/2008/layout/LinedList"/>
    <dgm:cxn modelId="{5FA45B88-3FE5-4F78-AC0B-AE4571F945CD}" type="presParOf" srcId="{299CCB16-0860-4F71-BC26-52EAF329B837}" destId="{BE725E5B-90F8-4B1A-BB7C-7656020D5A97}" srcOrd="16" destOrd="0" presId="urn:microsoft.com/office/officeart/2008/layout/LinedList"/>
    <dgm:cxn modelId="{AED3FC3A-FFD5-4801-B70E-0C2EF549D5B0}" type="presParOf" srcId="{BE725E5B-90F8-4B1A-BB7C-7656020D5A97}" destId="{5A371AD9-9410-48EB-ACA0-CE5467C54367}" srcOrd="0" destOrd="0" presId="urn:microsoft.com/office/officeart/2008/layout/LinedList"/>
    <dgm:cxn modelId="{03F8262A-501E-4694-99B1-31723AC9F255}" type="presParOf" srcId="{BE725E5B-90F8-4B1A-BB7C-7656020D5A97}" destId="{4D96F38C-5979-4AC1-83F0-1CDD5E96DC3A}" srcOrd="1" destOrd="0" presId="urn:microsoft.com/office/officeart/2008/layout/LinedList"/>
    <dgm:cxn modelId="{7E994AAE-7EC7-4BD3-B2CC-1C748170E42F}" type="presParOf" srcId="{BE725E5B-90F8-4B1A-BB7C-7656020D5A97}" destId="{821066D2-D569-4332-A287-FF9076391902}" srcOrd="2" destOrd="0" presId="urn:microsoft.com/office/officeart/2008/layout/LinedList"/>
    <dgm:cxn modelId="{8CEDFDD0-88E2-4D55-A3C1-F8F3DD9F789B}" type="presParOf" srcId="{299CCB16-0860-4F71-BC26-52EAF329B837}" destId="{268E701B-1EA6-437F-BF89-A90C2104A90E}" srcOrd="17" destOrd="0" presId="urn:microsoft.com/office/officeart/2008/layout/LinedList"/>
    <dgm:cxn modelId="{5E7493D1-7430-477D-81F9-21E16DC7F8AD}" type="presParOf" srcId="{299CCB16-0860-4F71-BC26-52EAF329B837}" destId="{C20B463A-CC90-46F6-B6A3-3B340B620A86}" srcOrd="18" destOrd="0" presId="urn:microsoft.com/office/officeart/2008/layout/LinedList"/>
    <dgm:cxn modelId="{2A2E489B-5C4E-425D-B8BF-B29497E8485C}" type="presParOf" srcId="{299CCB16-0860-4F71-BC26-52EAF329B837}" destId="{FAA980CC-A77E-476D-9E6D-EE3BC9F6A531}" srcOrd="19" destOrd="0" presId="urn:microsoft.com/office/officeart/2008/layout/LinedList"/>
    <dgm:cxn modelId="{47164584-26CB-41BF-9E4B-6FB4F604499A}" type="presParOf" srcId="{FAA980CC-A77E-476D-9E6D-EE3BC9F6A531}" destId="{FFB34166-47C4-45DE-A77B-94286B766E19}" srcOrd="0" destOrd="0" presId="urn:microsoft.com/office/officeart/2008/layout/LinedList"/>
    <dgm:cxn modelId="{98674F72-402C-4743-9D8C-D63484A9895C}" type="presParOf" srcId="{FAA980CC-A77E-476D-9E6D-EE3BC9F6A531}" destId="{7081027C-23D2-4416-935E-AFF46CA35069}" srcOrd="1" destOrd="0" presId="urn:microsoft.com/office/officeart/2008/layout/LinedList"/>
    <dgm:cxn modelId="{20B47145-E791-4499-952B-2833A1621F3F}" type="presParOf" srcId="{FAA980CC-A77E-476D-9E6D-EE3BC9F6A531}" destId="{EB5DF2C9-D3D3-4E83-BB59-44C380EEA5DF}" srcOrd="2" destOrd="0" presId="urn:microsoft.com/office/officeart/2008/layout/LinedList"/>
    <dgm:cxn modelId="{F02A290F-EF1D-42BB-86A0-53431BC8C975}" type="presParOf" srcId="{299CCB16-0860-4F71-BC26-52EAF329B837}" destId="{A147B154-4613-43C8-BA36-DE139BEB4863}" srcOrd="20" destOrd="0" presId="urn:microsoft.com/office/officeart/2008/layout/LinedList"/>
    <dgm:cxn modelId="{C6D9EDDC-01B5-4BA9-8710-2D3A6519B464}" type="presParOf" srcId="{299CCB16-0860-4F71-BC26-52EAF329B837}" destId="{9F16A69E-15E7-47AD-934A-4A18681857D6}" srcOrd="21" destOrd="0" presId="urn:microsoft.com/office/officeart/2008/layout/LinedList"/>
    <dgm:cxn modelId="{41A05C26-57DF-47F8-9208-4177C33873F3}" type="presParOf" srcId="{299CCB16-0860-4F71-BC26-52EAF329B837}" destId="{7F119260-D9C4-49F8-81BE-8C3F76D05184}" srcOrd="22" destOrd="0" presId="urn:microsoft.com/office/officeart/2008/layout/LinedList"/>
    <dgm:cxn modelId="{0A9EF119-D0DB-403C-B25D-77FC370C8B9D}" type="presParOf" srcId="{7F119260-D9C4-49F8-81BE-8C3F76D05184}" destId="{67CAEB8A-358D-46D0-836A-C2909F5E8143}" srcOrd="0" destOrd="0" presId="urn:microsoft.com/office/officeart/2008/layout/LinedList"/>
    <dgm:cxn modelId="{FCB26C88-25D5-48D3-9E8A-9F44CF7FCE8D}" type="presParOf" srcId="{7F119260-D9C4-49F8-81BE-8C3F76D05184}" destId="{567A0611-94D5-4574-BF4A-C744111CB11A}" srcOrd="1" destOrd="0" presId="urn:microsoft.com/office/officeart/2008/layout/LinedList"/>
    <dgm:cxn modelId="{668790D0-307A-42FA-812C-0C9D790DB2ED}" type="presParOf" srcId="{7F119260-D9C4-49F8-81BE-8C3F76D05184}" destId="{F8958B79-7923-40EA-AB69-8EF90B460112}" srcOrd="2" destOrd="0" presId="urn:microsoft.com/office/officeart/2008/layout/LinedList"/>
    <dgm:cxn modelId="{654D807B-9371-4345-8B4B-1D00D4E03EA3}" type="presParOf" srcId="{299CCB16-0860-4F71-BC26-52EAF329B837}" destId="{84450A33-1E02-4B20-B290-67C37D03D2EB}" srcOrd="23" destOrd="0" presId="urn:microsoft.com/office/officeart/2008/layout/LinedList"/>
    <dgm:cxn modelId="{6B986D0A-D4F3-4E8E-B61C-F3C01760A7D5}" type="presParOf" srcId="{299CCB16-0860-4F71-BC26-52EAF329B837}" destId="{C694568F-2FED-4649-9771-482F195295F3}" srcOrd="24" destOrd="0" presId="urn:microsoft.com/office/officeart/2008/layout/LinedList"/>
    <dgm:cxn modelId="{6002D667-992F-40E5-824F-4B49C59DACF1}" type="presParOf" srcId="{299CCB16-0860-4F71-BC26-52EAF329B837}" destId="{826CC064-1509-49D3-B350-067191EFD7CD}" srcOrd="25" destOrd="0" presId="urn:microsoft.com/office/officeart/2008/layout/LinedList"/>
    <dgm:cxn modelId="{A8526F0F-FA6A-4F05-9C02-B7FACCB56F32}" type="presParOf" srcId="{826CC064-1509-49D3-B350-067191EFD7CD}" destId="{1D3E3794-915E-4573-8C5E-6975ABFECE7C}" srcOrd="0" destOrd="0" presId="urn:microsoft.com/office/officeart/2008/layout/LinedList"/>
    <dgm:cxn modelId="{F530DDFE-BAD4-4356-BAA8-CDF190F8E00D}" type="presParOf" srcId="{826CC064-1509-49D3-B350-067191EFD7CD}" destId="{F2DAA63F-5B02-4AEB-B13B-DA4AE6AC4D91}" srcOrd="1" destOrd="0" presId="urn:microsoft.com/office/officeart/2008/layout/LinedList"/>
    <dgm:cxn modelId="{29865E57-27D2-4F21-AECC-52C4E8EFEE6F}" type="presParOf" srcId="{826CC064-1509-49D3-B350-067191EFD7CD}" destId="{E29619BD-1F63-412E-A4BD-D84D2BF4CF58}" srcOrd="2" destOrd="0" presId="urn:microsoft.com/office/officeart/2008/layout/LinedList"/>
    <dgm:cxn modelId="{1E88A310-B66C-4B94-AF61-4D1522E1391B}" type="presParOf" srcId="{299CCB16-0860-4F71-BC26-52EAF329B837}" destId="{45F253D7-A5D0-4C71-B2EC-A26385371F03}" srcOrd="26" destOrd="0" presId="urn:microsoft.com/office/officeart/2008/layout/LinedList"/>
    <dgm:cxn modelId="{93620248-EBAC-4149-A516-E55B7E2FDA9C}" type="presParOf" srcId="{299CCB16-0860-4F71-BC26-52EAF329B837}" destId="{0E513014-5118-4DA3-A4A7-C7A06AFCFD4A}" srcOrd="27" destOrd="0" presId="urn:microsoft.com/office/officeart/2008/layout/LinedList"/>
    <dgm:cxn modelId="{7584F7BC-6EED-4E08-AAF5-9488F17D8CC5}" type="presParOf" srcId="{299CCB16-0860-4F71-BC26-52EAF329B837}" destId="{99D74684-B899-4106-9537-ACE25086503D}" srcOrd="28" destOrd="0" presId="urn:microsoft.com/office/officeart/2008/layout/LinedList"/>
    <dgm:cxn modelId="{B9583C04-7EBC-4602-90ED-20D676EFFC55}" type="presParOf" srcId="{99D74684-B899-4106-9537-ACE25086503D}" destId="{931913F1-28B6-4E2F-9FD7-CE187FB5C2CA}" srcOrd="0" destOrd="0" presId="urn:microsoft.com/office/officeart/2008/layout/LinedList"/>
    <dgm:cxn modelId="{21F988B2-AAAA-4A3E-89E6-A6EA718E3DD6}" type="presParOf" srcId="{99D74684-B899-4106-9537-ACE25086503D}" destId="{A2814FD8-C129-4B69-8F44-ADB2E626ED75}" srcOrd="1" destOrd="0" presId="urn:microsoft.com/office/officeart/2008/layout/LinedList"/>
    <dgm:cxn modelId="{02B8F803-DD04-4799-B1BD-EEFB84F7358E}" type="presParOf" srcId="{99D74684-B899-4106-9537-ACE25086503D}" destId="{073307DD-EC1F-4D57-BBF2-FDAE4ACF618B}" srcOrd="2" destOrd="0" presId="urn:microsoft.com/office/officeart/2008/layout/LinedList"/>
    <dgm:cxn modelId="{E01A5F22-B117-4DA6-91EB-6D1C1F209553}" type="presParOf" srcId="{299CCB16-0860-4F71-BC26-52EAF329B837}" destId="{0F35CF29-7C86-465A-9A44-D5CD4F13DE33}" srcOrd="29" destOrd="0" presId="urn:microsoft.com/office/officeart/2008/layout/LinedList"/>
    <dgm:cxn modelId="{6D63A942-2398-4E68-A635-A86C1CA519AA}" type="presParOf" srcId="{299CCB16-0860-4F71-BC26-52EAF329B837}" destId="{6AFC4528-1624-482D-B52F-6372B5CCA5B1}" srcOrd="30" destOrd="0" presId="urn:microsoft.com/office/officeart/2008/layout/LinedList"/>
    <dgm:cxn modelId="{657CAA98-1C6E-4514-83C1-5B38C88845AC}" type="presParOf" srcId="{299CCB16-0860-4F71-BC26-52EAF329B837}" destId="{BE474FE8-67AC-4A1A-909A-D243E4D665AC}" srcOrd="31" destOrd="0" presId="urn:microsoft.com/office/officeart/2008/layout/LinedList"/>
    <dgm:cxn modelId="{7BA98A65-F930-450F-A42B-563523570740}" type="presParOf" srcId="{BE474FE8-67AC-4A1A-909A-D243E4D665AC}" destId="{6C10F378-67C8-42DA-A527-3A646336B16D}" srcOrd="0" destOrd="0" presId="urn:microsoft.com/office/officeart/2008/layout/LinedList"/>
    <dgm:cxn modelId="{5ABC8494-30E2-4495-BE99-F6DEEC8DAD3F}" type="presParOf" srcId="{BE474FE8-67AC-4A1A-909A-D243E4D665AC}" destId="{653BBB74-9EC0-49E9-A53D-7A9CBCE5CF92}" srcOrd="1" destOrd="0" presId="urn:microsoft.com/office/officeart/2008/layout/LinedList"/>
    <dgm:cxn modelId="{05E641A9-8550-45E8-8142-5A3C52A9FC3B}" type="presParOf" srcId="{BE474FE8-67AC-4A1A-909A-D243E4D665AC}" destId="{7FC5764C-F369-4957-8D40-AB6FB14B6C6E}" srcOrd="2" destOrd="0" presId="urn:microsoft.com/office/officeart/2008/layout/LinedList"/>
    <dgm:cxn modelId="{228EBDDE-93C0-4EEC-B254-15EBF5ED4C0D}" type="presParOf" srcId="{299CCB16-0860-4F71-BC26-52EAF329B837}" destId="{5F9C70B6-EB67-41F3-B49D-CC7CC215BB8B}" srcOrd="32" destOrd="0" presId="urn:microsoft.com/office/officeart/2008/layout/LinedList"/>
    <dgm:cxn modelId="{A16828A8-762C-4045-8E95-FB4A56292052}" type="presParOf" srcId="{299CCB16-0860-4F71-BC26-52EAF329B837}" destId="{2693DFA1-9641-4A44-A40D-CD87B981E89F}" srcOrd="33" destOrd="0" presId="urn:microsoft.com/office/officeart/2008/layout/LinedList"/>
    <dgm:cxn modelId="{16E10C2B-E039-47F2-A7B7-CCF62781F970}" type="presParOf" srcId="{299CCB16-0860-4F71-BC26-52EAF329B837}" destId="{618AFC09-96B2-4209-9B3B-11B3E6363926}" srcOrd="34" destOrd="0" presId="urn:microsoft.com/office/officeart/2008/layout/LinedList"/>
    <dgm:cxn modelId="{615B43DF-60A3-48A1-AAB8-00F002A38FE9}" type="presParOf" srcId="{618AFC09-96B2-4209-9B3B-11B3E6363926}" destId="{08775A58-099F-49CF-95F7-77BE6C31393C}" srcOrd="0" destOrd="0" presId="urn:microsoft.com/office/officeart/2008/layout/LinedList"/>
    <dgm:cxn modelId="{BA7C10B6-CA79-463F-B89D-06B7422CFF4C}" type="presParOf" srcId="{618AFC09-96B2-4209-9B3B-11B3E6363926}" destId="{8FFF4734-E64E-4E89-BF6E-89237DF3F802}" srcOrd="1" destOrd="0" presId="urn:microsoft.com/office/officeart/2008/layout/LinedList"/>
    <dgm:cxn modelId="{E1853473-E601-4944-A012-ECCCDBC8CD27}" type="presParOf" srcId="{618AFC09-96B2-4209-9B3B-11B3E6363926}" destId="{E2542CA4-5AD2-4D13-BE67-2BBB77249E0F}" srcOrd="2" destOrd="0" presId="urn:microsoft.com/office/officeart/2008/layout/LinedList"/>
    <dgm:cxn modelId="{374A4666-67BA-4632-8F00-2D5157242EBD}" type="presParOf" srcId="{299CCB16-0860-4F71-BC26-52EAF329B837}" destId="{E26B841E-118F-4B0A-95EA-52A034C6D2FA}" srcOrd="35" destOrd="0" presId="urn:microsoft.com/office/officeart/2008/layout/LinedList"/>
    <dgm:cxn modelId="{6401B9F8-68DB-45DC-9641-6D1F354AE792}" type="presParOf" srcId="{299CCB16-0860-4F71-BC26-52EAF329B837}" destId="{3667A3D8-900D-4124-ABD5-07A6D95B0598}" srcOrd="36" destOrd="0" presId="urn:microsoft.com/office/officeart/2008/layout/LinedList"/>
    <dgm:cxn modelId="{5EAB4AB1-0E91-410C-85DC-E2AEAA3A9AD7}" type="presParOf" srcId="{299CCB16-0860-4F71-BC26-52EAF329B837}" destId="{F90B05FE-24A3-4D8A-9B66-2B19F22EA4A0}" srcOrd="37" destOrd="0" presId="urn:microsoft.com/office/officeart/2008/layout/LinedList"/>
    <dgm:cxn modelId="{C9EE913A-B63D-4768-8C01-98AEA55D6409}" type="presParOf" srcId="{F90B05FE-24A3-4D8A-9B66-2B19F22EA4A0}" destId="{E8D9F83F-2EC9-4FBF-9C7D-BC3EFA1188EB}" srcOrd="0" destOrd="0" presId="urn:microsoft.com/office/officeart/2008/layout/LinedList"/>
    <dgm:cxn modelId="{E3DECF4A-FE27-482E-BDAA-5C9DEC691795}" type="presParOf" srcId="{F90B05FE-24A3-4D8A-9B66-2B19F22EA4A0}" destId="{B1C00986-7CA1-4061-BAB6-850BE13E31FF}" srcOrd="1" destOrd="0" presId="urn:microsoft.com/office/officeart/2008/layout/LinedList"/>
    <dgm:cxn modelId="{45FB7410-D234-4FF9-BA5F-6F22D8FC6B11}" type="presParOf" srcId="{F90B05FE-24A3-4D8A-9B66-2B19F22EA4A0}" destId="{46420440-1174-432D-A86D-A571703F75F3}" srcOrd="2" destOrd="0" presId="urn:microsoft.com/office/officeart/2008/layout/LinedList"/>
    <dgm:cxn modelId="{AF5B7F2F-4634-4DB4-AA22-E0D4D7FAD9E6}" type="presParOf" srcId="{299CCB16-0860-4F71-BC26-52EAF329B837}" destId="{1F173D77-CEFF-46BA-84BE-18F40259277B}" srcOrd="38" destOrd="0" presId="urn:microsoft.com/office/officeart/2008/layout/LinedList"/>
    <dgm:cxn modelId="{65211EE5-7139-4119-B19F-CA04EBC43E96}" type="presParOf" srcId="{299CCB16-0860-4F71-BC26-52EAF329B837}" destId="{5135CAA1-0C29-43A4-AF0E-CF6C03B2D863}" srcOrd="39" destOrd="0" presId="urn:microsoft.com/office/officeart/2008/layout/LinedList"/>
    <dgm:cxn modelId="{CB2D8440-C842-4584-8E7D-E2EB3F86CE2B}" type="presParOf" srcId="{299CCB16-0860-4F71-BC26-52EAF329B837}" destId="{71EC98DD-7B1D-427B-B8B2-F289F77FA7ED}" srcOrd="40" destOrd="0" presId="urn:microsoft.com/office/officeart/2008/layout/LinedList"/>
    <dgm:cxn modelId="{907E511B-8DCF-43BE-8F6A-477EBA3A03CF}" type="presParOf" srcId="{71EC98DD-7B1D-427B-B8B2-F289F77FA7ED}" destId="{11E13155-A5CF-4C0D-9C71-78965BD7B502}" srcOrd="0" destOrd="0" presId="urn:microsoft.com/office/officeart/2008/layout/LinedList"/>
    <dgm:cxn modelId="{2A9667D4-61C6-4CC0-9BFA-B04D65B68318}" type="presParOf" srcId="{71EC98DD-7B1D-427B-B8B2-F289F77FA7ED}" destId="{71B5E695-E70D-49B7-B0C5-E757EF67F375}" srcOrd="1" destOrd="0" presId="urn:microsoft.com/office/officeart/2008/layout/LinedList"/>
    <dgm:cxn modelId="{AC269FF7-210B-4AA8-A97C-1DD569D006DD}" type="presParOf" srcId="{71EC98DD-7B1D-427B-B8B2-F289F77FA7ED}" destId="{5ABFCE7E-B457-4751-953E-06DA81A37AEF}" srcOrd="2" destOrd="0" presId="urn:microsoft.com/office/officeart/2008/layout/LinedList"/>
    <dgm:cxn modelId="{90697A7B-54DE-4403-A5A0-F263939D6217}" type="presParOf" srcId="{299CCB16-0860-4F71-BC26-52EAF329B837}" destId="{0D96B8E5-6119-4E08-A9C6-AFBF943C03A3}" srcOrd="41" destOrd="0" presId="urn:microsoft.com/office/officeart/2008/layout/LinedList"/>
    <dgm:cxn modelId="{81D0904B-3187-4EB5-BB2E-7AAC3FC266BF}" type="presParOf" srcId="{299CCB16-0860-4F71-BC26-52EAF329B837}" destId="{A7C31C9A-864B-40D1-848C-A97C0B89F710}" srcOrd="4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EDAF7E-4C2D-4F51-ABB8-C7A6033008C3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83AC508B-179D-45CE-9062-FC66A1D8F0A9}">
      <dgm:prSet phldrT="[Metin]" custT="1"/>
      <dgm:spPr/>
      <dgm:t>
        <a:bodyPr/>
        <a:lstStyle/>
        <a:p>
          <a:r>
            <a:rPr lang="tr-TR" sz="12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2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 Programs</a:t>
          </a:r>
        </a:p>
      </dgm:t>
    </dgm:pt>
    <dgm:pt modelId="{D0DD274A-563D-436E-A19A-E31963DB4A33}" type="parTrans" cxnId="{161B7718-3005-407E-82F3-3388778973A1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B0E7A25-64E8-41B9-9A26-99C0D4FCB423}" type="sibTrans" cxnId="{161B7718-3005-407E-82F3-3388778973A1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24A7F86-1E5A-4558-A5D8-023F5DA421C8}">
      <dgm:prSet phldrT="[Metin]"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Computer Engineering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24638C6-1427-4D79-8B7D-77C574B3FB7D}" type="parTrans" cxnId="{88BED91F-E790-4415-9B38-5804FC2A61C3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54992D9-5F87-4DE9-95F8-F16C6CDEF03C}" type="sibTrans" cxnId="{88BED91F-E790-4415-9B38-5804FC2A61C3}">
      <dgm:prSet/>
      <dgm:spPr/>
      <dgm:t>
        <a:bodyPr/>
        <a:lstStyle/>
        <a:p>
          <a:endParaRPr lang="tr-TR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8FC2D39-B630-402A-8C87-AC34E5985094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 Engineering</a:t>
          </a:r>
        </a:p>
      </dgm:t>
    </dgm:pt>
    <dgm:pt modelId="{8DF12E21-6C5D-4955-9EC1-7A3CFC076C4F}" type="parTrans" cxnId="{92F19581-6281-42FF-95AD-EF18E7D000A3}">
      <dgm:prSet/>
      <dgm:spPr/>
      <dgm:t>
        <a:bodyPr/>
        <a:lstStyle/>
        <a:p>
          <a:endParaRPr lang="tr-TR"/>
        </a:p>
      </dgm:t>
    </dgm:pt>
    <dgm:pt modelId="{2C271FF5-CFB8-42DE-A492-99D9D29722AE}" type="sibTrans" cxnId="{92F19581-6281-42FF-95AD-EF18E7D000A3}">
      <dgm:prSet/>
      <dgm:spPr/>
      <dgm:t>
        <a:bodyPr/>
        <a:lstStyle/>
        <a:p>
          <a:endParaRPr lang="tr-TR"/>
        </a:p>
      </dgm:t>
    </dgm:pt>
    <dgm:pt modelId="{02BC321A-C31C-40F1-9C24-9E5661EF544F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en-US" sz="1100" b="1">
              <a:latin typeface="Roboto Condensed Light"/>
              <a:ea typeface="Roboto Condensed Light"/>
            </a:rPr>
            <a:t>Electrical-Electronics Engineering</a:t>
          </a:r>
        </a:p>
      </dgm:t>
    </dgm:pt>
    <dgm:pt modelId="{BC41D664-0D24-4853-AACD-8B2A7A7D3B4A}" type="parTrans" cxnId="{E92F3276-8364-45FE-9A8E-97B453C987F0}">
      <dgm:prSet/>
      <dgm:spPr/>
      <dgm:t>
        <a:bodyPr/>
        <a:lstStyle/>
        <a:p>
          <a:endParaRPr lang="tr-TR"/>
        </a:p>
      </dgm:t>
    </dgm:pt>
    <dgm:pt modelId="{8C3A409E-27DB-403A-85CA-FA83B7D1854E}" type="sibTrans" cxnId="{E92F3276-8364-45FE-9A8E-97B453C987F0}">
      <dgm:prSet/>
      <dgm:spPr/>
      <dgm:t>
        <a:bodyPr/>
        <a:lstStyle/>
        <a:p>
          <a:endParaRPr lang="tr-TR"/>
        </a:p>
      </dgm:t>
    </dgm:pt>
    <dgm:pt modelId="{C3CAC485-3EBC-409B-939D-4B7F94D6CC31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 Education</a:t>
          </a:r>
        </a:p>
      </dgm:t>
    </dgm:pt>
    <dgm:pt modelId="{6097F5F2-BCB5-4C84-B8ED-592A8E8102AA}" type="parTrans" cxnId="{78E0F6A5-8638-49D5-B255-5B5577D1F237}">
      <dgm:prSet/>
      <dgm:spPr/>
      <dgm:t>
        <a:bodyPr/>
        <a:lstStyle/>
        <a:p>
          <a:endParaRPr lang="tr-TR"/>
        </a:p>
      </dgm:t>
    </dgm:pt>
    <dgm:pt modelId="{B45AC485-ABA4-47F9-BB74-0A516A7CEA5A}" type="sibTrans" cxnId="{78E0F6A5-8638-49D5-B255-5B5577D1F237}">
      <dgm:prSet/>
      <dgm:spPr/>
      <dgm:t>
        <a:bodyPr/>
        <a:lstStyle/>
        <a:p>
          <a:endParaRPr lang="tr-TR"/>
        </a:p>
      </dgm:t>
    </dgm:pt>
    <dgm:pt modelId="{720ED862-ECE6-4531-99BB-24520C478A75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Metal Education</a:t>
          </a:r>
        </a:p>
      </dgm:t>
    </dgm:pt>
    <dgm:pt modelId="{50B7CF3B-FC47-4629-89C6-C4F1DA83AB8A}" type="parTrans" cxnId="{8CCEC83E-E096-4D0F-A682-A6A4D65C08D0}">
      <dgm:prSet/>
      <dgm:spPr/>
      <dgm:t>
        <a:bodyPr/>
        <a:lstStyle/>
        <a:p>
          <a:endParaRPr lang="tr-TR"/>
        </a:p>
      </dgm:t>
    </dgm:pt>
    <dgm:pt modelId="{DD48BE33-06A4-4D50-B55A-92F5E1EA4F54}" type="sibTrans" cxnId="{8CCEC83E-E096-4D0F-A682-A6A4D65C08D0}">
      <dgm:prSet/>
      <dgm:spPr/>
      <dgm:t>
        <a:bodyPr/>
        <a:lstStyle/>
        <a:p>
          <a:endParaRPr lang="tr-TR"/>
        </a:p>
      </dgm:t>
    </dgm:pt>
    <dgm:pt modelId="{A4A9EA58-8287-4ADA-8ADA-B1F21BE0B91A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Furniture and Decoration Education</a:t>
          </a:r>
        </a:p>
      </dgm:t>
    </dgm:pt>
    <dgm:pt modelId="{D27BD4F1-DD21-4FCC-9B1F-F1FCFB1548C0}" type="parTrans" cxnId="{84C1E6C6-9503-4203-B80E-1F36DD97F1E1}">
      <dgm:prSet/>
      <dgm:spPr/>
      <dgm:t>
        <a:bodyPr/>
        <a:lstStyle/>
        <a:p>
          <a:endParaRPr lang="tr-TR"/>
        </a:p>
      </dgm:t>
    </dgm:pt>
    <dgm:pt modelId="{B234312C-4A62-42FD-860E-FB8ED75422E9}" type="sibTrans" cxnId="{84C1E6C6-9503-4203-B80E-1F36DD97F1E1}">
      <dgm:prSet/>
      <dgm:spPr/>
      <dgm:t>
        <a:bodyPr/>
        <a:lstStyle/>
        <a:p>
          <a:endParaRPr lang="tr-TR"/>
        </a:p>
      </dgm:t>
    </dgm:pt>
    <dgm:pt modelId="{8A2D3AC7-DB7E-43E9-8C77-F58FBD0B381E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Mechatronics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DE90722-D377-4968-A686-FB5A2BC45109}" type="parTrans" cxnId="{829BE60C-74AD-4ADA-8A32-BE2673F2AAAF}">
      <dgm:prSet/>
      <dgm:spPr/>
      <dgm:t>
        <a:bodyPr/>
        <a:lstStyle/>
        <a:p>
          <a:endParaRPr lang="tr-TR"/>
        </a:p>
      </dgm:t>
    </dgm:pt>
    <dgm:pt modelId="{43DEFD9C-9F40-4999-AA50-127F18CD4AB2}" type="sibTrans" cxnId="{829BE60C-74AD-4ADA-8A32-BE2673F2AAAF}">
      <dgm:prSet/>
      <dgm:spPr/>
      <dgm:t>
        <a:bodyPr/>
        <a:lstStyle/>
        <a:p>
          <a:endParaRPr lang="tr-TR"/>
        </a:p>
      </dgm:t>
    </dgm:pt>
    <dgm:pt modelId="{CA209BEC-96D7-48C0-90B0-037168241BD3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Design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D320CAF-76FF-41EC-817C-84A2666BAEF2}" type="parTrans" cxnId="{E3AD9B14-927F-4083-878E-A6D05AA338AB}">
      <dgm:prSet/>
      <dgm:spPr/>
      <dgm:t>
        <a:bodyPr/>
        <a:lstStyle/>
        <a:p>
          <a:endParaRPr lang="tr-TR"/>
        </a:p>
      </dgm:t>
    </dgm:pt>
    <dgm:pt modelId="{3FE75E7F-AA67-4450-B21A-43A572490E5C}" type="sibTrans" cxnId="{E3AD9B14-927F-4083-878E-A6D05AA338AB}">
      <dgm:prSet/>
      <dgm:spPr/>
      <dgm:t>
        <a:bodyPr/>
        <a:lstStyle/>
        <a:p>
          <a:endParaRPr lang="tr-TR"/>
        </a:p>
      </dgm:t>
    </dgm:pt>
    <dgm:pt modelId="{169564E7-4F0A-4F79-8797-F67BEB2111AB}">
      <dgm:prSet custT="1"/>
      <dgm:spPr/>
      <dgm:t>
        <a:bodyPr/>
        <a:lstStyle/>
        <a:p>
          <a:pPr algn="l">
            <a:lnSpc>
              <a:spcPct val="90000"/>
            </a:lnSpc>
            <a:spcAft>
              <a:spcPts val="462"/>
            </a:spcAft>
          </a:pP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Biomedical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A3AF8B3-E974-4D41-8A18-47B96338B96C}" type="parTrans" cxnId="{BC0D3FF5-5E0A-4839-9ED5-3AB58DAAF489}">
      <dgm:prSet/>
      <dgm:spPr/>
      <dgm:t>
        <a:bodyPr/>
        <a:lstStyle/>
        <a:p>
          <a:endParaRPr lang="tr-TR"/>
        </a:p>
      </dgm:t>
    </dgm:pt>
    <dgm:pt modelId="{D22070A9-99A0-4D4B-AD67-EF242AA42853}" type="sibTrans" cxnId="{BC0D3FF5-5E0A-4839-9ED5-3AB58DAAF489}">
      <dgm:prSet/>
      <dgm:spPr/>
      <dgm:t>
        <a:bodyPr/>
        <a:lstStyle/>
        <a:p>
          <a:endParaRPr lang="tr-TR"/>
        </a:p>
      </dgm:t>
    </dgm:pt>
    <dgm:pt modelId="{0B2BD283-375A-4838-BBC1-72A1CDB89B28}" type="pres">
      <dgm:prSet presAssocID="{BBEDAF7E-4C2D-4F51-ABB8-C7A6033008C3}" presName="vert0" presStyleCnt="0">
        <dgm:presLayoutVars>
          <dgm:dir/>
          <dgm:animOne val="branch"/>
          <dgm:animLvl val="lvl"/>
        </dgm:presLayoutVars>
      </dgm:prSet>
      <dgm:spPr/>
    </dgm:pt>
    <dgm:pt modelId="{9AB61651-AF02-4BA0-85F9-74F82A56D2AB}" type="pres">
      <dgm:prSet presAssocID="{83AC508B-179D-45CE-9062-FC66A1D8F0A9}" presName="thickLine" presStyleLbl="alignNode1" presStyleIdx="0" presStyleCnt="1"/>
      <dgm:spPr/>
    </dgm:pt>
    <dgm:pt modelId="{1923AE9B-DEF4-46A1-963B-AE7962C84E1E}" type="pres">
      <dgm:prSet presAssocID="{83AC508B-179D-45CE-9062-FC66A1D8F0A9}" presName="horz1" presStyleCnt="0"/>
      <dgm:spPr/>
    </dgm:pt>
    <dgm:pt modelId="{0D67338C-0661-4E99-A1D8-5B961752155E}" type="pres">
      <dgm:prSet presAssocID="{83AC508B-179D-45CE-9062-FC66A1D8F0A9}" presName="tx1" presStyleLbl="revTx" presStyleIdx="0" presStyleCnt="10"/>
      <dgm:spPr/>
    </dgm:pt>
    <dgm:pt modelId="{299CCB16-0860-4F71-BC26-52EAF329B837}" type="pres">
      <dgm:prSet presAssocID="{83AC508B-179D-45CE-9062-FC66A1D8F0A9}" presName="vert1" presStyleCnt="0"/>
      <dgm:spPr/>
    </dgm:pt>
    <dgm:pt modelId="{21368C5E-3A9C-4E7E-B85B-1D2B765F7339}" type="pres">
      <dgm:prSet presAssocID="{624A7F86-1E5A-4558-A5D8-023F5DA421C8}" presName="vertSpace2a" presStyleCnt="0"/>
      <dgm:spPr/>
    </dgm:pt>
    <dgm:pt modelId="{DBBAAE00-FB11-40F2-ACAE-741C1B12151F}" type="pres">
      <dgm:prSet presAssocID="{624A7F86-1E5A-4558-A5D8-023F5DA421C8}" presName="horz2" presStyleCnt="0"/>
      <dgm:spPr/>
    </dgm:pt>
    <dgm:pt modelId="{57461E7C-4D81-4F39-AE6C-433931F56DF2}" type="pres">
      <dgm:prSet presAssocID="{624A7F86-1E5A-4558-A5D8-023F5DA421C8}" presName="horzSpace2" presStyleCnt="0"/>
      <dgm:spPr/>
    </dgm:pt>
    <dgm:pt modelId="{C3D1A4DF-B884-43BB-BE76-CAB47D3F65F7}" type="pres">
      <dgm:prSet presAssocID="{624A7F86-1E5A-4558-A5D8-023F5DA421C8}" presName="tx2" presStyleLbl="revTx" presStyleIdx="1" presStyleCnt="10"/>
      <dgm:spPr/>
    </dgm:pt>
    <dgm:pt modelId="{99CAEBF0-EF59-4BB4-867D-42A363815443}" type="pres">
      <dgm:prSet presAssocID="{624A7F86-1E5A-4558-A5D8-023F5DA421C8}" presName="vert2" presStyleCnt="0"/>
      <dgm:spPr/>
    </dgm:pt>
    <dgm:pt modelId="{069FBA8C-5348-4618-813C-8BB23C841556}" type="pres">
      <dgm:prSet presAssocID="{624A7F86-1E5A-4558-A5D8-023F5DA421C8}" presName="thinLine2b" presStyleLbl="callout" presStyleIdx="0" presStyleCnt="9"/>
      <dgm:spPr/>
    </dgm:pt>
    <dgm:pt modelId="{3EDC03AC-FBC3-447B-A8BE-BB0228022175}" type="pres">
      <dgm:prSet presAssocID="{624A7F86-1E5A-4558-A5D8-023F5DA421C8}" presName="vertSpace2b" presStyleCnt="0"/>
      <dgm:spPr/>
    </dgm:pt>
    <dgm:pt modelId="{54A4BB26-84B9-442B-AEAB-A41B9FC5984B}" type="pres">
      <dgm:prSet presAssocID="{88FC2D39-B630-402A-8C87-AC34E5985094}" presName="horz2" presStyleCnt="0"/>
      <dgm:spPr/>
    </dgm:pt>
    <dgm:pt modelId="{C1F54F40-B99B-43AA-B608-585FF574E8D7}" type="pres">
      <dgm:prSet presAssocID="{88FC2D39-B630-402A-8C87-AC34E5985094}" presName="horzSpace2" presStyleCnt="0"/>
      <dgm:spPr/>
    </dgm:pt>
    <dgm:pt modelId="{03634746-AB98-4B35-80D8-FF0CB9E8CA14}" type="pres">
      <dgm:prSet presAssocID="{88FC2D39-B630-402A-8C87-AC34E5985094}" presName="tx2" presStyleLbl="revTx" presStyleIdx="2" presStyleCnt="10"/>
      <dgm:spPr/>
    </dgm:pt>
    <dgm:pt modelId="{0B17939A-B71D-40CC-A3C0-423BDB1C1274}" type="pres">
      <dgm:prSet presAssocID="{88FC2D39-B630-402A-8C87-AC34E5985094}" presName="vert2" presStyleCnt="0"/>
      <dgm:spPr/>
    </dgm:pt>
    <dgm:pt modelId="{31EDA9BA-349B-40F0-8137-239B0031BF9D}" type="pres">
      <dgm:prSet presAssocID="{88FC2D39-B630-402A-8C87-AC34E5985094}" presName="thinLine2b" presStyleLbl="callout" presStyleIdx="1" presStyleCnt="9"/>
      <dgm:spPr/>
    </dgm:pt>
    <dgm:pt modelId="{40C95212-E4FA-48E4-9CA6-ABDD376C5A5E}" type="pres">
      <dgm:prSet presAssocID="{88FC2D39-B630-402A-8C87-AC34E5985094}" presName="vertSpace2b" presStyleCnt="0"/>
      <dgm:spPr/>
    </dgm:pt>
    <dgm:pt modelId="{CE3CC482-2D17-40FD-AF5A-EE97906E433D}" type="pres">
      <dgm:prSet presAssocID="{02BC321A-C31C-40F1-9C24-9E5661EF544F}" presName="horz2" presStyleCnt="0"/>
      <dgm:spPr/>
    </dgm:pt>
    <dgm:pt modelId="{722D3549-6E37-47E0-BAD4-EB2E5A33F635}" type="pres">
      <dgm:prSet presAssocID="{02BC321A-C31C-40F1-9C24-9E5661EF544F}" presName="horzSpace2" presStyleCnt="0"/>
      <dgm:spPr/>
    </dgm:pt>
    <dgm:pt modelId="{F2B29F7E-986F-4B23-BE70-72450E10F5F6}" type="pres">
      <dgm:prSet presAssocID="{02BC321A-C31C-40F1-9C24-9E5661EF544F}" presName="tx2" presStyleLbl="revTx" presStyleIdx="3" presStyleCnt="10"/>
      <dgm:spPr/>
    </dgm:pt>
    <dgm:pt modelId="{625466F8-67AE-4821-8029-63714B0FE54E}" type="pres">
      <dgm:prSet presAssocID="{02BC321A-C31C-40F1-9C24-9E5661EF544F}" presName="vert2" presStyleCnt="0"/>
      <dgm:spPr/>
    </dgm:pt>
    <dgm:pt modelId="{5E0350D3-0468-4E82-A731-3B887B085FFE}" type="pres">
      <dgm:prSet presAssocID="{02BC321A-C31C-40F1-9C24-9E5661EF544F}" presName="thinLine2b" presStyleLbl="callout" presStyleIdx="2" presStyleCnt="9"/>
      <dgm:spPr/>
    </dgm:pt>
    <dgm:pt modelId="{13455089-3CDF-4EC3-9F4E-E7D6570B8997}" type="pres">
      <dgm:prSet presAssocID="{02BC321A-C31C-40F1-9C24-9E5661EF544F}" presName="vertSpace2b" presStyleCnt="0"/>
      <dgm:spPr/>
    </dgm:pt>
    <dgm:pt modelId="{66C058E4-87D5-4729-8A91-712DC1CE1515}" type="pres">
      <dgm:prSet presAssocID="{C3CAC485-3EBC-409B-939D-4B7F94D6CC31}" presName="horz2" presStyleCnt="0"/>
      <dgm:spPr/>
    </dgm:pt>
    <dgm:pt modelId="{92FEF7D3-C873-452D-BB20-39CB07A97057}" type="pres">
      <dgm:prSet presAssocID="{C3CAC485-3EBC-409B-939D-4B7F94D6CC31}" presName="horzSpace2" presStyleCnt="0"/>
      <dgm:spPr/>
    </dgm:pt>
    <dgm:pt modelId="{4F54C8BA-4915-42DB-90D8-D588D58AFAF8}" type="pres">
      <dgm:prSet presAssocID="{C3CAC485-3EBC-409B-939D-4B7F94D6CC31}" presName="tx2" presStyleLbl="revTx" presStyleIdx="4" presStyleCnt="10"/>
      <dgm:spPr/>
    </dgm:pt>
    <dgm:pt modelId="{75241E50-11BF-4564-85A5-8CEB4251F2E5}" type="pres">
      <dgm:prSet presAssocID="{C3CAC485-3EBC-409B-939D-4B7F94D6CC31}" presName="vert2" presStyleCnt="0"/>
      <dgm:spPr/>
    </dgm:pt>
    <dgm:pt modelId="{7C6F5E12-8E8C-4CFC-A098-EE3F32ADDDC4}" type="pres">
      <dgm:prSet presAssocID="{C3CAC485-3EBC-409B-939D-4B7F94D6CC31}" presName="thinLine2b" presStyleLbl="callout" presStyleIdx="3" presStyleCnt="9"/>
      <dgm:spPr/>
    </dgm:pt>
    <dgm:pt modelId="{2DDA96E3-5BD2-4A8D-B7A2-D058F0255C5B}" type="pres">
      <dgm:prSet presAssocID="{C3CAC485-3EBC-409B-939D-4B7F94D6CC31}" presName="vertSpace2b" presStyleCnt="0"/>
      <dgm:spPr/>
    </dgm:pt>
    <dgm:pt modelId="{3B715D9F-FA4F-485C-B223-CA033E4DEFCF}" type="pres">
      <dgm:prSet presAssocID="{720ED862-ECE6-4531-99BB-24520C478A75}" presName="horz2" presStyleCnt="0"/>
      <dgm:spPr/>
    </dgm:pt>
    <dgm:pt modelId="{220AB98B-FE6F-4ABE-BD23-173F7B9FBCA0}" type="pres">
      <dgm:prSet presAssocID="{720ED862-ECE6-4531-99BB-24520C478A75}" presName="horzSpace2" presStyleCnt="0"/>
      <dgm:spPr/>
    </dgm:pt>
    <dgm:pt modelId="{072C3FC4-C80F-47EC-8005-A4598FD7A9EE}" type="pres">
      <dgm:prSet presAssocID="{720ED862-ECE6-4531-99BB-24520C478A75}" presName="tx2" presStyleLbl="revTx" presStyleIdx="5" presStyleCnt="10"/>
      <dgm:spPr/>
    </dgm:pt>
    <dgm:pt modelId="{B9C8E047-6C1C-4D39-BC43-E8E0073DEAA4}" type="pres">
      <dgm:prSet presAssocID="{720ED862-ECE6-4531-99BB-24520C478A75}" presName="vert2" presStyleCnt="0"/>
      <dgm:spPr/>
    </dgm:pt>
    <dgm:pt modelId="{5742BF78-C39E-4E01-BCD5-0B51EC8CEF7B}" type="pres">
      <dgm:prSet presAssocID="{720ED862-ECE6-4531-99BB-24520C478A75}" presName="thinLine2b" presStyleLbl="callout" presStyleIdx="4" presStyleCnt="9"/>
      <dgm:spPr/>
    </dgm:pt>
    <dgm:pt modelId="{3223EC32-A6FD-4000-9A55-4D45C289DB56}" type="pres">
      <dgm:prSet presAssocID="{720ED862-ECE6-4531-99BB-24520C478A75}" presName="vertSpace2b" presStyleCnt="0"/>
      <dgm:spPr/>
    </dgm:pt>
    <dgm:pt modelId="{21C32C96-3B26-492E-A953-669775782FBE}" type="pres">
      <dgm:prSet presAssocID="{A4A9EA58-8287-4ADA-8ADA-B1F21BE0B91A}" presName="horz2" presStyleCnt="0"/>
      <dgm:spPr/>
    </dgm:pt>
    <dgm:pt modelId="{DDE205F9-5891-478D-931A-305E29B3AA87}" type="pres">
      <dgm:prSet presAssocID="{A4A9EA58-8287-4ADA-8ADA-B1F21BE0B91A}" presName="horzSpace2" presStyleCnt="0"/>
      <dgm:spPr/>
    </dgm:pt>
    <dgm:pt modelId="{051C3008-C66F-4B3F-83D6-AF7252165F22}" type="pres">
      <dgm:prSet presAssocID="{A4A9EA58-8287-4ADA-8ADA-B1F21BE0B91A}" presName="tx2" presStyleLbl="revTx" presStyleIdx="6" presStyleCnt="10"/>
      <dgm:spPr/>
    </dgm:pt>
    <dgm:pt modelId="{73956604-49FD-486B-AD0C-4F712C72A112}" type="pres">
      <dgm:prSet presAssocID="{A4A9EA58-8287-4ADA-8ADA-B1F21BE0B91A}" presName="vert2" presStyleCnt="0"/>
      <dgm:spPr/>
    </dgm:pt>
    <dgm:pt modelId="{41AA4EEB-7F59-4BC5-A7CE-EC3C8213AF9D}" type="pres">
      <dgm:prSet presAssocID="{A4A9EA58-8287-4ADA-8ADA-B1F21BE0B91A}" presName="thinLine2b" presStyleLbl="callout" presStyleIdx="5" presStyleCnt="9"/>
      <dgm:spPr/>
    </dgm:pt>
    <dgm:pt modelId="{6CBD51B9-7112-4EB4-A874-C341D451CD25}" type="pres">
      <dgm:prSet presAssocID="{A4A9EA58-8287-4ADA-8ADA-B1F21BE0B91A}" presName="vertSpace2b" presStyleCnt="0"/>
      <dgm:spPr/>
    </dgm:pt>
    <dgm:pt modelId="{DB45166C-1F15-4E14-A0C5-91E53B2C875E}" type="pres">
      <dgm:prSet presAssocID="{8A2D3AC7-DB7E-43E9-8C77-F58FBD0B381E}" presName="horz2" presStyleCnt="0"/>
      <dgm:spPr/>
    </dgm:pt>
    <dgm:pt modelId="{E6060514-501B-4931-8ADB-60140F968C83}" type="pres">
      <dgm:prSet presAssocID="{8A2D3AC7-DB7E-43E9-8C77-F58FBD0B381E}" presName="horzSpace2" presStyleCnt="0"/>
      <dgm:spPr/>
    </dgm:pt>
    <dgm:pt modelId="{322C441F-F8DA-4CF6-BEAC-4F76AD1F4147}" type="pres">
      <dgm:prSet presAssocID="{8A2D3AC7-DB7E-43E9-8C77-F58FBD0B381E}" presName="tx2" presStyleLbl="revTx" presStyleIdx="7" presStyleCnt="10"/>
      <dgm:spPr/>
    </dgm:pt>
    <dgm:pt modelId="{CB5F6E3C-191A-4A0B-A88A-DE6DD08BAF69}" type="pres">
      <dgm:prSet presAssocID="{8A2D3AC7-DB7E-43E9-8C77-F58FBD0B381E}" presName="vert2" presStyleCnt="0"/>
      <dgm:spPr/>
    </dgm:pt>
    <dgm:pt modelId="{915B8401-163F-478F-AC21-81D084090730}" type="pres">
      <dgm:prSet presAssocID="{8A2D3AC7-DB7E-43E9-8C77-F58FBD0B381E}" presName="thinLine2b" presStyleLbl="callout" presStyleIdx="6" presStyleCnt="9"/>
      <dgm:spPr/>
    </dgm:pt>
    <dgm:pt modelId="{28BDC0F3-5433-4AC5-8578-AAA436CDEAC3}" type="pres">
      <dgm:prSet presAssocID="{8A2D3AC7-DB7E-43E9-8C77-F58FBD0B381E}" presName="vertSpace2b" presStyleCnt="0"/>
      <dgm:spPr/>
    </dgm:pt>
    <dgm:pt modelId="{FA113689-86C9-489C-8677-0F5A89ACEEBC}" type="pres">
      <dgm:prSet presAssocID="{CA209BEC-96D7-48C0-90B0-037168241BD3}" presName="horz2" presStyleCnt="0"/>
      <dgm:spPr/>
    </dgm:pt>
    <dgm:pt modelId="{FB1E99A0-737F-4D9C-B352-DDC49AE757BD}" type="pres">
      <dgm:prSet presAssocID="{CA209BEC-96D7-48C0-90B0-037168241BD3}" presName="horzSpace2" presStyleCnt="0"/>
      <dgm:spPr/>
    </dgm:pt>
    <dgm:pt modelId="{F613067B-1E5F-4EF9-A56A-536606F66C4C}" type="pres">
      <dgm:prSet presAssocID="{CA209BEC-96D7-48C0-90B0-037168241BD3}" presName="tx2" presStyleLbl="revTx" presStyleIdx="8" presStyleCnt="10"/>
      <dgm:spPr/>
    </dgm:pt>
    <dgm:pt modelId="{94A60664-2448-4A95-B16D-6E6F5FA3F789}" type="pres">
      <dgm:prSet presAssocID="{CA209BEC-96D7-48C0-90B0-037168241BD3}" presName="vert2" presStyleCnt="0"/>
      <dgm:spPr/>
    </dgm:pt>
    <dgm:pt modelId="{1A5F5574-5259-4127-8930-20F6FDF3E4C9}" type="pres">
      <dgm:prSet presAssocID="{CA209BEC-96D7-48C0-90B0-037168241BD3}" presName="thinLine2b" presStyleLbl="callout" presStyleIdx="7" presStyleCnt="9"/>
      <dgm:spPr/>
    </dgm:pt>
    <dgm:pt modelId="{0FBB533A-4022-401B-AEDF-546ED8B106CA}" type="pres">
      <dgm:prSet presAssocID="{CA209BEC-96D7-48C0-90B0-037168241BD3}" presName="vertSpace2b" presStyleCnt="0"/>
      <dgm:spPr/>
    </dgm:pt>
    <dgm:pt modelId="{F51D0725-7582-4636-8C94-F5C6F533DE7C}" type="pres">
      <dgm:prSet presAssocID="{169564E7-4F0A-4F79-8797-F67BEB2111AB}" presName="horz2" presStyleCnt="0"/>
      <dgm:spPr/>
    </dgm:pt>
    <dgm:pt modelId="{068CDC5E-817D-4B4E-8336-C7F8DF1E2275}" type="pres">
      <dgm:prSet presAssocID="{169564E7-4F0A-4F79-8797-F67BEB2111AB}" presName="horzSpace2" presStyleCnt="0"/>
      <dgm:spPr/>
    </dgm:pt>
    <dgm:pt modelId="{C8F78AED-5F5B-429B-847E-8B2C295DCB5F}" type="pres">
      <dgm:prSet presAssocID="{169564E7-4F0A-4F79-8797-F67BEB2111AB}" presName="tx2" presStyleLbl="revTx" presStyleIdx="9" presStyleCnt="10"/>
      <dgm:spPr/>
    </dgm:pt>
    <dgm:pt modelId="{15A7A8D0-9972-4B73-8076-E6BE3A9D3336}" type="pres">
      <dgm:prSet presAssocID="{169564E7-4F0A-4F79-8797-F67BEB2111AB}" presName="vert2" presStyleCnt="0"/>
      <dgm:spPr/>
    </dgm:pt>
    <dgm:pt modelId="{A7E76598-23C7-4C42-AC08-B0867AB3F83A}" type="pres">
      <dgm:prSet presAssocID="{169564E7-4F0A-4F79-8797-F67BEB2111AB}" presName="thinLine2b" presStyleLbl="callout" presStyleIdx="8" presStyleCnt="9"/>
      <dgm:spPr/>
    </dgm:pt>
    <dgm:pt modelId="{640F4C65-AB6A-46B5-BBEF-D94E6C5DDD1D}" type="pres">
      <dgm:prSet presAssocID="{169564E7-4F0A-4F79-8797-F67BEB2111AB}" presName="vertSpace2b" presStyleCnt="0"/>
      <dgm:spPr/>
    </dgm:pt>
  </dgm:ptLst>
  <dgm:cxnLst>
    <dgm:cxn modelId="{829BE60C-74AD-4ADA-8A32-BE2673F2AAAF}" srcId="{83AC508B-179D-45CE-9062-FC66A1D8F0A9}" destId="{8A2D3AC7-DB7E-43E9-8C77-F58FBD0B381E}" srcOrd="6" destOrd="0" parTransId="{DDE90722-D377-4968-A686-FB5A2BC45109}" sibTransId="{43DEFD9C-9F40-4999-AA50-127F18CD4AB2}"/>
    <dgm:cxn modelId="{E3AD9B14-927F-4083-878E-A6D05AA338AB}" srcId="{83AC508B-179D-45CE-9062-FC66A1D8F0A9}" destId="{CA209BEC-96D7-48C0-90B0-037168241BD3}" srcOrd="7" destOrd="0" parTransId="{1D320CAF-76FF-41EC-817C-84A2666BAEF2}" sibTransId="{3FE75E7F-AA67-4450-B21A-43A572490E5C}"/>
    <dgm:cxn modelId="{161B7718-3005-407E-82F3-3388778973A1}" srcId="{BBEDAF7E-4C2D-4F51-ABB8-C7A6033008C3}" destId="{83AC508B-179D-45CE-9062-FC66A1D8F0A9}" srcOrd="0" destOrd="0" parTransId="{D0DD274A-563D-436E-A19A-E31963DB4A33}" sibTransId="{0B0E7A25-64E8-41B9-9A26-99C0D4FCB423}"/>
    <dgm:cxn modelId="{F255191C-4170-47F1-ADE7-1E9D0CD5C21E}" type="presOf" srcId="{83AC508B-179D-45CE-9062-FC66A1D8F0A9}" destId="{0D67338C-0661-4E99-A1D8-5B961752155E}" srcOrd="0" destOrd="0" presId="urn:microsoft.com/office/officeart/2008/layout/LinedList"/>
    <dgm:cxn modelId="{88BED91F-E790-4415-9B38-5804FC2A61C3}" srcId="{83AC508B-179D-45CE-9062-FC66A1D8F0A9}" destId="{624A7F86-1E5A-4558-A5D8-023F5DA421C8}" srcOrd="0" destOrd="0" parTransId="{724638C6-1427-4D79-8B7D-77C574B3FB7D}" sibTransId="{D54992D9-5F87-4DE9-95F8-F16C6CDEF03C}"/>
    <dgm:cxn modelId="{8CCEC83E-E096-4D0F-A682-A6A4D65C08D0}" srcId="{83AC508B-179D-45CE-9062-FC66A1D8F0A9}" destId="{720ED862-ECE6-4531-99BB-24520C478A75}" srcOrd="4" destOrd="0" parTransId="{50B7CF3B-FC47-4629-89C6-C4F1DA83AB8A}" sibTransId="{DD48BE33-06A4-4D50-B55A-92F5E1EA4F54}"/>
    <dgm:cxn modelId="{52883761-B4B3-400C-8AA9-305CBF97E98A}" type="presOf" srcId="{88FC2D39-B630-402A-8C87-AC34E5985094}" destId="{03634746-AB98-4B35-80D8-FF0CB9E8CA14}" srcOrd="0" destOrd="0" presId="urn:microsoft.com/office/officeart/2008/layout/LinedList"/>
    <dgm:cxn modelId="{B414A148-EC18-4AEA-8CC7-D7D314AD522B}" type="presOf" srcId="{BBEDAF7E-4C2D-4F51-ABB8-C7A6033008C3}" destId="{0B2BD283-375A-4838-BBC1-72A1CDB89B28}" srcOrd="0" destOrd="0" presId="urn:microsoft.com/office/officeart/2008/layout/LinedList"/>
    <dgm:cxn modelId="{FB6A6F6D-8FFC-4CF3-A6B8-32C46063E199}" type="presOf" srcId="{8A2D3AC7-DB7E-43E9-8C77-F58FBD0B381E}" destId="{322C441F-F8DA-4CF6-BEAC-4F76AD1F4147}" srcOrd="0" destOrd="0" presId="urn:microsoft.com/office/officeart/2008/layout/LinedList"/>
    <dgm:cxn modelId="{E92F3276-8364-45FE-9A8E-97B453C987F0}" srcId="{83AC508B-179D-45CE-9062-FC66A1D8F0A9}" destId="{02BC321A-C31C-40F1-9C24-9E5661EF544F}" srcOrd="2" destOrd="0" parTransId="{BC41D664-0D24-4853-AACD-8B2A7A7D3B4A}" sibTransId="{8C3A409E-27DB-403A-85CA-FA83B7D1854E}"/>
    <dgm:cxn modelId="{BAFB605A-72E2-421F-948E-E41DF2E31E15}" type="presOf" srcId="{CA209BEC-96D7-48C0-90B0-037168241BD3}" destId="{F613067B-1E5F-4EF9-A56A-536606F66C4C}" srcOrd="0" destOrd="0" presId="urn:microsoft.com/office/officeart/2008/layout/LinedList"/>
    <dgm:cxn modelId="{92F19581-6281-42FF-95AD-EF18E7D000A3}" srcId="{83AC508B-179D-45CE-9062-FC66A1D8F0A9}" destId="{88FC2D39-B630-402A-8C87-AC34E5985094}" srcOrd="1" destOrd="0" parTransId="{8DF12E21-6C5D-4955-9EC1-7A3CFC076C4F}" sibTransId="{2C271FF5-CFB8-42DE-A492-99D9D29722AE}"/>
    <dgm:cxn modelId="{125FAB97-AA34-49C1-AF80-470EE973407E}" type="presOf" srcId="{720ED862-ECE6-4531-99BB-24520C478A75}" destId="{072C3FC4-C80F-47EC-8005-A4598FD7A9EE}" srcOrd="0" destOrd="0" presId="urn:microsoft.com/office/officeart/2008/layout/LinedList"/>
    <dgm:cxn modelId="{C21B7D9B-3725-455A-A9A7-3E1F4AF4B9B2}" type="presOf" srcId="{169564E7-4F0A-4F79-8797-F67BEB2111AB}" destId="{C8F78AED-5F5B-429B-847E-8B2C295DCB5F}" srcOrd="0" destOrd="0" presId="urn:microsoft.com/office/officeart/2008/layout/LinedList"/>
    <dgm:cxn modelId="{774CCEA2-66F1-4A7B-8FE1-DFAD62DCA27F}" type="presOf" srcId="{624A7F86-1E5A-4558-A5D8-023F5DA421C8}" destId="{C3D1A4DF-B884-43BB-BE76-CAB47D3F65F7}" srcOrd="0" destOrd="0" presId="urn:microsoft.com/office/officeart/2008/layout/LinedList"/>
    <dgm:cxn modelId="{78E0F6A5-8638-49D5-B255-5B5577D1F237}" srcId="{83AC508B-179D-45CE-9062-FC66A1D8F0A9}" destId="{C3CAC485-3EBC-409B-939D-4B7F94D6CC31}" srcOrd="3" destOrd="0" parTransId="{6097F5F2-BCB5-4C84-B8ED-592A8E8102AA}" sibTransId="{B45AC485-ABA4-47F9-BB74-0A516A7CEA5A}"/>
    <dgm:cxn modelId="{FBB834A8-7404-4ECE-9E78-55DD070B2ACA}" type="presOf" srcId="{C3CAC485-3EBC-409B-939D-4B7F94D6CC31}" destId="{4F54C8BA-4915-42DB-90D8-D588D58AFAF8}" srcOrd="0" destOrd="0" presId="urn:microsoft.com/office/officeart/2008/layout/LinedList"/>
    <dgm:cxn modelId="{0080C5B5-13C1-408E-9B00-4E76A1BF918C}" type="presOf" srcId="{A4A9EA58-8287-4ADA-8ADA-B1F21BE0B91A}" destId="{051C3008-C66F-4B3F-83D6-AF7252165F22}" srcOrd="0" destOrd="0" presId="urn:microsoft.com/office/officeart/2008/layout/LinedList"/>
    <dgm:cxn modelId="{75C367C6-77C9-45B5-A2AF-08D6B5EE1770}" type="presOf" srcId="{02BC321A-C31C-40F1-9C24-9E5661EF544F}" destId="{F2B29F7E-986F-4B23-BE70-72450E10F5F6}" srcOrd="0" destOrd="0" presId="urn:microsoft.com/office/officeart/2008/layout/LinedList"/>
    <dgm:cxn modelId="{84C1E6C6-9503-4203-B80E-1F36DD97F1E1}" srcId="{83AC508B-179D-45CE-9062-FC66A1D8F0A9}" destId="{A4A9EA58-8287-4ADA-8ADA-B1F21BE0B91A}" srcOrd="5" destOrd="0" parTransId="{D27BD4F1-DD21-4FCC-9B1F-F1FCFB1548C0}" sibTransId="{B234312C-4A62-42FD-860E-FB8ED75422E9}"/>
    <dgm:cxn modelId="{BC0D3FF5-5E0A-4839-9ED5-3AB58DAAF489}" srcId="{83AC508B-179D-45CE-9062-FC66A1D8F0A9}" destId="{169564E7-4F0A-4F79-8797-F67BEB2111AB}" srcOrd="8" destOrd="0" parTransId="{AA3AF8B3-E974-4D41-8A18-47B96338B96C}" sibTransId="{D22070A9-99A0-4D4B-AD67-EF242AA42853}"/>
    <dgm:cxn modelId="{D46C0D9E-E1E2-4C41-B338-D0F2B5EF7A0A}" type="presParOf" srcId="{0B2BD283-375A-4838-BBC1-72A1CDB89B28}" destId="{9AB61651-AF02-4BA0-85F9-74F82A56D2AB}" srcOrd="0" destOrd="0" presId="urn:microsoft.com/office/officeart/2008/layout/LinedList"/>
    <dgm:cxn modelId="{E6914912-690B-4833-A7B2-9419B08D97D3}" type="presParOf" srcId="{0B2BD283-375A-4838-BBC1-72A1CDB89B28}" destId="{1923AE9B-DEF4-46A1-963B-AE7962C84E1E}" srcOrd="1" destOrd="0" presId="urn:microsoft.com/office/officeart/2008/layout/LinedList"/>
    <dgm:cxn modelId="{2BC79993-643F-4A46-B227-D69DEDDFBD07}" type="presParOf" srcId="{1923AE9B-DEF4-46A1-963B-AE7962C84E1E}" destId="{0D67338C-0661-4E99-A1D8-5B961752155E}" srcOrd="0" destOrd="0" presId="urn:microsoft.com/office/officeart/2008/layout/LinedList"/>
    <dgm:cxn modelId="{F0629CF3-487D-4478-B936-191933B33E3E}" type="presParOf" srcId="{1923AE9B-DEF4-46A1-963B-AE7962C84E1E}" destId="{299CCB16-0860-4F71-BC26-52EAF329B837}" srcOrd="1" destOrd="0" presId="urn:microsoft.com/office/officeart/2008/layout/LinedList"/>
    <dgm:cxn modelId="{34F7D5B3-0B1C-4C0C-AA0A-77B6F9A1F94E}" type="presParOf" srcId="{299CCB16-0860-4F71-BC26-52EAF329B837}" destId="{21368C5E-3A9C-4E7E-B85B-1D2B765F7339}" srcOrd="0" destOrd="0" presId="urn:microsoft.com/office/officeart/2008/layout/LinedList"/>
    <dgm:cxn modelId="{3DEFCFB8-505D-4673-AAA1-DCEA60249C35}" type="presParOf" srcId="{299CCB16-0860-4F71-BC26-52EAF329B837}" destId="{DBBAAE00-FB11-40F2-ACAE-741C1B12151F}" srcOrd="1" destOrd="0" presId="urn:microsoft.com/office/officeart/2008/layout/LinedList"/>
    <dgm:cxn modelId="{06CE6879-775B-47FA-8316-3B9A0E822E4F}" type="presParOf" srcId="{DBBAAE00-FB11-40F2-ACAE-741C1B12151F}" destId="{57461E7C-4D81-4F39-AE6C-433931F56DF2}" srcOrd="0" destOrd="0" presId="urn:microsoft.com/office/officeart/2008/layout/LinedList"/>
    <dgm:cxn modelId="{21B652C0-C919-4726-A1FC-82B8C794B83D}" type="presParOf" srcId="{DBBAAE00-FB11-40F2-ACAE-741C1B12151F}" destId="{C3D1A4DF-B884-43BB-BE76-CAB47D3F65F7}" srcOrd="1" destOrd="0" presId="urn:microsoft.com/office/officeart/2008/layout/LinedList"/>
    <dgm:cxn modelId="{B8B042A1-7D25-4B3E-8562-3F0CCA435CCA}" type="presParOf" srcId="{DBBAAE00-FB11-40F2-ACAE-741C1B12151F}" destId="{99CAEBF0-EF59-4BB4-867D-42A363815443}" srcOrd="2" destOrd="0" presId="urn:microsoft.com/office/officeart/2008/layout/LinedList"/>
    <dgm:cxn modelId="{E67DD13E-2AB2-4D5D-9B0A-82EF8E77F3D8}" type="presParOf" srcId="{299CCB16-0860-4F71-BC26-52EAF329B837}" destId="{069FBA8C-5348-4618-813C-8BB23C841556}" srcOrd="2" destOrd="0" presId="urn:microsoft.com/office/officeart/2008/layout/LinedList"/>
    <dgm:cxn modelId="{7D4C0DD3-D625-4037-BBA2-FB5DB966327E}" type="presParOf" srcId="{299CCB16-0860-4F71-BC26-52EAF329B837}" destId="{3EDC03AC-FBC3-447B-A8BE-BB0228022175}" srcOrd="3" destOrd="0" presId="urn:microsoft.com/office/officeart/2008/layout/LinedList"/>
    <dgm:cxn modelId="{EAD878E3-739C-4650-9B32-209D47489A0B}" type="presParOf" srcId="{299CCB16-0860-4F71-BC26-52EAF329B837}" destId="{54A4BB26-84B9-442B-AEAB-A41B9FC5984B}" srcOrd="4" destOrd="0" presId="urn:microsoft.com/office/officeart/2008/layout/LinedList"/>
    <dgm:cxn modelId="{7883B8A4-56FB-4567-A0F3-6193269FF5FD}" type="presParOf" srcId="{54A4BB26-84B9-442B-AEAB-A41B9FC5984B}" destId="{C1F54F40-B99B-43AA-B608-585FF574E8D7}" srcOrd="0" destOrd="0" presId="urn:microsoft.com/office/officeart/2008/layout/LinedList"/>
    <dgm:cxn modelId="{F32D200C-8537-4CC2-BE18-30482D1F077F}" type="presParOf" srcId="{54A4BB26-84B9-442B-AEAB-A41B9FC5984B}" destId="{03634746-AB98-4B35-80D8-FF0CB9E8CA14}" srcOrd="1" destOrd="0" presId="urn:microsoft.com/office/officeart/2008/layout/LinedList"/>
    <dgm:cxn modelId="{35E746B7-99B0-4C4B-8E1B-9EA350D2D4CE}" type="presParOf" srcId="{54A4BB26-84B9-442B-AEAB-A41B9FC5984B}" destId="{0B17939A-B71D-40CC-A3C0-423BDB1C1274}" srcOrd="2" destOrd="0" presId="urn:microsoft.com/office/officeart/2008/layout/LinedList"/>
    <dgm:cxn modelId="{96D3D569-3894-4F44-A371-82E7FAAB9DA9}" type="presParOf" srcId="{299CCB16-0860-4F71-BC26-52EAF329B837}" destId="{31EDA9BA-349B-40F0-8137-239B0031BF9D}" srcOrd="5" destOrd="0" presId="urn:microsoft.com/office/officeart/2008/layout/LinedList"/>
    <dgm:cxn modelId="{682BB5A3-5DCA-4E66-B507-2E1D7FE10710}" type="presParOf" srcId="{299CCB16-0860-4F71-BC26-52EAF329B837}" destId="{40C95212-E4FA-48E4-9CA6-ABDD376C5A5E}" srcOrd="6" destOrd="0" presId="urn:microsoft.com/office/officeart/2008/layout/LinedList"/>
    <dgm:cxn modelId="{7416F1A2-FDEB-4F9E-A02D-69D42B65D314}" type="presParOf" srcId="{299CCB16-0860-4F71-BC26-52EAF329B837}" destId="{CE3CC482-2D17-40FD-AF5A-EE97906E433D}" srcOrd="7" destOrd="0" presId="urn:microsoft.com/office/officeart/2008/layout/LinedList"/>
    <dgm:cxn modelId="{4651E893-9C6F-422A-BA32-A3D4493EFDC6}" type="presParOf" srcId="{CE3CC482-2D17-40FD-AF5A-EE97906E433D}" destId="{722D3549-6E37-47E0-BAD4-EB2E5A33F635}" srcOrd="0" destOrd="0" presId="urn:microsoft.com/office/officeart/2008/layout/LinedList"/>
    <dgm:cxn modelId="{853770EC-CC66-4E64-AC05-0BDD7E29ADF4}" type="presParOf" srcId="{CE3CC482-2D17-40FD-AF5A-EE97906E433D}" destId="{F2B29F7E-986F-4B23-BE70-72450E10F5F6}" srcOrd="1" destOrd="0" presId="urn:microsoft.com/office/officeart/2008/layout/LinedList"/>
    <dgm:cxn modelId="{07A99BDB-CCB3-4A07-B86E-6A89400F4399}" type="presParOf" srcId="{CE3CC482-2D17-40FD-AF5A-EE97906E433D}" destId="{625466F8-67AE-4821-8029-63714B0FE54E}" srcOrd="2" destOrd="0" presId="urn:microsoft.com/office/officeart/2008/layout/LinedList"/>
    <dgm:cxn modelId="{9989AD42-F4C7-4225-A69D-BD09136172AB}" type="presParOf" srcId="{299CCB16-0860-4F71-BC26-52EAF329B837}" destId="{5E0350D3-0468-4E82-A731-3B887B085FFE}" srcOrd="8" destOrd="0" presId="urn:microsoft.com/office/officeart/2008/layout/LinedList"/>
    <dgm:cxn modelId="{F6E4352D-F583-424C-AC52-9F4F8F34E48B}" type="presParOf" srcId="{299CCB16-0860-4F71-BC26-52EAF329B837}" destId="{13455089-3CDF-4EC3-9F4E-E7D6570B8997}" srcOrd="9" destOrd="0" presId="urn:microsoft.com/office/officeart/2008/layout/LinedList"/>
    <dgm:cxn modelId="{2C12AD86-B88C-43DB-8EE3-1EBFB75D5962}" type="presParOf" srcId="{299CCB16-0860-4F71-BC26-52EAF329B837}" destId="{66C058E4-87D5-4729-8A91-712DC1CE1515}" srcOrd="10" destOrd="0" presId="urn:microsoft.com/office/officeart/2008/layout/LinedList"/>
    <dgm:cxn modelId="{4FC2C223-637A-47ED-B166-5578278D1E15}" type="presParOf" srcId="{66C058E4-87D5-4729-8A91-712DC1CE1515}" destId="{92FEF7D3-C873-452D-BB20-39CB07A97057}" srcOrd="0" destOrd="0" presId="urn:microsoft.com/office/officeart/2008/layout/LinedList"/>
    <dgm:cxn modelId="{9CEBBBD5-8064-43E0-A648-0B2CC17989A0}" type="presParOf" srcId="{66C058E4-87D5-4729-8A91-712DC1CE1515}" destId="{4F54C8BA-4915-42DB-90D8-D588D58AFAF8}" srcOrd="1" destOrd="0" presId="urn:microsoft.com/office/officeart/2008/layout/LinedList"/>
    <dgm:cxn modelId="{D6F5F37A-98A2-46D2-994F-3FFF2D7C25B7}" type="presParOf" srcId="{66C058E4-87D5-4729-8A91-712DC1CE1515}" destId="{75241E50-11BF-4564-85A5-8CEB4251F2E5}" srcOrd="2" destOrd="0" presId="urn:microsoft.com/office/officeart/2008/layout/LinedList"/>
    <dgm:cxn modelId="{CC6CBFF8-BB72-4F72-BA8C-78A3193FF3F7}" type="presParOf" srcId="{299CCB16-0860-4F71-BC26-52EAF329B837}" destId="{7C6F5E12-8E8C-4CFC-A098-EE3F32ADDDC4}" srcOrd="11" destOrd="0" presId="urn:microsoft.com/office/officeart/2008/layout/LinedList"/>
    <dgm:cxn modelId="{900C8400-3439-4AE1-8A56-3F7F2E3681BD}" type="presParOf" srcId="{299CCB16-0860-4F71-BC26-52EAF329B837}" destId="{2DDA96E3-5BD2-4A8D-B7A2-D058F0255C5B}" srcOrd="12" destOrd="0" presId="urn:microsoft.com/office/officeart/2008/layout/LinedList"/>
    <dgm:cxn modelId="{9B5CD278-1AC3-4115-821B-473C209AB7FD}" type="presParOf" srcId="{299CCB16-0860-4F71-BC26-52EAF329B837}" destId="{3B715D9F-FA4F-485C-B223-CA033E4DEFCF}" srcOrd="13" destOrd="0" presId="urn:microsoft.com/office/officeart/2008/layout/LinedList"/>
    <dgm:cxn modelId="{161AE3CE-10EB-47DD-B0AD-B4C218183F2A}" type="presParOf" srcId="{3B715D9F-FA4F-485C-B223-CA033E4DEFCF}" destId="{220AB98B-FE6F-4ABE-BD23-173F7B9FBCA0}" srcOrd="0" destOrd="0" presId="urn:microsoft.com/office/officeart/2008/layout/LinedList"/>
    <dgm:cxn modelId="{F75D84F1-DA14-4F2C-8AA1-857E2C610678}" type="presParOf" srcId="{3B715D9F-FA4F-485C-B223-CA033E4DEFCF}" destId="{072C3FC4-C80F-47EC-8005-A4598FD7A9EE}" srcOrd="1" destOrd="0" presId="urn:microsoft.com/office/officeart/2008/layout/LinedList"/>
    <dgm:cxn modelId="{5B680573-A2F5-404E-85F0-63028C529F89}" type="presParOf" srcId="{3B715D9F-FA4F-485C-B223-CA033E4DEFCF}" destId="{B9C8E047-6C1C-4D39-BC43-E8E0073DEAA4}" srcOrd="2" destOrd="0" presId="urn:microsoft.com/office/officeart/2008/layout/LinedList"/>
    <dgm:cxn modelId="{52F5C70C-20B8-4F24-8ED9-B82FD946E341}" type="presParOf" srcId="{299CCB16-0860-4F71-BC26-52EAF329B837}" destId="{5742BF78-C39E-4E01-BCD5-0B51EC8CEF7B}" srcOrd="14" destOrd="0" presId="urn:microsoft.com/office/officeart/2008/layout/LinedList"/>
    <dgm:cxn modelId="{A740A48F-D933-4D33-86FE-5806890D44D8}" type="presParOf" srcId="{299CCB16-0860-4F71-BC26-52EAF329B837}" destId="{3223EC32-A6FD-4000-9A55-4D45C289DB56}" srcOrd="15" destOrd="0" presId="urn:microsoft.com/office/officeart/2008/layout/LinedList"/>
    <dgm:cxn modelId="{8F0AECF1-641F-41AC-BEB6-8DB8129A07F3}" type="presParOf" srcId="{299CCB16-0860-4F71-BC26-52EAF329B837}" destId="{21C32C96-3B26-492E-A953-669775782FBE}" srcOrd="16" destOrd="0" presId="urn:microsoft.com/office/officeart/2008/layout/LinedList"/>
    <dgm:cxn modelId="{B98C38A8-DCDA-44CC-95A4-F0C07F5A9334}" type="presParOf" srcId="{21C32C96-3B26-492E-A953-669775782FBE}" destId="{DDE205F9-5891-478D-931A-305E29B3AA87}" srcOrd="0" destOrd="0" presId="urn:microsoft.com/office/officeart/2008/layout/LinedList"/>
    <dgm:cxn modelId="{7B948849-B301-4E98-A417-D9CFD68245FF}" type="presParOf" srcId="{21C32C96-3B26-492E-A953-669775782FBE}" destId="{051C3008-C66F-4B3F-83D6-AF7252165F22}" srcOrd="1" destOrd="0" presId="urn:microsoft.com/office/officeart/2008/layout/LinedList"/>
    <dgm:cxn modelId="{23DC7442-5BB0-4DCE-B0DF-F465828A7101}" type="presParOf" srcId="{21C32C96-3B26-492E-A953-669775782FBE}" destId="{73956604-49FD-486B-AD0C-4F712C72A112}" srcOrd="2" destOrd="0" presId="urn:microsoft.com/office/officeart/2008/layout/LinedList"/>
    <dgm:cxn modelId="{AEEF984F-FD69-4036-805B-345AFEF0ED17}" type="presParOf" srcId="{299CCB16-0860-4F71-BC26-52EAF329B837}" destId="{41AA4EEB-7F59-4BC5-A7CE-EC3C8213AF9D}" srcOrd="17" destOrd="0" presId="urn:microsoft.com/office/officeart/2008/layout/LinedList"/>
    <dgm:cxn modelId="{EFD5EEC4-ABEA-498B-B170-062440E8003D}" type="presParOf" srcId="{299CCB16-0860-4F71-BC26-52EAF329B837}" destId="{6CBD51B9-7112-4EB4-A874-C341D451CD25}" srcOrd="18" destOrd="0" presId="urn:microsoft.com/office/officeart/2008/layout/LinedList"/>
    <dgm:cxn modelId="{D1FDF58D-B97D-4CC5-9E50-5C39E56D8038}" type="presParOf" srcId="{299CCB16-0860-4F71-BC26-52EAF329B837}" destId="{DB45166C-1F15-4E14-A0C5-91E53B2C875E}" srcOrd="19" destOrd="0" presId="urn:microsoft.com/office/officeart/2008/layout/LinedList"/>
    <dgm:cxn modelId="{359FD1C0-525B-4868-99B0-9E7C6D2907E1}" type="presParOf" srcId="{DB45166C-1F15-4E14-A0C5-91E53B2C875E}" destId="{E6060514-501B-4931-8ADB-60140F968C83}" srcOrd="0" destOrd="0" presId="urn:microsoft.com/office/officeart/2008/layout/LinedList"/>
    <dgm:cxn modelId="{FBCC03CB-B1AD-4DAC-AA31-DD749C0E3605}" type="presParOf" srcId="{DB45166C-1F15-4E14-A0C5-91E53B2C875E}" destId="{322C441F-F8DA-4CF6-BEAC-4F76AD1F4147}" srcOrd="1" destOrd="0" presId="urn:microsoft.com/office/officeart/2008/layout/LinedList"/>
    <dgm:cxn modelId="{77BF187B-6CA8-4A1C-A97D-0ABB5182187A}" type="presParOf" srcId="{DB45166C-1F15-4E14-A0C5-91E53B2C875E}" destId="{CB5F6E3C-191A-4A0B-A88A-DE6DD08BAF69}" srcOrd="2" destOrd="0" presId="urn:microsoft.com/office/officeart/2008/layout/LinedList"/>
    <dgm:cxn modelId="{7F00250A-689B-485F-A38F-EDC863D32B40}" type="presParOf" srcId="{299CCB16-0860-4F71-BC26-52EAF329B837}" destId="{915B8401-163F-478F-AC21-81D084090730}" srcOrd="20" destOrd="0" presId="urn:microsoft.com/office/officeart/2008/layout/LinedList"/>
    <dgm:cxn modelId="{7F340642-DDE1-4DB7-B6B6-1A19E56F2ECE}" type="presParOf" srcId="{299CCB16-0860-4F71-BC26-52EAF329B837}" destId="{28BDC0F3-5433-4AC5-8578-AAA436CDEAC3}" srcOrd="21" destOrd="0" presId="urn:microsoft.com/office/officeart/2008/layout/LinedList"/>
    <dgm:cxn modelId="{46F10D0A-9A10-4A05-B7ED-245E2464F7B1}" type="presParOf" srcId="{299CCB16-0860-4F71-BC26-52EAF329B837}" destId="{FA113689-86C9-489C-8677-0F5A89ACEEBC}" srcOrd="22" destOrd="0" presId="urn:microsoft.com/office/officeart/2008/layout/LinedList"/>
    <dgm:cxn modelId="{FCBEC236-ADEF-451E-B687-BCD45CD9B5BF}" type="presParOf" srcId="{FA113689-86C9-489C-8677-0F5A89ACEEBC}" destId="{FB1E99A0-737F-4D9C-B352-DDC49AE757BD}" srcOrd="0" destOrd="0" presId="urn:microsoft.com/office/officeart/2008/layout/LinedList"/>
    <dgm:cxn modelId="{4996AD98-B30A-4FEA-AA25-366E12F1A3EC}" type="presParOf" srcId="{FA113689-86C9-489C-8677-0F5A89ACEEBC}" destId="{F613067B-1E5F-4EF9-A56A-536606F66C4C}" srcOrd="1" destOrd="0" presId="urn:microsoft.com/office/officeart/2008/layout/LinedList"/>
    <dgm:cxn modelId="{040E49CE-853A-4299-91AF-D3F6C3A2F298}" type="presParOf" srcId="{FA113689-86C9-489C-8677-0F5A89ACEEBC}" destId="{94A60664-2448-4A95-B16D-6E6F5FA3F789}" srcOrd="2" destOrd="0" presId="urn:microsoft.com/office/officeart/2008/layout/LinedList"/>
    <dgm:cxn modelId="{1C5DFFF9-531C-4E20-9299-1D4ADEA812E8}" type="presParOf" srcId="{299CCB16-0860-4F71-BC26-52EAF329B837}" destId="{1A5F5574-5259-4127-8930-20F6FDF3E4C9}" srcOrd="23" destOrd="0" presId="urn:microsoft.com/office/officeart/2008/layout/LinedList"/>
    <dgm:cxn modelId="{3498157E-7EB0-404F-B455-C0EA2B71CF6C}" type="presParOf" srcId="{299CCB16-0860-4F71-BC26-52EAF329B837}" destId="{0FBB533A-4022-401B-AEDF-546ED8B106CA}" srcOrd="24" destOrd="0" presId="urn:microsoft.com/office/officeart/2008/layout/LinedList"/>
    <dgm:cxn modelId="{05958AA4-59E8-40EF-9EAC-95F4C7489FA7}" type="presParOf" srcId="{299CCB16-0860-4F71-BC26-52EAF329B837}" destId="{F51D0725-7582-4636-8C94-F5C6F533DE7C}" srcOrd="25" destOrd="0" presId="urn:microsoft.com/office/officeart/2008/layout/LinedList"/>
    <dgm:cxn modelId="{2A56F2D6-C215-4B6C-A153-1D03B5B1D20C}" type="presParOf" srcId="{F51D0725-7582-4636-8C94-F5C6F533DE7C}" destId="{068CDC5E-817D-4B4E-8336-C7F8DF1E2275}" srcOrd="0" destOrd="0" presId="urn:microsoft.com/office/officeart/2008/layout/LinedList"/>
    <dgm:cxn modelId="{A2286ED4-0A8D-48F1-8C30-6E049DB2F320}" type="presParOf" srcId="{F51D0725-7582-4636-8C94-F5C6F533DE7C}" destId="{C8F78AED-5F5B-429B-847E-8B2C295DCB5F}" srcOrd="1" destOrd="0" presId="urn:microsoft.com/office/officeart/2008/layout/LinedList"/>
    <dgm:cxn modelId="{45DC4AA3-AB2A-4B45-B679-651F42EFCECE}" type="presParOf" srcId="{F51D0725-7582-4636-8C94-F5C6F533DE7C}" destId="{15A7A8D0-9972-4B73-8076-E6BE3A9D3336}" srcOrd="2" destOrd="0" presId="urn:microsoft.com/office/officeart/2008/layout/LinedList"/>
    <dgm:cxn modelId="{6B0FB340-0BB0-4ED6-B02B-863053187B77}" type="presParOf" srcId="{299CCB16-0860-4F71-BC26-52EAF329B837}" destId="{A7E76598-23C7-4C42-AC08-B0867AB3F83A}" srcOrd="26" destOrd="0" presId="urn:microsoft.com/office/officeart/2008/layout/LinedList"/>
    <dgm:cxn modelId="{42E90299-5E0F-449F-8E82-0CE111579D9F}" type="presParOf" srcId="{299CCB16-0860-4F71-BC26-52EAF329B837}" destId="{640F4C65-AB6A-46B5-BBEF-D94E6C5DDD1D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EDAF7E-4C2D-4F51-ABB8-C7A6033008C3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624A7F86-1E5A-4558-A5D8-023F5DA421C8}">
      <dgm:prSet phldrT="[Metin]"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Chemistry 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24638C6-1427-4D79-8B7D-77C574B3FB7D}" type="parTrans" cxnId="{88BED91F-E790-4415-9B38-5804FC2A61C3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54992D9-5F87-4DE9-95F8-F16C6CDEF03C}" type="sibTrans" cxnId="{88BED91F-E790-4415-9B38-5804FC2A61C3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3AC508B-179D-45CE-9062-FC66A1D8F0A9}">
      <dgm:prSet phldrT="[Metin]" custT="1"/>
      <dgm:spPr/>
      <dgm:t>
        <a:bodyPr/>
        <a:lstStyle/>
        <a:p>
          <a:r>
            <a:rPr lang="tr-TR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</a:p>
      </dgm:t>
    </dgm:pt>
    <dgm:pt modelId="{0B0E7A25-64E8-41B9-9A26-99C0D4FCB423}" type="sibTrans" cxnId="{161B7718-3005-407E-82F3-3388778973A1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0DD274A-563D-436E-A19A-E31963DB4A33}" type="parTrans" cxnId="{161B7718-3005-407E-82F3-3388778973A1}">
      <dgm:prSet/>
      <dgm:spPr/>
      <dgm:t>
        <a:bodyPr/>
        <a:lstStyle/>
        <a:p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6C6A342-DC36-4C18-8D6B-617AB5747D21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Architecture</a:t>
          </a:r>
        </a:p>
      </dgm:t>
    </dgm:pt>
    <dgm:pt modelId="{2729C7F7-0D99-4438-A650-95670203BC69}" type="parTrans" cxnId="{86843FA0-9FE9-4D5B-AAEF-8CA86E088F5B}">
      <dgm:prSet/>
      <dgm:spPr/>
      <dgm:t>
        <a:bodyPr/>
        <a:lstStyle/>
        <a:p>
          <a:endParaRPr lang="tr-TR"/>
        </a:p>
      </dgm:t>
    </dgm:pt>
    <dgm:pt modelId="{9EEE3C0F-545F-4073-978F-860D9F83992A}" type="sibTrans" cxnId="{86843FA0-9FE9-4D5B-AAEF-8CA86E088F5B}">
      <dgm:prSet/>
      <dgm:spPr/>
      <dgm:t>
        <a:bodyPr/>
        <a:lstStyle/>
        <a:p>
          <a:endParaRPr lang="tr-TR"/>
        </a:p>
      </dgm:t>
    </dgm:pt>
    <dgm:pt modelId="{96958DA8-F192-47A1-9D7C-7C7F6D20FB7D}">
      <dgm:prSet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Manufacturing Engineering</a:t>
          </a:r>
        </a:p>
      </dgm:t>
    </dgm:pt>
    <dgm:pt modelId="{AFD55FD6-F56A-46DA-B724-AFCBD6C55571}" type="parTrans" cxnId="{3F26BF62-5178-41C9-862E-7622ED79FAB0}">
      <dgm:prSet/>
      <dgm:spPr/>
      <dgm:t>
        <a:bodyPr/>
        <a:lstStyle/>
        <a:p>
          <a:endParaRPr lang="tr-TR"/>
        </a:p>
      </dgm:t>
    </dgm:pt>
    <dgm:pt modelId="{7081D054-41F8-4036-A80F-F5C33E0B56B7}" type="sibTrans" cxnId="{3F26BF62-5178-41C9-862E-7622ED79FAB0}">
      <dgm:prSet/>
      <dgm:spPr/>
      <dgm:t>
        <a:bodyPr/>
        <a:lstStyle/>
        <a:p>
          <a:endParaRPr lang="tr-TR"/>
        </a:p>
      </dgm:t>
    </dgm:pt>
    <dgm:pt modelId="{A46AC1A8-7039-4DF2-9851-DE7080095811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Metallurgy and Materials Engineering</a:t>
          </a:r>
        </a:p>
      </dgm:t>
    </dgm:pt>
    <dgm:pt modelId="{81BAC761-FE6F-4C0F-AC66-2E0EA68C905B}" type="parTrans" cxnId="{B08CEF61-F470-4F7A-A320-983C4E27334D}">
      <dgm:prSet/>
      <dgm:spPr/>
      <dgm:t>
        <a:bodyPr/>
        <a:lstStyle/>
        <a:p>
          <a:endParaRPr lang="tr-TR"/>
        </a:p>
      </dgm:t>
    </dgm:pt>
    <dgm:pt modelId="{913BB1AD-BB70-4789-8F77-61402BC9928F}" type="sibTrans" cxnId="{B08CEF61-F470-4F7A-A320-983C4E27334D}">
      <dgm:prSet/>
      <dgm:spPr/>
      <dgm:t>
        <a:bodyPr/>
        <a:lstStyle/>
        <a:p>
          <a:endParaRPr lang="tr-TR"/>
        </a:p>
      </dgm:t>
    </dgm:pt>
    <dgm:pt modelId="{0F4AEA8D-899B-4388-B51E-4602A885CF12}">
      <dgm:prSet custT="1"/>
      <dgm:spPr/>
      <dgm:t>
        <a:bodyPr/>
        <a:lstStyle/>
        <a:p>
          <a:r>
            <a:rPr lang="en-US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Energy Systems Engineering</a:t>
          </a:r>
        </a:p>
      </dgm:t>
    </dgm:pt>
    <dgm:pt modelId="{6F837F35-C8B9-478C-9DB2-D9F2E83C8876}" type="parTrans" cxnId="{9C485045-EE3D-41A4-AB59-EFDCD01951CA}">
      <dgm:prSet/>
      <dgm:spPr/>
      <dgm:t>
        <a:bodyPr/>
        <a:lstStyle/>
        <a:p>
          <a:endParaRPr lang="tr-TR"/>
        </a:p>
      </dgm:t>
    </dgm:pt>
    <dgm:pt modelId="{D714C3B8-C364-48D6-B85E-D79594C15B3A}" type="sibTrans" cxnId="{9C485045-EE3D-41A4-AB59-EFDCD01951CA}">
      <dgm:prSet/>
      <dgm:spPr/>
      <dgm:t>
        <a:bodyPr/>
        <a:lstStyle/>
        <a:p>
          <a:endParaRPr lang="tr-TR"/>
        </a:p>
      </dgm:t>
    </dgm:pt>
    <dgm:pt modelId="{2336400A-60DE-453D-8583-5D6E05F5EAF6}">
      <dgm:prSet custT="1"/>
      <dgm:spPr/>
      <dgm:t>
        <a:bodyPr/>
        <a:lstStyle/>
        <a:p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Forest</a:t>
          </a:r>
          <a:r>
            <a:rPr lang="tr-TR" sz="11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ry</a:t>
          </a:r>
          <a:r>
            <a:rPr lang="tr-TR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en-US" sz="1100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</a:p>
      </dgm:t>
    </dgm:pt>
    <dgm:pt modelId="{E9AE706E-A074-4F1A-BFCB-29EF65665608}" type="parTrans" cxnId="{7A2EB5E7-9926-4E1C-B5A1-C19EA9A4E60F}">
      <dgm:prSet/>
      <dgm:spPr/>
      <dgm:t>
        <a:bodyPr/>
        <a:lstStyle/>
        <a:p>
          <a:endParaRPr lang="tr-TR"/>
        </a:p>
      </dgm:t>
    </dgm:pt>
    <dgm:pt modelId="{91A5F1A5-3F77-49EA-846D-3E68F3F13340}" type="sibTrans" cxnId="{7A2EB5E7-9926-4E1C-B5A1-C19EA9A4E60F}">
      <dgm:prSet/>
      <dgm:spPr/>
      <dgm:t>
        <a:bodyPr/>
        <a:lstStyle/>
        <a:p>
          <a:endParaRPr lang="tr-TR"/>
        </a:p>
      </dgm:t>
    </dgm:pt>
    <dgm:pt modelId="{7520127C-5212-4DE8-9034-C362AED80BC2}">
      <dgm:prSet custT="1"/>
      <dgm:spPr/>
      <dgm:t>
        <a:bodyPr/>
        <a:lstStyle/>
        <a:p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Mathematics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D48C5BE-BF75-4749-953F-CCC6F202D023}" type="parTrans" cxnId="{D780DFF4-909F-438C-B128-4DEB80432222}">
      <dgm:prSet/>
      <dgm:spPr/>
      <dgm:t>
        <a:bodyPr/>
        <a:lstStyle/>
        <a:p>
          <a:endParaRPr lang="tr-TR"/>
        </a:p>
      </dgm:t>
    </dgm:pt>
    <dgm:pt modelId="{3659B1CF-DCED-4F91-88B5-9B53DE56784F}" type="sibTrans" cxnId="{D780DFF4-909F-438C-B128-4DEB80432222}">
      <dgm:prSet/>
      <dgm:spPr/>
      <dgm:t>
        <a:bodyPr/>
        <a:lstStyle/>
        <a:p>
          <a:endParaRPr lang="tr-TR"/>
        </a:p>
      </dgm:t>
    </dgm:pt>
    <dgm:pt modelId="{4A5E8594-03C4-46AA-930F-06A6F4EC6ABC}">
      <dgm:prSet custT="1"/>
      <dgm:spPr/>
      <dgm:t>
        <a:bodyPr/>
        <a:lstStyle/>
        <a:p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Physics</a:t>
          </a:r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0CE51F7-1844-4962-B5F9-FE712D441974}" type="parTrans" cxnId="{C8B0D62C-BDE1-41F1-9CDF-88EF60776D74}">
      <dgm:prSet/>
      <dgm:spPr/>
      <dgm:t>
        <a:bodyPr/>
        <a:lstStyle/>
        <a:p>
          <a:endParaRPr lang="tr-TR"/>
        </a:p>
      </dgm:t>
    </dgm:pt>
    <dgm:pt modelId="{7E806A1B-A4DE-410F-8A9B-D7E065258E7E}" type="sibTrans" cxnId="{C8B0D62C-BDE1-41F1-9CDF-88EF60776D74}">
      <dgm:prSet/>
      <dgm:spPr/>
      <dgm:t>
        <a:bodyPr/>
        <a:lstStyle/>
        <a:p>
          <a:endParaRPr lang="tr-TR"/>
        </a:p>
      </dgm:t>
    </dgm:pt>
    <dgm:pt modelId="{93F70BBF-B277-4BF2-A789-1054F831BF94}">
      <dgm:prSet custT="1"/>
      <dgm:spPr/>
      <dgm:t>
        <a:bodyPr/>
        <a:lstStyle/>
        <a:p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Waste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en-US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94BD4C8-F03B-42FA-BC22-A347B466F491}" type="parTrans" cxnId="{24E6E19A-E042-4CAD-804C-BB6C228AAD57}">
      <dgm:prSet/>
      <dgm:spPr/>
      <dgm:t>
        <a:bodyPr/>
        <a:lstStyle/>
        <a:p>
          <a:endParaRPr lang="tr-TR"/>
        </a:p>
      </dgm:t>
    </dgm:pt>
    <dgm:pt modelId="{87A61808-8133-4A2D-96B4-3B363C512A8F}" type="sibTrans" cxnId="{24E6E19A-E042-4CAD-804C-BB6C228AAD57}">
      <dgm:prSet/>
      <dgm:spPr/>
      <dgm:t>
        <a:bodyPr/>
        <a:lstStyle/>
        <a:p>
          <a:endParaRPr lang="tr-TR"/>
        </a:p>
      </dgm:t>
    </dgm:pt>
    <dgm:pt modelId="{0B2BD283-375A-4838-BBC1-72A1CDB89B28}" type="pres">
      <dgm:prSet presAssocID="{BBEDAF7E-4C2D-4F51-ABB8-C7A6033008C3}" presName="vert0" presStyleCnt="0">
        <dgm:presLayoutVars>
          <dgm:dir/>
          <dgm:animOne val="branch"/>
          <dgm:animLvl val="lvl"/>
        </dgm:presLayoutVars>
      </dgm:prSet>
      <dgm:spPr/>
    </dgm:pt>
    <dgm:pt modelId="{9AB61651-AF02-4BA0-85F9-74F82A56D2AB}" type="pres">
      <dgm:prSet presAssocID="{83AC508B-179D-45CE-9062-FC66A1D8F0A9}" presName="thickLine" presStyleLbl="alignNode1" presStyleIdx="0" presStyleCnt="1"/>
      <dgm:spPr/>
    </dgm:pt>
    <dgm:pt modelId="{1923AE9B-DEF4-46A1-963B-AE7962C84E1E}" type="pres">
      <dgm:prSet presAssocID="{83AC508B-179D-45CE-9062-FC66A1D8F0A9}" presName="horz1" presStyleCnt="0"/>
      <dgm:spPr/>
    </dgm:pt>
    <dgm:pt modelId="{0D67338C-0661-4E99-A1D8-5B961752155E}" type="pres">
      <dgm:prSet presAssocID="{83AC508B-179D-45CE-9062-FC66A1D8F0A9}" presName="tx1" presStyleLbl="revTx" presStyleIdx="0" presStyleCnt="10"/>
      <dgm:spPr/>
    </dgm:pt>
    <dgm:pt modelId="{299CCB16-0860-4F71-BC26-52EAF329B837}" type="pres">
      <dgm:prSet presAssocID="{83AC508B-179D-45CE-9062-FC66A1D8F0A9}" presName="vert1" presStyleCnt="0"/>
      <dgm:spPr/>
    </dgm:pt>
    <dgm:pt modelId="{21368C5E-3A9C-4E7E-B85B-1D2B765F7339}" type="pres">
      <dgm:prSet presAssocID="{624A7F86-1E5A-4558-A5D8-023F5DA421C8}" presName="vertSpace2a" presStyleCnt="0"/>
      <dgm:spPr/>
    </dgm:pt>
    <dgm:pt modelId="{DBBAAE00-FB11-40F2-ACAE-741C1B12151F}" type="pres">
      <dgm:prSet presAssocID="{624A7F86-1E5A-4558-A5D8-023F5DA421C8}" presName="horz2" presStyleCnt="0"/>
      <dgm:spPr/>
    </dgm:pt>
    <dgm:pt modelId="{57461E7C-4D81-4F39-AE6C-433931F56DF2}" type="pres">
      <dgm:prSet presAssocID="{624A7F86-1E5A-4558-A5D8-023F5DA421C8}" presName="horzSpace2" presStyleCnt="0"/>
      <dgm:spPr/>
    </dgm:pt>
    <dgm:pt modelId="{C3D1A4DF-B884-43BB-BE76-CAB47D3F65F7}" type="pres">
      <dgm:prSet presAssocID="{624A7F86-1E5A-4558-A5D8-023F5DA421C8}" presName="tx2" presStyleLbl="revTx" presStyleIdx="1" presStyleCnt="10"/>
      <dgm:spPr/>
    </dgm:pt>
    <dgm:pt modelId="{99CAEBF0-EF59-4BB4-867D-42A363815443}" type="pres">
      <dgm:prSet presAssocID="{624A7F86-1E5A-4558-A5D8-023F5DA421C8}" presName="vert2" presStyleCnt="0"/>
      <dgm:spPr/>
    </dgm:pt>
    <dgm:pt modelId="{069FBA8C-5348-4618-813C-8BB23C841556}" type="pres">
      <dgm:prSet presAssocID="{624A7F86-1E5A-4558-A5D8-023F5DA421C8}" presName="thinLine2b" presStyleLbl="callout" presStyleIdx="0" presStyleCnt="9"/>
      <dgm:spPr/>
    </dgm:pt>
    <dgm:pt modelId="{3EDC03AC-FBC3-447B-A8BE-BB0228022175}" type="pres">
      <dgm:prSet presAssocID="{624A7F86-1E5A-4558-A5D8-023F5DA421C8}" presName="vertSpace2b" presStyleCnt="0"/>
      <dgm:spPr/>
    </dgm:pt>
    <dgm:pt modelId="{E6ECBA74-9568-4BC4-A81A-853201C0AFF3}" type="pres">
      <dgm:prSet presAssocID="{26C6A342-DC36-4C18-8D6B-617AB5747D21}" presName="horz2" presStyleCnt="0"/>
      <dgm:spPr/>
    </dgm:pt>
    <dgm:pt modelId="{0025BFFF-74B5-4F9C-B822-6F817A1CD163}" type="pres">
      <dgm:prSet presAssocID="{26C6A342-DC36-4C18-8D6B-617AB5747D21}" presName="horzSpace2" presStyleCnt="0"/>
      <dgm:spPr/>
    </dgm:pt>
    <dgm:pt modelId="{4A927FF6-DF7E-49F8-ABBB-5D0232C7157D}" type="pres">
      <dgm:prSet presAssocID="{26C6A342-DC36-4C18-8D6B-617AB5747D21}" presName="tx2" presStyleLbl="revTx" presStyleIdx="2" presStyleCnt="10"/>
      <dgm:spPr/>
    </dgm:pt>
    <dgm:pt modelId="{CC610C97-2BBB-4E62-93E3-DCEAB4A22620}" type="pres">
      <dgm:prSet presAssocID="{26C6A342-DC36-4C18-8D6B-617AB5747D21}" presName="vert2" presStyleCnt="0"/>
      <dgm:spPr/>
    </dgm:pt>
    <dgm:pt modelId="{5528CB9A-FFC4-4FDB-A993-93F4D47ED98C}" type="pres">
      <dgm:prSet presAssocID="{26C6A342-DC36-4C18-8D6B-617AB5747D21}" presName="thinLine2b" presStyleLbl="callout" presStyleIdx="1" presStyleCnt="9"/>
      <dgm:spPr/>
    </dgm:pt>
    <dgm:pt modelId="{7A8CB3EF-550D-4AF7-BE98-9D72AFEE9A39}" type="pres">
      <dgm:prSet presAssocID="{26C6A342-DC36-4C18-8D6B-617AB5747D21}" presName="vertSpace2b" presStyleCnt="0"/>
      <dgm:spPr/>
    </dgm:pt>
    <dgm:pt modelId="{28BE4936-67B5-40BB-80F7-B1D61D9600CB}" type="pres">
      <dgm:prSet presAssocID="{96958DA8-F192-47A1-9D7C-7C7F6D20FB7D}" presName="horz2" presStyleCnt="0"/>
      <dgm:spPr/>
    </dgm:pt>
    <dgm:pt modelId="{A17C34C3-7CDC-4EB9-A22E-EEA4D14C15B7}" type="pres">
      <dgm:prSet presAssocID="{96958DA8-F192-47A1-9D7C-7C7F6D20FB7D}" presName="horzSpace2" presStyleCnt="0"/>
      <dgm:spPr/>
    </dgm:pt>
    <dgm:pt modelId="{681E78A5-A18B-4480-AED8-E1760810D17E}" type="pres">
      <dgm:prSet presAssocID="{96958DA8-F192-47A1-9D7C-7C7F6D20FB7D}" presName="tx2" presStyleLbl="revTx" presStyleIdx="3" presStyleCnt="10"/>
      <dgm:spPr/>
    </dgm:pt>
    <dgm:pt modelId="{2DAC3C5F-B920-426A-8B0A-45D667CEAA69}" type="pres">
      <dgm:prSet presAssocID="{96958DA8-F192-47A1-9D7C-7C7F6D20FB7D}" presName="vert2" presStyleCnt="0"/>
      <dgm:spPr/>
    </dgm:pt>
    <dgm:pt modelId="{52230606-AD70-4091-8D73-3B0B76CF4824}" type="pres">
      <dgm:prSet presAssocID="{96958DA8-F192-47A1-9D7C-7C7F6D20FB7D}" presName="thinLine2b" presStyleLbl="callout" presStyleIdx="2" presStyleCnt="9"/>
      <dgm:spPr/>
    </dgm:pt>
    <dgm:pt modelId="{0AABC5D2-05ED-44F3-87BE-67BA7CD46DE8}" type="pres">
      <dgm:prSet presAssocID="{96958DA8-F192-47A1-9D7C-7C7F6D20FB7D}" presName="vertSpace2b" presStyleCnt="0"/>
      <dgm:spPr/>
    </dgm:pt>
    <dgm:pt modelId="{E75F30CC-FDC0-4E41-BE79-73EEE5FFD910}" type="pres">
      <dgm:prSet presAssocID="{A46AC1A8-7039-4DF2-9851-DE7080095811}" presName="horz2" presStyleCnt="0"/>
      <dgm:spPr/>
    </dgm:pt>
    <dgm:pt modelId="{DBBDD2E3-7B7C-4CC0-A3FF-3093596F5BD2}" type="pres">
      <dgm:prSet presAssocID="{A46AC1A8-7039-4DF2-9851-DE7080095811}" presName="horzSpace2" presStyleCnt="0"/>
      <dgm:spPr/>
    </dgm:pt>
    <dgm:pt modelId="{814C73BB-276D-4B8B-AFE3-B1D9D53CA641}" type="pres">
      <dgm:prSet presAssocID="{A46AC1A8-7039-4DF2-9851-DE7080095811}" presName="tx2" presStyleLbl="revTx" presStyleIdx="4" presStyleCnt="10"/>
      <dgm:spPr/>
    </dgm:pt>
    <dgm:pt modelId="{2F0ACC30-82EA-46A1-A7CB-6AA1AB45FB36}" type="pres">
      <dgm:prSet presAssocID="{A46AC1A8-7039-4DF2-9851-DE7080095811}" presName="vert2" presStyleCnt="0"/>
      <dgm:spPr/>
    </dgm:pt>
    <dgm:pt modelId="{AD214F7E-CDB3-4442-A617-A0C2F12102D8}" type="pres">
      <dgm:prSet presAssocID="{A46AC1A8-7039-4DF2-9851-DE7080095811}" presName="thinLine2b" presStyleLbl="callout" presStyleIdx="3" presStyleCnt="9"/>
      <dgm:spPr/>
    </dgm:pt>
    <dgm:pt modelId="{0F46910F-69A4-4EA9-B2A7-10052041CC86}" type="pres">
      <dgm:prSet presAssocID="{A46AC1A8-7039-4DF2-9851-DE7080095811}" presName="vertSpace2b" presStyleCnt="0"/>
      <dgm:spPr/>
    </dgm:pt>
    <dgm:pt modelId="{EA8252D7-EE17-4E16-8B1F-1FB3FD0F1E96}" type="pres">
      <dgm:prSet presAssocID="{0F4AEA8D-899B-4388-B51E-4602A885CF12}" presName="horz2" presStyleCnt="0"/>
      <dgm:spPr/>
    </dgm:pt>
    <dgm:pt modelId="{58CF21C1-A062-4B56-A215-26815C0F449E}" type="pres">
      <dgm:prSet presAssocID="{0F4AEA8D-899B-4388-B51E-4602A885CF12}" presName="horzSpace2" presStyleCnt="0"/>
      <dgm:spPr/>
    </dgm:pt>
    <dgm:pt modelId="{DB63F7C8-5460-4973-BB2C-E7A6BFBB3C37}" type="pres">
      <dgm:prSet presAssocID="{0F4AEA8D-899B-4388-B51E-4602A885CF12}" presName="tx2" presStyleLbl="revTx" presStyleIdx="5" presStyleCnt="10"/>
      <dgm:spPr/>
    </dgm:pt>
    <dgm:pt modelId="{63AF3EFE-8415-40A6-96BA-4E5DBDA5CDE9}" type="pres">
      <dgm:prSet presAssocID="{0F4AEA8D-899B-4388-B51E-4602A885CF12}" presName="vert2" presStyleCnt="0"/>
      <dgm:spPr/>
    </dgm:pt>
    <dgm:pt modelId="{4D99BCD2-59DD-40CD-89C7-5051148B77E6}" type="pres">
      <dgm:prSet presAssocID="{0F4AEA8D-899B-4388-B51E-4602A885CF12}" presName="thinLine2b" presStyleLbl="callout" presStyleIdx="4" presStyleCnt="9"/>
      <dgm:spPr/>
    </dgm:pt>
    <dgm:pt modelId="{C12BC049-ADF6-4CFA-ACCB-DA902A97A646}" type="pres">
      <dgm:prSet presAssocID="{0F4AEA8D-899B-4388-B51E-4602A885CF12}" presName="vertSpace2b" presStyleCnt="0"/>
      <dgm:spPr/>
    </dgm:pt>
    <dgm:pt modelId="{75FD58BD-E161-4F4F-93B7-880414780D49}" type="pres">
      <dgm:prSet presAssocID="{2336400A-60DE-453D-8583-5D6E05F5EAF6}" presName="horz2" presStyleCnt="0"/>
      <dgm:spPr/>
    </dgm:pt>
    <dgm:pt modelId="{3622AB27-2E31-45C2-B83B-5176426B0443}" type="pres">
      <dgm:prSet presAssocID="{2336400A-60DE-453D-8583-5D6E05F5EAF6}" presName="horzSpace2" presStyleCnt="0"/>
      <dgm:spPr/>
    </dgm:pt>
    <dgm:pt modelId="{A70198D6-3980-4CA4-A4ED-434AC208CA18}" type="pres">
      <dgm:prSet presAssocID="{2336400A-60DE-453D-8583-5D6E05F5EAF6}" presName="tx2" presStyleLbl="revTx" presStyleIdx="6" presStyleCnt="10"/>
      <dgm:spPr/>
    </dgm:pt>
    <dgm:pt modelId="{6717919F-692A-4841-B954-F5002D8C6C03}" type="pres">
      <dgm:prSet presAssocID="{2336400A-60DE-453D-8583-5D6E05F5EAF6}" presName="vert2" presStyleCnt="0"/>
      <dgm:spPr/>
    </dgm:pt>
    <dgm:pt modelId="{989AE3DF-F40C-4209-8E08-9D5767D7D528}" type="pres">
      <dgm:prSet presAssocID="{2336400A-60DE-453D-8583-5D6E05F5EAF6}" presName="thinLine2b" presStyleLbl="callout" presStyleIdx="5" presStyleCnt="9"/>
      <dgm:spPr/>
    </dgm:pt>
    <dgm:pt modelId="{BDEAC234-C227-4642-A908-5F0A9A4A6925}" type="pres">
      <dgm:prSet presAssocID="{2336400A-60DE-453D-8583-5D6E05F5EAF6}" presName="vertSpace2b" presStyleCnt="0"/>
      <dgm:spPr/>
    </dgm:pt>
    <dgm:pt modelId="{BFA0808D-FB5A-4E39-A806-7D105DF43835}" type="pres">
      <dgm:prSet presAssocID="{7520127C-5212-4DE8-9034-C362AED80BC2}" presName="horz2" presStyleCnt="0"/>
      <dgm:spPr/>
    </dgm:pt>
    <dgm:pt modelId="{0C99AA00-0270-4600-890D-C4D5C43BC55C}" type="pres">
      <dgm:prSet presAssocID="{7520127C-5212-4DE8-9034-C362AED80BC2}" presName="horzSpace2" presStyleCnt="0"/>
      <dgm:spPr/>
    </dgm:pt>
    <dgm:pt modelId="{1FE27D20-A184-4073-8E5B-1D958DA456DB}" type="pres">
      <dgm:prSet presAssocID="{7520127C-5212-4DE8-9034-C362AED80BC2}" presName="tx2" presStyleLbl="revTx" presStyleIdx="7" presStyleCnt="10"/>
      <dgm:spPr/>
    </dgm:pt>
    <dgm:pt modelId="{4DA00196-DEBC-40F5-A24C-C7F5E184E5B6}" type="pres">
      <dgm:prSet presAssocID="{7520127C-5212-4DE8-9034-C362AED80BC2}" presName="vert2" presStyleCnt="0"/>
      <dgm:spPr/>
    </dgm:pt>
    <dgm:pt modelId="{38F43369-96E8-49C6-A800-4ACD750832B4}" type="pres">
      <dgm:prSet presAssocID="{7520127C-5212-4DE8-9034-C362AED80BC2}" presName="thinLine2b" presStyleLbl="callout" presStyleIdx="6" presStyleCnt="9"/>
      <dgm:spPr/>
    </dgm:pt>
    <dgm:pt modelId="{D9F214CB-1F1D-441D-BF51-5C7C7A6DB1BF}" type="pres">
      <dgm:prSet presAssocID="{7520127C-5212-4DE8-9034-C362AED80BC2}" presName="vertSpace2b" presStyleCnt="0"/>
      <dgm:spPr/>
    </dgm:pt>
    <dgm:pt modelId="{E5E5815A-D391-4636-9235-9EA805D32DFD}" type="pres">
      <dgm:prSet presAssocID="{4A5E8594-03C4-46AA-930F-06A6F4EC6ABC}" presName="horz2" presStyleCnt="0"/>
      <dgm:spPr/>
    </dgm:pt>
    <dgm:pt modelId="{4E79BCF0-B36D-4E5B-8FAC-1F692D912BED}" type="pres">
      <dgm:prSet presAssocID="{4A5E8594-03C4-46AA-930F-06A6F4EC6ABC}" presName="horzSpace2" presStyleCnt="0"/>
      <dgm:spPr/>
    </dgm:pt>
    <dgm:pt modelId="{FA9300EE-65E6-4DAF-9255-9E28069ED06B}" type="pres">
      <dgm:prSet presAssocID="{4A5E8594-03C4-46AA-930F-06A6F4EC6ABC}" presName="tx2" presStyleLbl="revTx" presStyleIdx="8" presStyleCnt="10"/>
      <dgm:spPr/>
    </dgm:pt>
    <dgm:pt modelId="{A9219C8C-0E94-4832-A5F9-25CAE2F4418D}" type="pres">
      <dgm:prSet presAssocID="{4A5E8594-03C4-46AA-930F-06A6F4EC6ABC}" presName="vert2" presStyleCnt="0"/>
      <dgm:spPr/>
    </dgm:pt>
    <dgm:pt modelId="{E51D2DE5-22F3-4A9A-8A8B-B7ACD21A3AC2}" type="pres">
      <dgm:prSet presAssocID="{4A5E8594-03C4-46AA-930F-06A6F4EC6ABC}" presName="thinLine2b" presStyleLbl="callout" presStyleIdx="7" presStyleCnt="9"/>
      <dgm:spPr/>
    </dgm:pt>
    <dgm:pt modelId="{D425E82B-31F3-4309-9DEC-48E2DC244BE2}" type="pres">
      <dgm:prSet presAssocID="{4A5E8594-03C4-46AA-930F-06A6F4EC6ABC}" presName="vertSpace2b" presStyleCnt="0"/>
      <dgm:spPr/>
    </dgm:pt>
    <dgm:pt modelId="{EBBD09BF-9D44-485B-A08B-D9A385A3173D}" type="pres">
      <dgm:prSet presAssocID="{93F70BBF-B277-4BF2-A789-1054F831BF94}" presName="horz2" presStyleCnt="0"/>
      <dgm:spPr/>
    </dgm:pt>
    <dgm:pt modelId="{EB5013BE-7436-4088-B2E3-5BEDA201E1EE}" type="pres">
      <dgm:prSet presAssocID="{93F70BBF-B277-4BF2-A789-1054F831BF94}" presName="horzSpace2" presStyleCnt="0"/>
      <dgm:spPr/>
    </dgm:pt>
    <dgm:pt modelId="{32DAE64E-5867-4A63-87D7-9E4DBA6A9558}" type="pres">
      <dgm:prSet presAssocID="{93F70BBF-B277-4BF2-A789-1054F831BF94}" presName="tx2" presStyleLbl="revTx" presStyleIdx="9" presStyleCnt="10"/>
      <dgm:spPr/>
    </dgm:pt>
    <dgm:pt modelId="{2EB36256-FE93-4204-B51C-0DDB62008AC9}" type="pres">
      <dgm:prSet presAssocID="{93F70BBF-B277-4BF2-A789-1054F831BF94}" presName="vert2" presStyleCnt="0"/>
      <dgm:spPr/>
    </dgm:pt>
    <dgm:pt modelId="{BC05A073-99DD-4A12-9EFC-FFAA2281CCBB}" type="pres">
      <dgm:prSet presAssocID="{93F70BBF-B277-4BF2-A789-1054F831BF94}" presName="thinLine2b" presStyleLbl="callout" presStyleIdx="8" presStyleCnt="9"/>
      <dgm:spPr/>
    </dgm:pt>
    <dgm:pt modelId="{D0064CFD-9DA8-4435-817B-29B8DCFB8514}" type="pres">
      <dgm:prSet presAssocID="{93F70BBF-B277-4BF2-A789-1054F831BF94}" presName="vertSpace2b" presStyleCnt="0"/>
      <dgm:spPr/>
    </dgm:pt>
  </dgm:ptLst>
  <dgm:cxnLst>
    <dgm:cxn modelId="{161B7718-3005-407E-82F3-3388778973A1}" srcId="{BBEDAF7E-4C2D-4F51-ABB8-C7A6033008C3}" destId="{83AC508B-179D-45CE-9062-FC66A1D8F0A9}" srcOrd="0" destOrd="0" parTransId="{D0DD274A-563D-436E-A19A-E31963DB4A33}" sibTransId="{0B0E7A25-64E8-41B9-9A26-99C0D4FCB423}"/>
    <dgm:cxn modelId="{F255191C-4170-47F1-ADE7-1E9D0CD5C21E}" type="presOf" srcId="{83AC508B-179D-45CE-9062-FC66A1D8F0A9}" destId="{0D67338C-0661-4E99-A1D8-5B961752155E}" srcOrd="0" destOrd="0" presId="urn:microsoft.com/office/officeart/2008/layout/LinedList"/>
    <dgm:cxn modelId="{88BED91F-E790-4415-9B38-5804FC2A61C3}" srcId="{83AC508B-179D-45CE-9062-FC66A1D8F0A9}" destId="{624A7F86-1E5A-4558-A5D8-023F5DA421C8}" srcOrd="0" destOrd="0" parTransId="{724638C6-1427-4D79-8B7D-77C574B3FB7D}" sibTransId="{D54992D9-5F87-4DE9-95F8-F16C6CDEF03C}"/>
    <dgm:cxn modelId="{D807A629-5C1F-4E23-8C9C-CB461D6E9340}" type="presOf" srcId="{96958DA8-F192-47A1-9D7C-7C7F6D20FB7D}" destId="{681E78A5-A18B-4480-AED8-E1760810D17E}" srcOrd="0" destOrd="0" presId="urn:microsoft.com/office/officeart/2008/layout/LinedList"/>
    <dgm:cxn modelId="{C8B0D62C-BDE1-41F1-9CDF-88EF60776D74}" srcId="{83AC508B-179D-45CE-9062-FC66A1D8F0A9}" destId="{4A5E8594-03C4-46AA-930F-06A6F4EC6ABC}" srcOrd="7" destOrd="0" parTransId="{A0CE51F7-1844-4962-B5F9-FE712D441974}" sibTransId="{7E806A1B-A4DE-410F-8A9B-D7E065258E7E}"/>
    <dgm:cxn modelId="{32C62241-BFD2-4BE8-8FC1-F1F599762C82}" type="presOf" srcId="{7520127C-5212-4DE8-9034-C362AED80BC2}" destId="{1FE27D20-A184-4073-8E5B-1D958DA456DB}" srcOrd="0" destOrd="0" presId="urn:microsoft.com/office/officeart/2008/layout/LinedList"/>
    <dgm:cxn modelId="{B08CEF61-F470-4F7A-A320-983C4E27334D}" srcId="{83AC508B-179D-45CE-9062-FC66A1D8F0A9}" destId="{A46AC1A8-7039-4DF2-9851-DE7080095811}" srcOrd="3" destOrd="0" parTransId="{81BAC761-FE6F-4C0F-AC66-2E0EA68C905B}" sibTransId="{913BB1AD-BB70-4789-8F77-61402BC9928F}"/>
    <dgm:cxn modelId="{3F26BF62-5178-41C9-862E-7622ED79FAB0}" srcId="{83AC508B-179D-45CE-9062-FC66A1D8F0A9}" destId="{96958DA8-F192-47A1-9D7C-7C7F6D20FB7D}" srcOrd="2" destOrd="0" parTransId="{AFD55FD6-F56A-46DA-B724-AFCBD6C55571}" sibTransId="{7081D054-41F8-4036-A80F-F5C33E0B56B7}"/>
    <dgm:cxn modelId="{A2FDA264-630C-4FA9-B600-E0A3FBAEE993}" type="presOf" srcId="{4A5E8594-03C4-46AA-930F-06A6F4EC6ABC}" destId="{FA9300EE-65E6-4DAF-9255-9E28069ED06B}" srcOrd="0" destOrd="0" presId="urn:microsoft.com/office/officeart/2008/layout/LinedList"/>
    <dgm:cxn modelId="{9C485045-EE3D-41A4-AB59-EFDCD01951CA}" srcId="{83AC508B-179D-45CE-9062-FC66A1D8F0A9}" destId="{0F4AEA8D-899B-4388-B51E-4602A885CF12}" srcOrd="4" destOrd="0" parTransId="{6F837F35-C8B9-478C-9DB2-D9F2E83C8876}" sibTransId="{D714C3B8-C364-48D6-B85E-D79594C15B3A}"/>
    <dgm:cxn modelId="{B414A148-EC18-4AEA-8CC7-D7D314AD522B}" type="presOf" srcId="{BBEDAF7E-4C2D-4F51-ABB8-C7A6033008C3}" destId="{0B2BD283-375A-4838-BBC1-72A1CDB89B28}" srcOrd="0" destOrd="0" presId="urn:microsoft.com/office/officeart/2008/layout/LinedList"/>
    <dgm:cxn modelId="{36CE3657-57DC-4160-9E5C-044060726086}" type="presOf" srcId="{26C6A342-DC36-4C18-8D6B-617AB5747D21}" destId="{4A927FF6-DF7E-49F8-ABBB-5D0232C7157D}" srcOrd="0" destOrd="0" presId="urn:microsoft.com/office/officeart/2008/layout/LinedList"/>
    <dgm:cxn modelId="{6817A758-0B23-4B19-978F-86263CAF95A5}" type="presOf" srcId="{A46AC1A8-7039-4DF2-9851-DE7080095811}" destId="{814C73BB-276D-4B8B-AFE3-B1D9D53CA641}" srcOrd="0" destOrd="0" presId="urn:microsoft.com/office/officeart/2008/layout/LinedList"/>
    <dgm:cxn modelId="{24E6E19A-E042-4CAD-804C-BB6C228AAD57}" srcId="{83AC508B-179D-45CE-9062-FC66A1D8F0A9}" destId="{93F70BBF-B277-4BF2-A789-1054F831BF94}" srcOrd="8" destOrd="0" parTransId="{194BD4C8-F03B-42FA-BC22-A347B466F491}" sibTransId="{87A61808-8133-4A2D-96B4-3B363C512A8F}"/>
    <dgm:cxn modelId="{CC8B999F-6A98-463B-B523-306AA9722B11}" type="presOf" srcId="{2336400A-60DE-453D-8583-5D6E05F5EAF6}" destId="{A70198D6-3980-4CA4-A4ED-434AC208CA18}" srcOrd="0" destOrd="0" presId="urn:microsoft.com/office/officeart/2008/layout/LinedList"/>
    <dgm:cxn modelId="{86843FA0-9FE9-4D5B-AAEF-8CA86E088F5B}" srcId="{83AC508B-179D-45CE-9062-FC66A1D8F0A9}" destId="{26C6A342-DC36-4C18-8D6B-617AB5747D21}" srcOrd="1" destOrd="0" parTransId="{2729C7F7-0D99-4438-A650-95670203BC69}" sibTransId="{9EEE3C0F-545F-4073-978F-860D9F83992A}"/>
    <dgm:cxn modelId="{774CCEA2-66F1-4A7B-8FE1-DFAD62DCA27F}" type="presOf" srcId="{624A7F86-1E5A-4558-A5D8-023F5DA421C8}" destId="{C3D1A4DF-B884-43BB-BE76-CAB47D3F65F7}" srcOrd="0" destOrd="0" presId="urn:microsoft.com/office/officeart/2008/layout/LinedList"/>
    <dgm:cxn modelId="{20193BA7-0BE3-4831-88AB-C92E0A46F447}" type="presOf" srcId="{0F4AEA8D-899B-4388-B51E-4602A885CF12}" destId="{DB63F7C8-5460-4973-BB2C-E7A6BFBB3C37}" srcOrd="0" destOrd="0" presId="urn:microsoft.com/office/officeart/2008/layout/LinedList"/>
    <dgm:cxn modelId="{E90A00BE-56A3-4DF9-871B-E628E7C3CC19}" type="presOf" srcId="{93F70BBF-B277-4BF2-A789-1054F831BF94}" destId="{32DAE64E-5867-4A63-87D7-9E4DBA6A9558}" srcOrd="0" destOrd="0" presId="urn:microsoft.com/office/officeart/2008/layout/LinedList"/>
    <dgm:cxn modelId="{7A2EB5E7-9926-4E1C-B5A1-C19EA9A4E60F}" srcId="{83AC508B-179D-45CE-9062-FC66A1D8F0A9}" destId="{2336400A-60DE-453D-8583-5D6E05F5EAF6}" srcOrd="5" destOrd="0" parTransId="{E9AE706E-A074-4F1A-BFCB-29EF65665608}" sibTransId="{91A5F1A5-3F77-49EA-846D-3E68F3F13340}"/>
    <dgm:cxn modelId="{D780DFF4-909F-438C-B128-4DEB80432222}" srcId="{83AC508B-179D-45CE-9062-FC66A1D8F0A9}" destId="{7520127C-5212-4DE8-9034-C362AED80BC2}" srcOrd="6" destOrd="0" parTransId="{0D48C5BE-BF75-4749-953F-CCC6F202D023}" sibTransId="{3659B1CF-DCED-4F91-88B5-9B53DE56784F}"/>
    <dgm:cxn modelId="{D46C0D9E-E1E2-4C41-B338-D0F2B5EF7A0A}" type="presParOf" srcId="{0B2BD283-375A-4838-BBC1-72A1CDB89B28}" destId="{9AB61651-AF02-4BA0-85F9-74F82A56D2AB}" srcOrd="0" destOrd="0" presId="urn:microsoft.com/office/officeart/2008/layout/LinedList"/>
    <dgm:cxn modelId="{E6914912-690B-4833-A7B2-9419B08D97D3}" type="presParOf" srcId="{0B2BD283-375A-4838-BBC1-72A1CDB89B28}" destId="{1923AE9B-DEF4-46A1-963B-AE7962C84E1E}" srcOrd="1" destOrd="0" presId="urn:microsoft.com/office/officeart/2008/layout/LinedList"/>
    <dgm:cxn modelId="{2BC79993-643F-4A46-B227-D69DEDDFBD07}" type="presParOf" srcId="{1923AE9B-DEF4-46A1-963B-AE7962C84E1E}" destId="{0D67338C-0661-4E99-A1D8-5B961752155E}" srcOrd="0" destOrd="0" presId="urn:microsoft.com/office/officeart/2008/layout/LinedList"/>
    <dgm:cxn modelId="{F0629CF3-487D-4478-B936-191933B33E3E}" type="presParOf" srcId="{1923AE9B-DEF4-46A1-963B-AE7962C84E1E}" destId="{299CCB16-0860-4F71-BC26-52EAF329B837}" srcOrd="1" destOrd="0" presId="urn:microsoft.com/office/officeart/2008/layout/LinedList"/>
    <dgm:cxn modelId="{34F7D5B3-0B1C-4C0C-AA0A-77B6F9A1F94E}" type="presParOf" srcId="{299CCB16-0860-4F71-BC26-52EAF329B837}" destId="{21368C5E-3A9C-4E7E-B85B-1D2B765F7339}" srcOrd="0" destOrd="0" presId="urn:microsoft.com/office/officeart/2008/layout/LinedList"/>
    <dgm:cxn modelId="{3DEFCFB8-505D-4673-AAA1-DCEA60249C35}" type="presParOf" srcId="{299CCB16-0860-4F71-BC26-52EAF329B837}" destId="{DBBAAE00-FB11-40F2-ACAE-741C1B12151F}" srcOrd="1" destOrd="0" presId="urn:microsoft.com/office/officeart/2008/layout/LinedList"/>
    <dgm:cxn modelId="{06CE6879-775B-47FA-8316-3B9A0E822E4F}" type="presParOf" srcId="{DBBAAE00-FB11-40F2-ACAE-741C1B12151F}" destId="{57461E7C-4D81-4F39-AE6C-433931F56DF2}" srcOrd="0" destOrd="0" presId="urn:microsoft.com/office/officeart/2008/layout/LinedList"/>
    <dgm:cxn modelId="{21B652C0-C919-4726-A1FC-82B8C794B83D}" type="presParOf" srcId="{DBBAAE00-FB11-40F2-ACAE-741C1B12151F}" destId="{C3D1A4DF-B884-43BB-BE76-CAB47D3F65F7}" srcOrd="1" destOrd="0" presId="urn:microsoft.com/office/officeart/2008/layout/LinedList"/>
    <dgm:cxn modelId="{B8B042A1-7D25-4B3E-8562-3F0CCA435CCA}" type="presParOf" srcId="{DBBAAE00-FB11-40F2-ACAE-741C1B12151F}" destId="{99CAEBF0-EF59-4BB4-867D-42A363815443}" srcOrd="2" destOrd="0" presId="urn:microsoft.com/office/officeart/2008/layout/LinedList"/>
    <dgm:cxn modelId="{E67DD13E-2AB2-4D5D-9B0A-82EF8E77F3D8}" type="presParOf" srcId="{299CCB16-0860-4F71-BC26-52EAF329B837}" destId="{069FBA8C-5348-4618-813C-8BB23C841556}" srcOrd="2" destOrd="0" presId="urn:microsoft.com/office/officeart/2008/layout/LinedList"/>
    <dgm:cxn modelId="{7D4C0DD3-D625-4037-BBA2-FB5DB966327E}" type="presParOf" srcId="{299CCB16-0860-4F71-BC26-52EAF329B837}" destId="{3EDC03AC-FBC3-447B-A8BE-BB0228022175}" srcOrd="3" destOrd="0" presId="urn:microsoft.com/office/officeart/2008/layout/LinedList"/>
    <dgm:cxn modelId="{627BDCE2-4753-4780-B71C-A572C13967EF}" type="presParOf" srcId="{299CCB16-0860-4F71-BC26-52EAF329B837}" destId="{E6ECBA74-9568-4BC4-A81A-853201C0AFF3}" srcOrd="4" destOrd="0" presId="urn:microsoft.com/office/officeart/2008/layout/LinedList"/>
    <dgm:cxn modelId="{C49D07A8-4726-49DF-8ABC-B4FB768AE52A}" type="presParOf" srcId="{E6ECBA74-9568-4BC4-A81A-853201C0AFF3}" destId="{0025BFFF-74B5-4F9C-B822-6F817A1CD163}" srcOrd="0" destOrd="0" presId="urn:microsoft.com/office/officeart/2008/layout/LinedList"/>
    <dgm:cxn modelId="{CA96AA23-50EC-4C2A-B2BF-0D05693F3C8D}" type="presParOf" srcId="{E6ECBA74-9568-4BC4-A81A-853201C0AFF3}" destId="{4A927FF6-DF7E-49F8-ABBB-5D0232C7157D}" srcOrd="1" destOrd="0" presId="urn:microsoft.com/office/officeart/2008/layout/LinedList"/>
    <dgm:cxn modelId="{053EA8AA-A1B5-4315-B935-9413DDC1E2C5}" type="presParOf" srcId="{E6ECBA74-9568-4BC4-A81A-853201C0AFF3}" destId="{CC610C97-2BBB-4E62-93E3-DCEAB4A22620}" srcOrd="2" destOrd="0" presId="urn:microsoft.com/office/officeart/2008/layout/LinedList"/>
    <dgm:cxn modelId="{724E9652-C851-47C2-9342-9D4F6EB11096}" type="presParOf" srcId="{299CCB16-0860-4F71-BC26-52EAF329B837}" destId="{5528CB9A-FFC4-4FDB-A993-93F4D47ED98C}" srcOrd="5" destOrd="0" presId="urn:microsoft.com/office/officeart/2008/layout/LinedList"/>
    <dgm:cxn modelId="{C855A6EA-6237-45D4-B502-FC1A72C0546C}" type="presParOf" srcId="{299CCB16-0860-4F71-BC26-52EAF329B837}" destId="{7A8CB3EF-550D-4AF7-BE98-9D72AFEE9A39}" srcOrd="6" destOrd="0" presId="urn:microsoft.com/office/officeart/2008/layout/LinedList"/>
    <dgm:cxn modelId="{552CD87D-D7FE-4312-84D0-A14A61E8B1FD}" type="presParOf" srcId="{299CCB16-0860-4F71-BC26-52EAF329B837}" destId="{28BE4936-67B5-40BB-80F7-B1D61D9600CB}" srcOrd="7" destOrd="0" presId="urn:microsoft.com/office/officeart/2008/layout/LinedList"/>
    <dgm:cxn modelId="{44A61A42-52BE-448C-AA7C-7BBEC6E228F3}" type="presParOf" srcId="{28BE4936-67B5-40BB-80F7-B1D61D9600CB}" destId="{A17C34C3-7CDC-4EB9-A22E-EEA4D14C15B7}" srcOrd="0" destOrd="0" presId="urn:microsoft.com/office/officeart/2008/layout/LinedList"/>
    <dgm:cxn modelId="{0C7629B0-4A32-425E-9078-F831F73161E1}" type="presParOf" srcId="{28BE4936-67B5-40BB-80F7-B1D61D9600CB}" destId="{681E78A5-A18B-4480-AED8-E1760810D17E}" srcOrd="1" destOrd="0" presId="urn:microsoft.com/office/officeart/2008/layout/LinedList"/>
    <dgm:cxn modelId="{69FAD955-3924-4BB9-9137-293EA3279033}" type="presParOf" srcId="{28BE4936-67B5-40BB-80F7-B1D61D9600CB}" destId="{2DAC3C5F-B920-426A-8B0A-45D667CEAA69}" srcOrd="2" destOrd="0" presId="urn:microsoft.com/office/officeart/2008/layout/LinedList"/>
    <dgm:cxn modelId="{C3778282-9EEF-4DEF-8D78-1CD58B2DEF9F}" type="presParOf" srcId="{299CCB16-0860-4F71-BC26-52EAF329B837}" destId="{52230606-AD70-4091-8D73-3B0B76CF4824}" srcOrd="8" destOrd="0" presId="urn:microsoft.com/office/officeart/2008/layout/LinedList"/>
    <dgm:cxn modelId="{2B797353-ADD1-4633-9F78-641FAB324FB9}" type="presParOf" srcId="{299CCB16-0860-4F71-BC26-52EAF329B837}" destId="{0AABC5D2-05ED-44F3-87BE-67BA7CD46DE8}" srcOrd="9" destOrd="0" presId="urn:microsoft.com/office/officeart/2008/layout/LinedList"/>
    <dgm:cxn modelId="{5A1FD9D4-1759-437A-9A84-F8A10B2AFC2D}" type="presParOf" srcId="{299CCB16-0860-4F71-BC26-52EAF329B837}" destId="{E75F30CC-FDC0-4E41-BE79-73EEE5FFD910}" srcOrd="10" destOrd="0" presId="urn:microsoft.com/office/officeart/2008/layout/LinedList"/>
    <dgm:cxn modelId="{2C482E0A-A1BD-4DE0-8454-EB02DBBB1CD6}" type="presParOf" srcId="{E75F30CC-FDC0-4E41-BE79-73EEE5FFD910}" destId="{DBBDD2E3-7B7C-4CC0-A3FF-3093596F5BD2}" srcOrd="0" destOrd="0" presId="urn:microsoft.com/office/officeart/2008/layout/LinedList"/>
    <dgm:cxn modelId="{D6666476-FEEB-4DA5-ABA2-B12FED7130F6}" type="presParOf" srcId="{E75F30CC-FDC0-4E41-BE79-73EEE5FFD910}" destId="{814C73BB-276D-4B8B-AFE3-B1D9D53CA641}" srcOrd="1" destOrd="0" presId="urn:microsoft.com/office/officeart/2008/layout/LinedList"/>
    <dgm:cxn modelId="{FCD8CE25-8CE2-42DE-A4E3-1F1882EC745A}" type="presParOf" srcId="{E75F30CC-FDC0-4E41-BE79-73EEE5FFD910}" destId="{2F0ACC30-82EA-46A1-A7CB-6AA1AB45FB36}" srcOrd="2" destOrd="0" presId="urn:microsoft.com/office/officeart/2008/layout/LinedList"/>
    <dgm:cxn modelId="{5EF85749-6EEA-4B48-B6E0-01E518ACD62C}" type="presParOf" srcId="{299CCB16-0860-4F71-BC26-52EAF329B837}" destId="{AD214F7E-CDB3-4442-A617-A0C2F12102D8}" srcOrd="11" destOrd="0" presId="urn:microsoft.com/office/officeart/2008/layout/LinedList"/>
    <dgm:cxn modelId="{1FDB8625-67B0-42A5-8BC0-86A7F8035CC5}" type="presParOf" srcId="{299CCB16-0860-4F71-BC26-52EAF329B837}" destId="{0F46910F-69A4-4EA9-B2A7-10052041CC86}" srcOrd="12" destOrd="0" presId="urn:microsoft.com/office/officeart/2008/layout/LinedList"/>
    <dgm:cxn modelId="{7589D15B-50FC-4331-AB36-2516A8227152}" type="presParOf" srcId="{299CCB16-0860-4F71-BC26-52EAF329B837}" destId="{EA8252D7-EE17-4E16-8B1F-1FB3FD0F1E96}" srcOrd="13" destOrd="0" presId="urn:microsoft.com/office/officeart/2008/layout/LinedList"/>
    <dgm:cxn modelId="{2862D8AD-0C61-4C05-81C1-6DAD92A16628}" type="presParOf" srcId="{EA8252D7-EE17-4E16-8B1F-1FB3FD0F1E96}" destId="{58CF21C1-A062-4B56-A215-26815C0F449E}" srcOrd="0" destOrd="0" presId="urn:microsoft.com/office/officeart/2008/layout/LinedList"/>
    <dgm:cxn modelId="{B32F8D9D-B08F-40C6-A4B6-0C4970FFC308}" type="presParOf" srcId="{EA8252D7-EE17-4E16-8B1F-1FB3FD0F1E96}" destId="{DB63F7C8-5460-4973-BB2C-E7A6BFBB3C37}" srcOrd="1" destOrd="0" presId="urn:microsoft.com/office/officeart/2008/layout/LinedList"/>
    <dgm:cxn modelId="{FAEB9B60-4981-4C74-BD9C-D4D4A78E355B}" type="presParOf" srcId="{EA8252D7-EE17-4E16-8B1F-1FB3FD0F1E96}" destId="{63AF3EFE-8415-40A6-96BA-4E5DBDA5CDE9}" srcOrd="2" destOrd="0" presId="urn:microsoft.com/office/officeart/2008/layout/LinedList"/>
    <dgm:cxn modelId="{1EEEC235-56DD-4758-B855-C40755738189}" type="presParOf" srcId="{299CCB16-0860-4F71-BC26-52EAF329B837}" destId="{4D99BCD2-59DD-40CD-89C7-5051148B77E6}" srcOrd="14" destOrd="0" presId="urn:microsoft.com/office/officeart/2008/layout/LinedList"/>
    <dgm:cxn modelId="{86350F0B-F47E-4D78-84BD-A0004AEF9857}" type="presParOf" srcId="{299CCB16-0860-4F71-BC26-52EAF329B837}" destId="{C12BC049-ADF6-4CFA-ACCB-DA902A97A646}" srcOrd="15" destOrd="0" presId="urn:microsoft.com/office/officeart/2008/layout/LinedList"/>
    <dgm:cxn modelId="{EF06FE0C-049B-43C3-9870-560249F8290F}" type="presParOf" srcId="{299CCB16-0860-4F71-BC26-52EAF329B837}" destId="{75FD58BD-E161-4F4F-93B7-880414780D49}" srcOrd="16" destOrd="0" presId="urn:microsoft.com/office/officeart/2008/layout/LinedList"/>
    <dgm:cxn modelId="{DA25951F-AA88-4340-B24B-F59A329FF4CC}" type="presParOf" srcId="{75FD58BD-E161-4F4F-93B7-880414780D49}" destId="{3622AB27-2E31-45C2-B83B-5176426B0443}" srcOrd="0" destOrd="0" presId="urn:microsoft.com/office/officeart/2008/layout/LinedList"/>
    <dgm:cxn modelId="{3F651CD0-DB02-4311-9AB9-19955322D12C}" type="presParOf" srcId="{75FD58BD-E161-4F4F-93B7-880414780D49}" destId="{A70198D6-3980-4CA4-A4ED-434AC208CA18}" srcOrd="1" destOrd="0" presId="urn:microsoft.com/office/officeart/2008/layout/LinedList"/>
    <dgm:cxn modelId="{FEE3DD45-7094-41E4-8A97-E235C373AA57}" type="presParOf" srcId="{75FD58BD-E161-4F4F-93B7-880414780D49}" destId="{6717919F-692A-4841-B954-F5002D8C6C03}" srcOrd="2" destOrd="0" presId="urn:microsoft.com/office/officeart/2008/layout/LinedList"/>
    <dgm:cxn modelId="{D520E598-EF1A-476C-8A87-AA47BE78BFDB}" type="presParOf" srcId="{299CCB16-0860-4F71-BC26-52EAF329B837}" destId="{989AE3DF-F40C-4209-8E08-9D5767D7D528}" srcOrd="17" destOrd="0" presId="urn:microsoft.com/office/officeart/2008/layout/LinedList"/>
    <dgm:cxn modelId="{524A7AA8-AAF6-4B47-9D53-7007573D819F}" type="presParOf" srcId="{299CCB16-0860-4F71-BC26-52EAF329B837}" destId="{BDEAC234-C227-4642-A908-5F0A9A4A6925}" srcOrd="18" destOrd="0" presId="urn:microsoft.com/office/officeart/2008/layout/LinedList"/>
    <dgm:cxn modelId="{B094EBC6-C87F-4DF4-AE6B-707567201E74}" type="presParOf" srcId="{299CCB16-0860-4F71-BC26-52EAF329B837}" destId="{BFA0808D-FB5A-4E39-A806-7D105DF43835}" srcOrd="19" destOrd="0" presId="urn:microsoft.com/office/officeart/2008/layout/LinedList"/>
    <dgm:cxn modelId="{ED778747-A242-44C6-84E4-CD0C510AB06B}" type="presParOf" srcId="{BFA0808D-FB5A-4E39-A806-7D105DF43835}" destId="{0C99AA00-0270-4600-890D-C4D5C43BC55C}" srcOrd="0" destOrd="0" presId="urn:microsoft.com/office/officeart/2008/layout/LinedList"/>
    <dgm:cxn modelId="{A62D248C-5DCB-4B70-BB26-6116BC0BC47C}" type="presParOf" srcId="{BFA0808D-FB5A-4E39-A806-7D105DF43835}" destId="{1FE27D20-A184-4073-8E5B-1D958DA456DB}" srcOrd="1" destOrd="0" presId="urn:microsoft.com/office/officeart/2008/layout/LinedList"/>
    <dgm:cxn modelId="{2DBBEA86-AEDB-4546-96C5-A416A50E5B61}" type="presParOf" srcId="{BFA0808D-FB5A-4E39-A806-7D105DF43835}" destId="{4DA00196-DEBC-40F5-A24C-C7F5E184E5B6}" srcOrd="2" destOrd="0" presId="urn:microsoft.com/office/officeart/2008/layout/LinedList"/>
    <dgm:cxn modelId="{D0143598-E51F-48D3-B9FB-EF4EFE4118BE}" type="presParOf" srcId="{299CCB16-0860-4F71-BC26-52EAF329B837}" destId="{38F43369-96E8-49C6-A800-4ACD750832B4}" srcOrd="20" destOrd="0" presId="urn:microsoft.com/office/officeart/2008/layout/LinedList"/>
    <dgm:cxn modelId="{66B42299-1000-418E-8C44-71D7C4F85533}" type="presParOf" srcId="{299CCB16-0860-4F71-BC26-52EAF329B837}" destId="{D9F214CB-1F1D-441D-BF51-5C7C7A6DB1BF}" srcOrd="21" destOrd="0" presId="urn:microsoft.com/office/officeart/2008/layout/LinedList"/>
    <dgm:cxn modelId="{F1626040-BEC2-4B15-823B-B29D3228CE66}" type="presParOf" srcId="{299CCB16-0860-4F71-BC26-52EAF329B837}" destId="{E5E5815A-D391-4636-9235-9EA805D32DFD}" srcOrd="22" destOrd="0" presId="urn:microsoft.com/office/officeart/2008/layout/LinedList"/>
    <dgm:cxn modelId="{66725423-3F83-4580-81D1-7C53FC2AEF05}" type="presParOf" srcId="{E5E5815A-D391-4636-9235-9EA805D32DFD}" destId="{4E79BCF0-B36D-4E5B-8FAC-1F692D912BED}" srcOrd="0" destOrd="0" presId="urn:microsoft.com/office/officeart/2008/layout/LinedList"/>
    <dgm:cxn modelId="{5BF286C0-E252-455C-98F8-AE8AEC8C4989}" type="presParOf" srcId="{E5E5815A-D391-4636-9235-9EA805D32DFD}" destId="{FA9300EE-65E6-4DAF-9255-9E28069ED06B}" srcOrd="1" destOrd="0" presId="urn:microsoft.com/office/officeart/2008/layout/LinedList"/>
    <dgm:cxn modelId="{CE400076-B38E-4671-AFCA-C69F5CF66D53}" type="presParOf" srcId="{E5E5815A-D391-4636-9235-9EA805D32DFD}" destId="{A9219C8C-0E94-4832-A5F9-25CAE2F4418D}" srcOrd="2" destOrd="0" presId="urn:microsoft.com/office/officeart/2008/layout/LinedList"/>
    <dgm:cxn modelId="{1A3484DD-485F-477C-A7C0-4BA01DFD6F4F}" type="presParOf" srcId="{299CCB16-0860-4F71-BC26-52EAF329B837}" destId="{E51D2DE5-22F3-4A9A-8A8B-B7ACD21A3AC2}" srcOrd="23" destOrd="0" presId="urn:microsoft.com/office/officeart/2008/layout/LinedList"/>
    <dgm:cxn modelId="{5CC7DD97-B8D8-4253-B1F8-D01BFD676EB0}" type="presParOf" srcId="{299CCB16-0860-4F71-BC26-52EAF329B837}" destId="{D425E82B-31F3-4309-9DEC-48E2DC244BE2}" srcOrd="24" destOrd="0" presId="urn:microsoft.com/office/officeart/2008/layout/LinedList"/>
    <dgm:cxn modelId="{46B92974-D3A4-4EA0-B07E-3B4DD2B96FC8}" type="presParOf" srcId="{299CCB16-0860-4F71-BC26-52EAF329B837}" destId="{EBBD09BF-9D44-485B-A08B-D9A385A3173D}" srcOrd="25" destOrd="0" presId="urn:microsoft.com/office/officeart/2008/layout/LinedList"/>
    <dgm:cxn modelId="{EF58F5A9-C9CD-4E61-A062-CC73C9922B74}" type="presParOf" srcId="{EBBD09BF-9D44-485B-A08B-D9A385A3173D}" destId="{EB5013BE-7436-4088-B2E3-5BEDA201E1EE}" srcOrd="0" destOrd="0" presId="urn:microsoft.com/office/officeart/2008/layout/LinedList"/>
    <dgm:cxn modelId="{8F2BAC66-DAD4-4382-9CF5-A78167325196}" type="presParOf" srcId="{EBBD09BF-9D44-485B-A08B-D9A385A3173D}" destId="{32DAE64E-5867-4A63-87D7-9E4DBA6A9558}" srcOrd="1" destOrd="0" presId="urn:microsoft.com/office/officeart/2008/layout/LinedList"/>
    <dgm:cxn modelId="{D5108C50-7893-4FE9-B34F-132E5A047516}" type="presParOf" srcId="{EBBD09BF-9D44-485B-A08B-D9A385A3173D}" destId="{2EB36256-FE93-4204-B51C-0DDB62008AC9}" srcOrd="2" destOrd="0" presId="urn:microsoft.com/office/officeart/2008/layout/LinedList"/>
    <dgm:cxn modelId="{DA3AD0A1-86EF-4AD3-9C95-6C6B8B8C449B}" type="presParOf" srcId="{299CCB16-0860-4F71-BC26-52EAF329B837}" destId="{BC05A073-99DD-4A12-9EFC-FFAA2281CCBB}" srcOrd="26" destOrd="0" presId="urn:microsoft.com/office/officeart/2008/layout/LinedList"/>
    <dgm:cxn modelId="{51B26742-C7F8-447C-8945-4373CC1A6C17}" type="presParOf" srcId="{299CCB16-0860-4F71-BC26-52EAF329B837}" destId="{D0064CFD-9DA8-4435-817B-29B8DCFB8514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C6F24E-1D9E-4336-B7A5-526F0423E8DD}" type="doc">
      <dgm:prSet loTypeId="urn:microsoft.com/office/officeart/2005/8/layout/cycle3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0C1D4851-B393-4C6F-8E21-F26FCACC0840}" type="pres">
      <dgm:prSet presAssocID="{B0C6F24E-1D9E-4336-B7A5-526F0423E8DD}" presName="Name0" presStyleCnt="0">
        <dgm:presLayoutVars>
          <dgm:dir/>
          <dgm:resizeHandles val="exact"/>
        </dgm:presLayoutVars>
      </dgm:prSet>
      <dgm:spPr/>
    </dgm:pt>
    <dgm:pt modelId="{8599A7F1-ED1B-4A3E-BF3B-9F620A2ED3F9}" type="pres">
      <dgm:prSet presAssocID="{B0C6F24E-1D9E-4336-B7A5-526F0423E8DD}" presName="cycle" presStyleCnt="0"/>
      <dgm:spPr/>
    </dgm:pt>
  </dgm:ptLst>
  <dgm:cxnLst>
    <dgm:cxn modelId="{41E329C4-BAF8-44E7-BC26-E05E039068AC}" type="presOf" srcId="{B0C6F24E-1D9E-4336-B7A5-526F0423E8DD}" destId="{0C1D4851-B393-4C6F-8E21-F26FCACC0840}" srcOrd="0" destOrd="0" presId="urn:microsoft.com/office/officeart/2005/8/layout/cycle3"/>
    <dgm:cxn modelId="{4C4909BC-84EA-48A8-AFB9-5794BED10CA0}" type="presParOf" srcId="{0C1D4851-B393-4C6F-8E21-F26FCACC0840}" destId="{8599A7F1-ED1B-4A3E-BF3B-9F620A2ED3F9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AD7361B7-C6B4-4080-9BCE-1D3F3164A702}">
      <dgm:prSet phldrT="[Metin]" custT="1"/>
      <dgm:spPr/>
      <dgm:t>
        <a:bodyPr/>
        <a:lstStyle/>
        <a:p>
          <a:pPr algn="l"/>
          <a:r>
            <a:rPr lang="tr-TR" sz="12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Master </a:t>
          </a:r>
          <a:r>
            <a:rPr lang="tr-TR" sz="1200" b="1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endParaRPr lang="tr-TR" sz="12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CA28669-B02D-4851-8C77-2D62209336D0}" type="parTrans" cxnId="{D78C5006-8A33-42C9-BDEC-775ED0324F91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F81C369-7A7A-43AA-8AB0-386AB51EAFDA}" type="sibTrans" cxnId="{D78C5006-8A33-42C9-BDEC-775ED0324F91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69D43E4-A1FD-4807-9FDE-A50C122EF1B0}">
      <dgm:prSet phldrT="[Metin]" custT="1"/>
      <dgm:spPr/>
      <dgm:t>
        <a:bodyPr/>
        <a:lstStyle/>
        <a:p>
          <a:pPr algn="l"/>
          <a:r>
            <a:rPr lang="en-GB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C124A8E-8569-44DA-A814-C3A6DC97A2C6}" type="parTrans" cxnId="{3B8D5C65-DEF6-4D09-B4A6-214C61E5DF61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086DEFF-8A9F-4F75-91D7-69929FAD5BD6}" type="sibTrans" cxnId="{3B8D5C65-DEF6-4D09-B4A6-214C61E5DF61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3F028AD-91E0-4952-9A6C-AE7DA5FCF51A}">
      <dgm:prSet custT="1"/>
      <dgm:spPr/>
      <dgm:t>
        <a:bodyPr/>
        <a:lstStyle/>
        <a:p>
          <a:pPr algn="l"/>
          <a:r>
            <a:rPr lang="en-GB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CF543A7-6305-42A4-AB0E-04985107DEF2}" type="parTrans" cxnId="{50763421-67A8-4E8B-A1FA-5CA86C24508B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7144C5E-6314-4C2E-B9A6-D34EB579BE34}" type="sibTrans" cxnId="{50763421-67A8-4E8B-A1FA-5CA86C24508B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7CDEA216-25D8-4D7B-A029-2F216A711D3C}">
      <dgm:prSet custT="1"/>
      <dgm:spPr/>
      <dgm:t>
        <a:bodyPr/>
        <a:lstStyle/>
        <a:p>
          <a:pPr algn="l"/>
          <a:r>
            <a:rPr lang="en-GB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Public Administration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89DFCBE-DF21-4D37-8235-F399546BB0C2}" type="parTrans" cxnId="{F0C56745-6611-438D-954D-0BB83A3685F6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08AE24E-DFDB-4F47-88B4-A45F45344317}" type="sibTrans" cxnId="{F0C56745-6611-438D-954D-0BB83A3685F6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16264F5-E884-4B2E-8D0A-A03F3D817A52}">
      <dgm:prSet custT="1"/>
      <dgm:spPr/>
      <dgm:t>
        <a:bodyPr/>
        <a:lstStyle/>
        <a:p>
          <a:pPr algn="l"/>
          <a:r>
            <a:rPr lang="en-GB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Sociology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F3363EA-39FB-4B98-9FF7-5B92BE685CDC}" type="parTrans" cxnId="{D8785B3F-D36B-462D-9AB8-0EBF9B820A42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05EA7366-CAC9-48C4-B76A-AF6F9E5AA621}" type="sibTrans" cxnId="{D8785B3F-D36B-462D-9AB8-0EBF9B820A42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043CAE3-D638-4D88-AF1B-8D252AD3D5FF}">
      <dgm:prSet custT="1"/>
      <dgm:spPr/>
      <dgm:t>
        <a:bodyPr/>
        <a:lstStyle/>
        <a:p>
          <a:pPr algn="l"/>
          <a:r>
            <a:rPr lang="en-GB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Turkish Language and Literature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35C7D8B-03C3-4A03-B4C8-E7860CC1E43C}" type="parTrans" cxnId="{2BDF3DEC-6354-48E5-BC17-4D8D01988025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1FA9155D-07D9-4A4E-88E6-44AC1C1E7201}" type="sibTrans" cxnId="{2BDF3DEC-6354-48E5-BC17-4D8D01988025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79A05BD-C4B1-4ECC-9B2B-285F08580DF6}">
      <dgm:prSet custT="1"/>
      <dgm:spPr/>
      <dgm:t>
        <a:bodyPr/>
        <a:lstStyle/>
        <a:p>
          <a:pPr algn="l"/>
          <a:r>
            <a:rPr lang="en-GB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Economics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20F3C31-350E-4BC4-8ED7-BDF6B5345661}" type="parTrans" cxnId="{3A0AF950-DFF0-4C15-B561-CBFABD0A31A1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E719BC6-AA6B-46E8-9E21-C938D0CD0988}" type="sibTrans" cxnId="{3A0AF950-DFF0-4C15-B561-CBFABD0A31A1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73CD497-D0F3-4E52-BB7C-11E5FA1C685A}">
      <dgm:prSet custT="1"/>
      <dgm:spPr/>
      <dgm:t>
        <a:bodyPr/>
        <a:lstStyle/>
        <a:p>
          <a:pPr algn="l"/>
          <a:r>
            <a:rPr lang="en-GB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Relations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0491B8E-2B4B-45B0-8C7F-7EBEDFB22ABF}" type="parTrans" cxnId="{DA14EC18-B0A0-4D5F-B448-C51C123B3E7D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A0D3A5A-C1F0-4DFB-B0E9-C98E3AB51492}" type="sibTrans" cxnId="{DA14EC18-B0A0-4D5F-B448-C51C123B3E7D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E6EF2A3-E810-4D6C-A013-7DC26BADE8EA}">
      <dgm:prSet custT="1"/>
      <dgm:spPr/>
      <dgm:t>
        <a:bodyPr/>
        <a:lstStyle/>
        <a:p>
          <a:pPr algn="l"/>
          <a:r>
            <a:rPr lang="en-GB" sz="1100" b="0">
              <a:latin typeface="Roboto Condensed Light" panose="02000000000000000000" pitchFamily="2" charset="0"/>
              <a:ea typeface="Roboto Condensed Light" panose="02000000000000000000" pitchFamily="2" charset="0"/>
            </a:rPr>
            <a:t>Geography    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64D5D25-7644-41A3-837C-B9626A5881DF}" type="parTrans" cxnId="{12E53FED-81B5-4E77-BBF7-5B62240F42C0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67D2DFF-E474-4B0F-82A8-6A235B6D603A}" type="sibTrans" cxnId="{12E53FED-81B5-4E77-BBF7-5B62240F42C0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BC7D88B-5718-42E7-AE15-D6B7AF7CD6A9}">
      <dgm:prSet custT="1"/>
      <dgm:spPr/>
      <dgm:t>
        <a:bodyPr/>
        <a:lstStyle/>
        <a:p>
          <a:pPr algn="l"/>
          <a:r>
            <a:rPr lang="en-GB" sz="1100" b="1">
              <a:latin typeface="Roboto Condensed Light" panose="02000000000000000000" pitchFamily="2" charset="0"/>
              <a:ea typeface="Roboto Condensed Light" panose="02000000000000000000" pitchFamily="2" charset="0"/>
            </a:rPr>
            <a:t>English Language and Literature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536C56A4-BA81-48BC-8231-E315E502EDD8}" type="parTrans" cxnId="{EEA762CC-B4F5-4335-AEE2-E9A328074F9C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2D22213-E2D7-41C6-BB7A-427BA209E78F}" type="sibTrans" cxnId="{EEA762CC-B4F5-4335-AEE2-E9A328074F9C}">
      <dgm:prSet/>
      <dgm:spPr/>
      <dgm:t>
        <a:bodyPr/>
        <a:lstStyle/>
        <a:p>
          <a:pPr algn="l"/>
          <a:endParaRPr lang="tr-TR" sz="40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2DC9FF33-064C-48F8-A5AE-43DF9C63379F}">
      <dgm:prSet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Regional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Studies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C5DF206-6A28-4B08-B6BF-E089B5634E02}" type="parTrans" cxnId="{C141023D-7EFE-42E0-BAC2-A46BFB1AF3CF}">
      <dgm:prSet/>
      <dgm:spPr/>
      <dgm:t>
        <a:bodyPr/>
        <a:lstStyle/>
        <a:p>
          <a:endParaRPr lang="tr-TR"/>
        </a:p>
      </dgm:t>
    </dgm:pt>
    <dgm:pt modelId="{8F1CC90B-1C7E-4751-A6DE-33B61B06F88E}" type="sibTrans" cxnId="{C141023D-7EFE-42E0-BAC2-A46BFB1AF3CF}">
      <dgm:prSet/>
      <dgm:spPr/>
      <dgm:t>
        <a:bodyPr/>
        <a:lstStyle/>
        <a:p>
          <a:endParaRPr lang="tr-TR"/>
        </a:p>
      </dgm:t>
    </dgm:pt>
    <dgm:pt modelId="{2D711EA3-52B4-4059-96D0-88DD68FEB53F}">
      <dgm:prSet custT="1"/>
      <dgm:spPr/>
      <dgm:t>
        <a:bodyPr/>
        <a:lstStyle/>
        <a:p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Communication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EDBA7EE0-ECBD-4ADA-9B2A-6A5823B44EFB}" type="parTrans" cxnId="{D8D2DF7D-CEB3-4AEA-8487-9530FBED2396}">
      <dgm:prSet/>
      <dgm:spPr/>
      <dgm:t>
        <a:bodyPr/>
        <a:lstStyle/>
        <a:p>
          <a:endParaRPr lang="tr-TR"/>
        </a:p>
      </dgm:t>
    </dgm:pt>
    <dgm:pt modelId="{0EE84549-8917-472E-BCB6-641BC242C111}" type="sibTrans" cxnId="{D8D2DF7D-CEB3-4AEA-8487-9530FBED2396}">
      <dgm:prSet/>
      <dgm:spPr/>
      <dgm:t>
        <a:bodyPr/>
        <a:lstStyle/>
        <a:p>
          <a:endParaRPr lang="tr-TR"/>
        </a:p>
      </dgm:t>
    </dgm:pt>
    <dgm:pt modelId="{B6A03B8D-B56F-41AA-84B1-57873CF9162E}" type="pres">
      <dgm:prSet presAssocID="{56F90DCB-6859-45B6-BE73-6E7AACA9BD6C}" presName="vert0" presStyleCnt="0">
        <dgm:presLayoutVars>
          <dgm:dir/>
          <dgm:animOne val="branch"/>
          <dgm:animLvl val="lvl"/>
        </dgm:presLayoutVars>
      </dgm:prSet>
      <dgm:spPr/>
    </dgm:pt>
    <dgm:pt modelId="{E14F8F2A-238E-458D-8FE5-FC2C1EF52FF7}" type="pres">
      <dgm:prSet presAssocID="{AD7361B7-C6B4-4080-9BCE-1D3F3164A702}" presName="thickLine" presStyleLbl="alignNode1" presStyleIdx="0" presStyleCnt="1" custLinFactNeighborY="-353"/>
      <dgm:spPr/>
    </dgm:pt>
    <dgm:pt modelId="{EE7B9645-FFA4-4613-9CFA-E8B585ADDCFF}" type="pres">
      <dgm:prSet presAssocID="{AD7361B7-C6B4-4080-9BCE-1D3F3164A702}" presName="horz1" presStyleCnt="0"/>
      <dgm:spPr/>
    </dgm:pt>
    <dgm:pt modelId="{B557C275-6031-42B7-83D7-4F15DB8C5F05}" type="pres">
      <dgm:prSet presAssocID="{AD7361B7-C6B4-4080-9BCE-1D3F3164A702}" presName="tx1" presStyleLbl="revTx" presStyleIdx="0" presStyleCnt="12"/>
      <dgm:spPr/>
    </dgm:pt>
    <dgm:pt modelId="{5A2B162E-2F5B-4D5C-8493-83595FF5DFCD}" type="pres">
      <dgm:prSet presAssocID="{AD7361B7-C6B4-4080-9BCE-1D3F3164A702}" presName="vert1" presStyleCnt="0"/>
      <dgm:spPr/>
    </dgm:pt>
    <dgm:pt modelId="{CFACCF77-1EAB-4708-864A-2962CB5C2BE8}" type="pres">
      <dgm:prSet presAssocID="{A69D43E4-A1FD-4807-9FDE-A50C122EF1B0}" presName="vertSpace2a" presStyleCnt="0"/>
      <dgm:spPr/>
    </dgm:pt>
    <dgm:pt modelId="{5E94C18F-B8D4-4725-B7B9-BC8B614EE6FB}" type="pres">
      <dgm:prSet presAssocID="{A69D43E4-A1FD-4807-9FDE-A50C122EF1B0}" presName="horz2" presStyleCnt="0"/>
      <dgm:spPr/>
    </dgm:pt>
    <dgm:pt modelId="{F904D2D3-F2BA-4D5E-BB1F-5ADFAA5D7AC2}" type="pres">
      <dgm:prSet presAssocID="{A69D43E4-A1FD-4807-9FDE-A50C122EF1B0}" presName="horzSpace2" presStyleCnt="0"/>
      <dgm:spPr/>
    </dgm:pt>
    <dgm:pt modelId="{A127849B-01A3-478C-8588-1ECD10BC8F91}" type="pres">
      <dgm:prSet presAssocID="{A69D43E4-A1FD-4807-9FDE-A50C122EF1B0}" presName="tx2" presStyleLbl="revTx" presStyleIdx="1" presStyleCnt="12"/>
      <dgm:spPr/>
    </dgm:pt>
    <dgm:pt modelId="{586ABFDE-B546-46AE-8AFE-962DC3724A4E}" type="pres">
      <dgm:prSet presAssocID="{A69D43E4-A1FD-4807-9FDE-A50C122EF1B0}" presName="vert2" presStyleCnt="0"/>
      <dgm:spPr/>
    </dgm:pt>
    <dgm:pt modelId="{177938CD-AE61-4176-BDFB-2889A75592AE}" type="pres">
      <dgm:prSet presAssocID="{A69D43E4-A1FD-4807-9FDE-A50C122EF1B0}" presName="thinLine2b" presStyleLbl="callout" presStyleIdx="0" presStyleCnt="11"/>
      <dgm:spPr/>
    </dgm:pt>
    <dgm:pt modelId="{B719AAA7-9D1D-4547-AE68-5A2ABA4EF25E}" type="pres">
      <dgm:prSet presAssocID="{A69D43E4-A1FD-4807-9FDE-A50C122EF1B0}" presName="vertSpace2b" presStyleCnt="0"/>
      <dgm:spPr/>
    </dgm:pt>
    <dgm:pt modelId="{1E3FCDF5-14B6-453D-9AA2-674A112D5674}" type="pres">
      <dgm:prSet presAssocID="{B3F028AD-91E0-4952-9A6C-AE7DA5FCF51A}" presName="horz2" presStyleCnt="0"/>
      <dgm:spPr/>
    </dgm:pt>
    <dgm:pt modelId="{CFE8F9E0-6EB1-4502-A591-E657F420FFC9}" type="pres">
      <dgm:prSet presAssocID="{B3F028AD-91E0-4952-9A6C-AE7DA5FCF51A}" presName="horzSpace2" presStyleCnt="0"/>
      <dgm:spPr/>
    </dgm:pt>
    <dgm:pt modelId="{324F9301-900F-47C6-BA3A-CE25C5E415EB}" type="pres">
      <dgm:prSet presAssocID="{B3F028AD-91E0-4952-9A6C-AE7DA5FCF51A}" presName="tx2" presStyleLbl="revTx" presStyleIdx="2" presStyleCnt="12"/>
      <dgm:spPr/>
    </dgm:pt>
    <dgm:pt modelId="{18BC81FD-A224-4969-8D95-A9F515A4AB44}" type="pres">
      <dgm:prSet presAssocID="{B3F028AD-91E0-4952-9A6C-AE7DA5FCF51A}" presName="vert2" presStyleCnt="0"/>
      <dgm:spPr/>
    </dgm:pt>
    <dgm:pt modelId="{CE36A9E5-9864-423B-9F38-A1CB8C01092A}" type="pres">
      <dgm:prSet presAssocID="{B3F028AD-91E0-4952-9A6C-AE7DA5FCF51A}" presName="thinLine2b" presStyleLbl="callout" presStyleIdx="1" presStyleCnt="11"/>
      <dgm:spPr/>
    </dgm:pt>
    <dgm:pt modelId="{3E83CAF0-C6B0-4E0F-9EB9-579E67EFC233}" type="pres">
      <dgm:prSet presAssocID="{B3F028AD-91E0-4952-9A6C-AE7DA5FCF51A}" presName="vertSpace2b" presStyleCnt="0"/>
      <dgm:spPr/>
    </dgm:pt>
    <dgm:pt modelId="{374542F5-EFE3-4169-8513-276CC6039F44}" type="pres">
      <dgm:prSet presAssocID="{7CDEA216-25D8-4D7B-A029-2F216A711D3C}" presName="horz2" presStyleCnt="0"/>
      <dgm:spPr/>
    </dgm:pt>
    <dgm:pt modelId="{30D89733-1DA4-4139-AAAE-7D2AB15816E3}" type="pres">
      <dgm:prSet presAssocID="{7CDEA216-25D8-4D7B-A029-2F216A711D3C}" presName="horzSpace2" presStyleCnt="0"/>
      <dgm:spPr/>
    </dgm:pt>
    <dgm:pt modelId="{FB9DF68A-6D62-406C-A15D-2DC1DECA5CE2}" type="pres">
      <dgm:prSet presAssocID="{7CDEA216-25D8-4D7B-A029-2F216A711D3C}" presName="tx2" presStyleLbl="revTx" presStyleIdx="3" presStyleCnt="12"/>
      <dgm:spPr/>
    </dgm:pt>
    <dgm:pt modelId="{074FA5C0-F79F-46B4-9B81-D9049C18EF8E}" type="pres">
      <dgm:prSet presAssocID="{7CDEA216-25D8-4D7B-A029-2F216A711D3C}" presName="vert2" presStyleCnt="0"/>
      <dgm:spPr/>
    </dgm:pt>
    <dgm:pt modelId="{8D082EB2-3157-45D6-BE4A-D216FE6A158F}" type="pres">
      <dgm:prSet presAssocID="{7CDEA216-25D8-4D7B-A029-2F216A711D3C}" presName="thinLine2b" presStyleLbl="callout" presStyleIdx="2" presStyleCnt="11"/>
      <dgm:spPr/>
    </dgm:pt>
    <dgm:pt modelId="{81A59114-759B-42F7-9D75-E9875BD64514}" type="pres">
      <dgm:prSet presAssocID="{7CDEA216-25D8-4D7B-A029-2F216A711D3C}" presName="vertSpace2b" presStyleCnt="0"/>
      <dgm:spPr/>
    </dgm:pt>
    <dgm:pt modelId="{CA48DCDF-9073-42D6-B8F4-3E0D558E0DDD}" type="pres">
      <dgm:prSet presAssocID="{116264F5-E884-4B2E-8D0A-A03F3D817A52}" presName="horz2" presStyleCnt="0"/>
      <dgm:spPr/>
    </dgm:pt>
    <dgm:pt modelId="{E5B48B6C-2DAA-4370-B9DE-A58043F2B6F7}" type="pres">
      <dgm:prSet presAssocID="{116264F5-E884-4B2E-8D0A-A03F3D817A52}" presName="horzSpace2" presStyleCnt="0"/>
      <dgm:spPr/>
    </dgm:pt>
    <dgm:pt modelId="{98AD21D4-ABF3-44D1-81CA-2A7941B1B04B}" type="pres">
      <dgm:prSet presAssocID="{116264F5-E884-4B2E-8D0A-A03F3D817A52}" presName="tx2" presStyleLbl="revTx" presStyleIdx="4" presStyleCnt="12"/>
      <dgm:spPr/>
    </dgm:pt>
    <dgm:pt modelId="{9A340B62-CBEF-4238-9124-80D4501D558F}" type="pres">
      <dgm:prSet presAssocID="{116264F5-E884-4B2E-8D0A-A03F3D817A52}" presName="vert2" presStyleCnt="0"/>
      <dgm:spPr/>
    </dgm:pt>
    <dgm:pt modelId="{684F6DED-D281-40A1-AE48-B01873E8153F}" type="pres">
      <dgm:prSet presAssocID="{116264F5-E884-4B2E-8D0A-A03F3D817A52}" presName="thinLine2b" presStyleLbl="callout" presStyleIdx="3" presStyleCnt="11"/>
      <dgm:spPr/>
    </dgm:pt>
    <dgm:pt modelId="{469DEFFB-358A-4A94-8219-67A91DF69B70}" type="pres">
      <dgm:prSet presAssocID="{116264F5-E884-4B2E-8D0A-A03F3D817A52}" presName="vertSpace2b" presStyleCnt="0"/>
      <dgm:spPr/>
    </dgm:pt>
    <dgm:pt modelId="{42025AD2-4C3D-4691-8FE0-9463E8029505}" type="pres">
      <dgm:prSet presAssocID="{9043CAE3-D638-4D88-AF1B-8D252AD3D5FF}" presName="horz2" presStyleCnt="0"/>
      <dgm:spPr/>
    </dgm:pt>
    <dgm:pt modelId="{F82501C9-01B6-4BD4-9A4C-08077404E35E}" type="pres">
      <dgm:prSet presAssocID="{9043CAE3-D638-4D88-AF1B-8D252AD3D5FF}" presName="horzSpace2" presStyleCnt="0"/>
      <dgm:spPr/>
    </dgm:pt>
    <dgm:pt modelId="{C151F593-D169-454A-B22D-A21106E33450}" type="pres">
      <dgm:prSet presAssocID="{9043CAE3-D638-4D88-AF1B-8D252AD3D5FF}" presName="tx2" presStyleLbl="revTx" presStyleIdx="5" presStyleCnt="12"/>
      <dgm:spPr/>
    </dgm:pt>
    <dgm:pt modelId="{A9D665F1-4ACD-4ABB-A4C2-7C0DA2274C79}" type="pres">
      <dgm:prSet presAssocID="{9043CAE3-D638-4D88-AF1B-8D252AD3D5FF}" presName="vert2" presStyleCnt="0"/>
      <dgm:spPr/>
    </dgm:pt>
    <dgm:pt modelId="{95BA4D49-886B-4BF7-BD21-FF08A4B39757}" type="pres">
      <dgm:prSet presAssocID="{9043CAE3-D638-4D88-AF1B-8D252AD3D5FF}" presName="thinLine2b" presStyleLbl="callout" presStyleIdx="4" presStyleCnt="11"/>
      <dgm:spPr/>
    </dgm:pt>
    <dgm:pt modelId="{1907D6EA-BF96-404D-B892-2FD359BC9453}" type="pres">
      <dgm:prSet presAssocID="{9043CAE3-D638-4D88-AF1B-8D252AD3D5FF}" presName="vertSpace2b" presStyleCnt="0"/>
      <dgm:spPr/>
    </dgm:pt>
    <dgm:pt modelId="{B500134A-8D7F-4C7C-B02A-7D2AAD87E492}" type="pres">
      <dgm:prSet presAssocID="{979A05BD-C4B1-4ECC-9B2B-285F08580DF6}" presName="horz2" presStyleCnt="0"/>
      <dgm:spPr/>
    </dgm:pt>
    <dgm:pt modelId="{EB4AD80B-D633-47CA-B9D0-7D1A1744EA9D}" type="pres">
      <dgm:prSet presAssocID="{979A05BD-C4B1-4ECC-9B2B-285F08580DF6}" presName="horzSpace2" presStyleCnt="0"/>
      <dgm:spPr/>
    </dgm:pt>
    <dgm:pt modelId="{4DAB3EB4-958B-45D8-95C0-FA2A8564C655}" type="pres">
      <dgm:prSet presAssocID="{979A05BD-C4B1-4ECC-9B2B-285F08580DF6}" presName="tx2" presStyleLbl="revTx" presStyleIdx="6" presStyleCnt="12"/>
      <dgm:spPr/>
    </dgm:pt>
    <dgm:pt modelId="{2D9EB903-6000-47A4-B2E4-9720FCCB126F}" type="pres">
      <dgm:prSet presAssocID="{979A05BD-C4B1-4ECC-9B2B-285F08580DF6}" presName="vert2" presStyleCnt="0"/>
      <dgm:spPr/>
    </dgm:pt>
    <dgm:pt modelId="{43E9042F-B9CC-4741-AD2E-606E681037DB}" type="pres">
      <dgm:prSet presAssocID="{979A05BD-C4B1-4ECC-9B2B-285F08580DF6}" presName="thinLine2b" presStyleLbl="callout" presStyleIdx="5" presStyleCnt="11"/>
      <dgm:spPr/>
    </dgm:pt>
    <dgm:pt modelId="{3AEEC6EC-25F6-4C44-95B3-C9E585B19E77}" type="pres">
      <dgm:prSet presAssocID="{979A05BD-C4B1-4ECC-9B2B-285F08580DF6}" presName="vertSpace2b" presStyleCnt="0"/>
      <dgm:spPr/>
    </dgm:pt>
    <dgm:pt modelId="{C76C1FD4-A796-4BFE-94C5-423A9B2108D3}" type="pres">
      <dgm:prSet presAssocID="{373CD497-D0F3-4E52-BB7C-11E5FA1C685A}" presName="horz2" presStyleCnt="0"/>
      <dgm:spPr/>
    </dgm:pt>
    <dgm:pt modelId="{ABD9741E-3D7F-4BBE-9178-DE77D8F231AF}" type="pres">
      <dgm:prSet presAssocID="{373CD497-D0F3-4E52-BB7C-11E5FA1C685A}" presName="horzSpace2" presStyleCnt="0"/>
      <dgm:spPr/>
    </dgm:pt>
    <dgm:pt modelId="{BA21E50F-05A7-494F-BEEC-FD604AC2F515}" type="pres">
      <dgm:prSet presAssocID="{373CD497-D0F3-4E52-BB7C-11E5FA1C685A}" presName="tx2" presStyleLbl="revTx" presStyleIdx="7" presStyleCnt="12"/>
      <dgm:spPr/>
    </dgm:pt>
    <dgm:pt modelId="{0761B9D8-2B25-42C1-8DD0-5DE5633EC112}" type="pres">
      <dgm:prSet presAssocID="{373CD497-D0F3-4E52-BB7C-11E5FA1C685A}" presName="vert2" presStyleCnt="0"/>
      <dgm:spPr/>
    </dgm:pt>
    <dgm:pt modelId="{3D2B44CF-EFFA-4629-8125-31E458B4C528}" type="pres">
      <dgm:prSet presAssocID="{373CD497-D0F3-4E52-BB7C-11E5FA1C685A}" presName="thinLine2b" presStyleLbl="callout" presStyleIdx="6" presStyleCnt="11"/>
      <dgm:spPr/>
    </dgm:pt>
    <dgm:pt modelId="{1A05CE05-979D-49F3-A743-33CBDC7E667E}" type="pres">
      <dgm:prSet presAssocID="{373CD497-D0F3-4E52-BB7C-11E5FA1C685A}" presName="vertSpace2b" presStyleCnt="0"/>
      <dgm:spPr/>
    </dgm:pt>
    <dgm:pt modelId="{7954D259-2BD7-4E0F-941A-27D7780DA5AD}" type="pres">
      <dgm:prSet presAssocID="{6E6EF2A3-E810-4D6C-A013-7DC26BADE8EA}" presName="horz2" presStyleCnt="0"/>
      <dgm:spPr/>
    </dgm:pt>
    <dgm:pt modelId="{37AA9F03-BAB3-4974-B5BB-C882E5ACCCC6}" type="pres">
      <dgm:prSet presAssocID="{6E6EF2A3-E810-4D6C-A013-7DC26BADE8EA}" presName="horzSpace2" presStyleCnt="0"/>
      <dgm:spPr/>
    </dgm:pt>
    <dgm:pt modelId="{1D2FDC85-8C21-4F22-B139-ECC2ED21E012}" type="pres">
      <dgm:prSet presAssocID="{6E6EF2A3-E810-4D6C-A013-7DC26BADE8EA}" presName="tx2" presStyleLbl="revTx" presStyleIdx="8" presStyleCnt="12"/>
      <dgm:spPr/>
    </dgm:pt>
    <dgm:pt modelId="{AD2D9AE4-932B-4CEF-BEF7-1BE4EEEE78B2}" type="pres">
      <dgm:prSet presAssocID="{6E6EF2A3-E810-4D6C-A013-7DC26BADE8EA}" presName="vert2" presStyleCnt="0"/>
      <dgm:spPr/>
    </dgm:pt>
    <dgm:pt modelId="{7F4CA564-2E34-4109-AFED-81593E567995}" type="pres">
      <dgm:prSet presAssocID="{6E6EF2A3-E810-4D6C-A013-7DC26BADE8EA}" presName="thinLine2b" presStyleLbl="callout" presStyleIdx="7" presStyleCnt="11"/>
      <dgm:spPr/>
    </dgm:pt>
    <dgm:pt modelId="{1EFA510B-2657-4940-B782-73CFD7C74676}" type="pres">
      <dgm:prSet presAssocID="{6E6EF2A3-E810-4D6C-A013-7DC26BADE8EA}" presName="vertSpace2b" presStyleCnt="0"/>
      <dgm:spPr/>
    </dgm:pt>
    <dgm:pt modelId="{88EE5630-2815-4F73-89BB-F96C4C9BC1E2}" type="pres">
      <dgm:prSet presAssocID="{5BC7D88B-5718-42E7-AE15-D6B7AF7CD6A9}" presName="horz2" presStyleCnt="0"/>
      <dgm:spPr/>
    </dgm:pt>
    <dgm:pt modelId="{3CF71884-A258-4FF0-A43E-EE6E4000FFA3}" type="pres">
      <dgm:prSet presAssocID="{5BC7D88B-5718-42E7-AE15-D6B7AF7CD6A9}" presName="horzSpace2" presStyleCnt="0"/>
      <dgm:spPr/>
    </dgm:pt>
    <dgm:pt modelId="{C0EEE223-7CE2-4FC3-B4A4-CB9B0F7DF157}" type="pres">
      <dgm:prSet presAssocID="{5BC7D88B-5718-42E7-AE15-D6B7AF7CD6A9}" presName="tx2" presStyleLbl="revTx" presStyleIdx="9" presStyleCnt="12"/>
      <dgm:spPr/>
    </dgm:pt>
    <dgm:pt modelId="{29E3514F-0718-4F44-B7B8-E9BE9A4EAA67}" type="pres">
      <dgm:prSet presAssocID="{5BC7D88B-5718-42E7-AE15-D6B7AF7CD6A9}" presName="vert2" presStyleCnt="0"/>
      <dgm:spPr/>
    </dgm:pt>
    <dgm:pt modelId="{F44B581E-8079-43AA-9639-447B09CC33A9}" type="pres">
      <dgm:prSet presAssocID="{5BC7D88B-5718-42E7-AE15-D6B7AF7CD6A9}" presName="thinLine2b" presStyleLbl="callout" presStyleIdx="8" presStyleCnt="11"/>
      <dgm:spPr/>
    </dgm:pt>
    <dgm:pt modelId="{0B2FA3C2-D77E-4292-9B51-3EF806308C6F}" type="pres">
      <dgm:prSet presAssocID="{5BC7D88B-5718-42E7-AE15-D6B7AF7CD6A9}" presName="vertSpace2b" presStyleCnt="0"/>
      <dgm:spPr/>
    </dgm:pt>
    <dgm:pt modelId="{2A6171BD-0F3F-44F7-B37B-5B5637AB14E2}" type="pres">
      <dgm:prSet presAssocID="{2DC9FF33-064C-48F8-A5AE-43DF9C63379F}" presName="horz2" presStyleCnt="0"/>
      <dgm:spPr/>
    </dgm:pt>
    <dgm:pt modelId="{07ABF2C1-AF5F-4426-AFC9-621F09B38BC3}" type="pres">
      <dgm:prSet presAssocID="{2DC9FF33-064C-48F8-A5AE-43DF9C63379F}" presName="horzSpace2" presStyleCnt="0"/>
      <dgm:spPr/>
    </dgm:pt>
    <dgm:pt modelId="{A4539801-F2F5-478A-A384-ABBA96403FB0}" type="pres">
      <dgm:prSet presAssocID="{2DC9FF33-064C-48F8-A5AE-43DF9C63379F}" presName="tx2" presStyleLbl="revTx" presStyleIdx="10" presStyleCnt="12"/>
      <dgm:spPr/>
    </dgm:pt>
    <dgm:pt modelId="{28E0BA6A-2290-4BAA-B775-E8F26F66B946}" type="pres">
      <dgm:prSet presAssocID="{2DC9FF33-064C-48F8-A5AE-43DF9C63379F}" presName="vert2" presStyleCnt="0"/>
      <dgm:spPr/>
    </dgm:pt>
    <dgm:pt modelId="{A40078CB-2279-4DFF-8E3A-81CC2E5D8943}" type="pres">
      <dgm:prSet presAssocID="{2DC9FF33-064C-48F8-A5AE-43DF9C63379F}" presName="thinLine2b" presStyleLbl="callout" presStyleIdx="9" presStyleCnt="11"/>
      <dgm:spPr/>
    </dgm:pt>
    <dgm:pt modelId="{DEF911E1-10BE-49E7-8083-E55442090068}" type="pres">
      <dgm:prSet presAssocID="{2DC9FF33-064C-48F8-A5AE-43DF9C63379F}" presName="vertSpace2b" presStyleCnt="0"/>
      <dgm:spPr/>
    </dgm:pt>
    <dgm:pt modelId="{6055395A-AE95-4FA3-835B-16E3687387F7}" type="pres">
      <dgm:prSet presAssocID="{2D711EA3-52B4-4059-96D0-88DD68FEB53F}" presName="horz2" presStyleCnt="0"/>
      <dgm:spPr/>
    </dgm:pt>
    <dgm:pt modelId="{9EB2C793-9801-49DE-8877-382EDF308852}" type="pres">
      <dgm:prSet presAssocID="{2D711EA3-52B4-4059-96D0-88DD68FEB53F}" presName="horzSpace2" presStyleCnt="0"/>
      <dgm:spPr/>
    </dgm:pt>
    <dgm:pt modelId="{AE648C45-7797-4E93-8BC2-62223EFD8BF0}" type="pres">
      <dgm:prSet presAssocID="{2D711EA3-52B4-4059-96D0-88DD68FEB53F}" presName="tx2" presStyleLbl="revTx" presStyleIdx="11" presStyleCnt="12"/>
      <dgm:spPr/>
    </dgm:pt>
    <dgm:pt modelId="{00BC4695-B5D4-40DA-A1CE-9E94B3067448}" type="pres">
      <dgm:prSet presAssocID="{2D711EA3-52B4-4059-96D0-88DD68FEB53F}" presName="vert2" presStyleCnt="0"/>
      <dgm:spPr/>
    </dgm:pt>
    <dgm:pt modelId="{F25D0C60-F8CE-4DF5-9DC7-2D62B2C541C4}" type="pres">
      <dgm:prSet presAssocID="{2D711EA3-52B4-4059-96D0-88DD68FEB53F}" presName="thinLine2b" presStyleLbl="callout" presStyleIdx="10" presStyleCnt="11"/>
      <dgm:spPr/>
    </dgm:pt>
    <dgm:pt modelId="{86096D90-2E64-4585-B678-8E5037D0AE2C}" type="pres">
      <dgm:prSet presAssocID="{2D711EA3-52B4-4059-96D0-88DD68FEB53F}" presName="vertSpace2b" presStyleCnt="0"/>
      <dgm:spPr/>
    </dgm:pt>
  </dgm:ptLst>
  <dgm:cxnLst>
    <dgm:cxn modelId="{D78C5006-8A33-42C9-BDEC-775ED0324F91}" srcId="{56F90DCB-6859-45B6-BE73-6E7AACA9BD6C}" destId="{AD7361B7-C6B4-4080-9BCE-1D3F3164A702}" srcOrd="0" destOrd="0" parTransId="{1CA28669-B02D-4851-8C77-2D62209336D0}" sibTransId="{5F81C369-7A7A-43AA-8AB0-386AB51EAFDA}"/>
    <dgm:cxn modelId="{8EF2E910-0985-434B-9239-12515A80B5F0}" type="presOf" srcId="{B3F028AD-91E0-4952-9A6C-AE7DA5FCF51A}" destId="{324F9301-900F-47C6-BA3A-CE25C5E415EB}" srcOrd="0" destOrd="0" presId="urn:microsoft.com/office/officeart/2008/layout/LinedList"/>
    <dgm:cxn modelId="{B7F57A13-C446-4313-B8A8-E0CAF15F36B7}" type="presOf" srcId="{373CD497-D0F3-4E52-BB7C-11E5FA1C685A}" destId="{BA21E50F-05A7-494F-BEEC-FD604AC2F515}" srcOrd="0" destOrd="0" presId="urn:microsoft.com/office/officeart/2008/layout/LinedList"/>
    <dgm:cxn modelId="{8BE31114-C99C-4C91-BE11-CE99B6C03D9E}" type="presOf" srcId="{56F90DCB-6859-45B6-BE73-6E7AACA9BD6C}" destId="{B6A03B8D-B56F-41AA-84B1-57873CF9162E}" srcOrd="0" destOrd="0" presId="urn:microsoft.com/office/officeart/2008/layout/LinedList"/>
    <dgm:cxn modelId="{FFD88916-A01C-49A7-AB69-6D0369F228AC}" type="presOf" srcId="{2D711EA3-52B4-4059-96D0-88DD68FEB53F}" destId="{AE648C45-7797-4E93-8BC2-62223EFD8BF0}" srcOrd="0" destOrd="0" presId="urn:microsoft.com/office/officeart/2008/layout/LinedList"/>
    <dgm:cxn modelId="{DA14EC18-B0A0-4D5F-B448-C51C123B3E7D}" srcId="{AD7361B7-C6B4-4080-9BCE-1D3F3164A702}" destId="{373CD497-D0F3-4E52-BB7C-11E5FA1C685A}" srcOrd="6" destOrd="0" parTransId="{B0491B8E-2B4B-45B0-8C7F-7EBEDFB22ABF}" sibTransId="{CA0D3A5A-C1F0-4DFB-B0E9-C98E3AB51492}"/>
    <dgm:cxn modelId="{50763421-67A8-4E8B-A1FA-5CA86C24508B}" srcId="{AD7361B7-C6B4-4080-9BCE-1D3F3164A702}" destId="{B3F028AD-91E0-4952-9A6C-AE7DA5FCF51A}" srcOrd="1" destOrd="0" parTransId="{CCF543A7-6305-42A4-AB0E-04985107DEF2}" sibTransId="{37144C5E-6314-4C2E-B9A6-D34EB579BE34}"/>
    <dgm:cxn modelId="{DD74A327-1E14-44F3-9167-2412025460BB}" type="presOf" srcId="{2DC9FF33-064C-48F8-A5AE-43DF9C63379F}" destId="{A4539801-F2F5-478A-A384-ABBA96403FB0}" srcOrd="0" destOrd="0" presId="urn:microsoft.com/office/officeart/2008/layout/LinedList"/>
    <dgm:cxn modelId="{439E672E-9CB2-481B-9052-4208B3D84214}" type="presOf" srcId="{5BC7D88B-5718-42E7-AE15-D6B7AF7CD6A9}" destId="{C0EEE223-7CE2-4FC3-B4A4-CB9B0F7DF157}" srcOrd="0" destOrd="0" presId="urn:microsoft.com/office/officeart/2008/layout/LinedList"/>
    <dgm:cxn modelId="{C141023D-7EFE-42E0-BAC2-A46BFB1AF3CF}" srcId="{AD7361B7-C6B4-4080-9BCE-1D3F3164A702}" destId="{2DC9FF33-064C-48F8-A5AE-43DF9C63379F}" srcOrd="9" destOrd="0" parTransId="{BC5DF206-6A28-4B08-B6BF-E089B5634E02}" sibTransId="{8F1CC90B-1C7E-4751-A6DE-33B61B06F88E}"/>
    <dgm:cxn modelId="{D8785B3F-D36B-462D-9AB8-0EBF9B820A42}" srcId="{AD7361B7-C6B4-4080-9BCE-1D3F3164A702}" destId="{116264F5-E884-4B2E-8D0A-A03F3D817A52}" srcOrd="3" destOrd="0" parTransId="{AF3363EA-39FB-4B98-9FF7-5B92BE685CDC}" sibTransId="{05EA7366-CAC9-48C4-B76A-AF6F9E5AA621}"/>
    <dgm:cxn modelId="{3B8D5C65-DEF6-4D09-B4A6-214C61E5DF61}" srcId="{AD7361B7-C6B4-4080-9BCE-1D3F3164A702}" destId="{A69D43E4-A1FD-4807-9FDE-A50C122EF1B0}" srcOrd="0" destOrd="0" parTransId="{9C124A8E-8569-44DA-A814-C3A6DC97A2C6}" sibTransId="{5086DEFF-8A9F-4F75-91D7-69929FAD5BD6}"/>
    <dgm:cxn modelId="{F0C56745-6611-438D-954D-0BB83A3685F6}" srcId="{AD7361B7-C6B4-4080-9BCE-1D3F3164A702}" destId="{7CDEA216-25D8-4D7B-A029-2F216A711D3C}" srcOrd="2" destOrd="0" parTransId="{A89DFCBE-DF21-4D37-8235-F399546BB0C2}" sibTransId="{408AE24E-DFDB-4F47-88B4-A45F45344317}"/>
    <dgm:cxn modelId="{3A0AF950-DFF0-4C15-B561-CBFABD0A31A1}" srcId="{AD7361B7-C6B4-4080-9BCE-1D3F3164A702}" destId="{979A05BD-C4B1-4ECC-9B2B-285F08580DF6}" srcOrd="5" destOrd="0" parTransId="{320F3C31-350E-4BC4-8ED7-BDF6B5345661}" sibTransId="{5E719BC6-AA6B-46E8-9E21-C938D0CD0988}"/>
    <dgm:cxn modelId="{F361BB7C-7238-41B1-A1C9-D0973E4D64EB}" type="presOf" srcId="{6E6EF2A3-E810-4D6C-A013-7DC26BADE8EA}" destId="{1D2FDC85-8C21-4F22-B139-ECC2ED21E012}" srcOrd="0" destOrd="0" presId="urn:microsoft.com/office/officeart/2008/layout/LinedList"/>
    <dgm:cxn modelId="{D8D2DF7D-CEB3-4AEA-8487-9530FBED2396}" srcId="{AD7361B7-C6B4-4080-9BCE-1D3F3164A702}" destId="{2D711EA3-52B4-4059-96D0-88DD68FEB53F}" srcOrd="10" destOrd="0" parTransId="{EDBA7EE0-ECBD-4ADA-9B2A-6A5823B44EFB}" sibTransId="{0EE84549-8917-472E-BCB6-641BC242C111}"/>
    <dgm:cxn modelId="{8E2C1F98-DC64-424E-B065-3243C2513658}" type="presOf" srcId="{9043CAE3-D638-4D88-AF1B-8D252AD3D5FF}" destId="{C151F593-D169-454A-B22D-A21106E33450}" srcOrd="0" destOrd="0" presId="urn:microsoft.com/office/officeart/2008/layout/LinedList"/>
    <dgm:cxn modelId="{DF12B2B1-8790-4EF3-8DF7-931D0859B0EC}" type="presOf" srcId="{A69D43E4-A1FD-4807-9FDE-A50C122EF1B0}" destId="{A127849B-01A3-478C-8588-1ECD10BC8F91}" srcOrd="0" destOrd="0" presId="urn:microsoft.com/office/officeart/2008/layout/LinedList"/>
    <dgm:cxn modelId="{F07454B6-F439-40B6-BB95-593EEBAE2451}" type="presOf" srcId="{116264F5-E884-4B2E-8D0A-A03F3D817A52}" destId="{98AD21D4-ABF3-44D1-81CA-2A7941B1B04B}" srcOrd="0" destOrd="0" presId="urn:microsoft.com/office/officeart/2008/layout/LinedList"/>
    <dgm:cxn modelId="{60BAF1C0-38A3-4CD1-8B63-8BA9E7ED6B0D}" type="presOf" srcId="{979A05BD-C4B1-4ECC-9B2B-285F08580DF6}" destId="{4DAB3EB4-958B-45D8-95C0-FA2A8564C655}" srcOrd="0" destOrd="0" presId="urn:microsoft.com/office/officeart/2008/layout/LinedList"/>
    <dgm:cxn modelId="{EEA762CC-B4F5-4335-AEE2-E9A328074F9C}" srcId="{AD7361B7-C6B4-4080-9BCE-1D3F3164A702}" destId="{5BC7D88B-5718-42E7-AE15-D6B7AF7CD6A9}" srcOrd="8" destOrd="0" parTransId="{536C56A4-BA81-48BC-8231-E315E502EDD8}" sibTransId="{C2D22213-E2D7-41C6-BB7A-427BA209E78F}"/>
    <dgm:cxn modelId="{2BDF3DEC-6354-48E5-BC17-4D8D01988025}" srcId="{AD7361B7-C6B4-4080-9BCE-1D3F3164A702}" destId="{9043CAE3-D638-4D88-AF1B-8D252AD3D5FF}" srcOrd="4" destOrd="0" parTransId="{D35C7D8B-03C3-4A03-B4C8-E7860CC1E43C}" sibTransId="{1FA9155D-07D9-4A4E-88E6-44AC1C1E7201}"/>
    <dgm:cxn modelId="{12E53FED-81B5-4E77-BBF7-5B62240F42C0}" srcId="{AD7361B7-C6B4-4080-9BCE-1D3F3164A702}" destId="{6E6EF2A3-E810-4D6C-A013-7DC26BADE8EA}" srcOrd="7" destOrd="0" parTransId="{E64D5D25-7644-41A3-837C-B9626A5881DF}" sibTransId="{C67D2DFF-E474-4B0F-82A8-6A235B6D603A}"/>
    <dgm:cxn modelId="{5A1E97F0-7987-41C8-952F-5E661865848C}" type="presOf" srcId="{AD7361B7-C6B4-4080-9BCE-1D3F3164A702}" destId="{B557C275-6031-42B7-83D7-4F15DB8C5F05}" srcOrd="0" destOrd="0" presId="urn:microsoft.com/office/officeart/2008/layout/LinedList"/>
    <dgm:cxn modelId="{6781F7FB-4AAD-41D0-8A4C-A7C1796B8D07}" type="presOf" srcId="{7CDEA216-25D8-4D7B-A029-2F216A711D3C}" destId="{FB9DF68A-6D62-406C-A15D-2DC1DECA5CE2}" srcOrd="0" destOrd="0" presId="urn:microsoft.com/office/officeart/2008/layout/LinedList"/>
    <dgm:cxn modelId="{4705EC79-4F8F-4FD7-9FCF-CD004034E814}" type="presParOf" srcId="{B6A03B8D-B56F-41AA-84B1-57873CF9162E}" destId="{E14F8F2A-238E-458D-8FE5-FC2C1EF52FF7}" srcOrd="0" destOrd="0" presId="urn:microsoft.com/office/officeart/2008/layout/LinedList"/>
    <dgm:cxn modelId="{8C724F1A-C54F-48D4-9BCB-FF50D1FD9A97}" type="presParOf" srcId="{B6A03B8D-B56F-41AA-84B1-57873CF9162E}" destId="{EE7B9645-FFA4-4613-9CFA-E8B585ADDCFF}" srcOrd="1" destOrd="0" presId="urn:microsoft.com/office/officeart/2008/layout/LinedList"/>
    <dgm:cxn modelId="{181ABD53-03D1-48AD-98D1-88B3475B1A71}" type="presParOf" srcId="{EE7B9645-FFA4-4613-9CFA-E8B585ADDCFF}" destId="{B557C275-6031-42B7-83D7-4F15DB8C5F05}" srcOrd="0" destOrd="0" presId="urn:microsoft.com/office/officeart/2008/layout/LinedList"/>
    <dgm:cxn modelId="{6174C1A8-AE06-43B2-99B1-DEACF230C072}" type="presParOf" srcId="{EE7B9645-FFA4-4613-9CFA-E8B585ADDCFF}" destId="{5A2B162E-2F5B-4D5C-8493-83595FF5DFCD}" srcOrd="1" destOrd="0" presId="urn:microsoft.com/office/officeart/2008/layout/LinedList"/>
    <dgm:cxn modelId="{1EE8FC82-234D-4EDB-92B7-42BC31389FFF}" type="presParOf" srcId="{5A2B162E-2F5B-4D5C-8493-83595FF5DFCD}" destId="{CFACCF77-1EAB-4708-864A-2962CB5C2BE8}" srcOrd="0" destOrd="0" presId="urn:microsoft.com/office/officeart/2008/layout/LinedList"/>
    <dgm:cxn modelId="{21A9A511-13A8-4F3A-BB7F-95AEEAF5A725}" type="presParOf" srcId="{5A2B162E-2F5B-4D5C-8493-83595FF5DFCD}" destId="{5E94C18F-B8D4-4725-B7B9-BC8B614EE6FB}" srcOrd="1" destOrd="0" presId="urn:microsoft.com/office/officeart/2008/layout/LinedList"/>
    <dgm:cxn modelId="{7DF6BF39-9B51-4EF7-BD26-3286A4667430}" type="presParOf" srcId="{5E94C18F-B8D4-4725-B7B9-BC8B614EE6FB}" destId="{F904D2D3-F2BA-4D5E-BB1F-5ADFAA5D7AC2}" srcOrd="0" destOrd="0" presId="urn:microsoft.com/office/officeart/2008/layout/LinedList"/>
    <dgm:cxn modelId="{DCEE22A6-12D5-48BA-9439-2C38AF00C782}" type="presParOf" srcId="{5E94C18F-B8D4-4725-B7B9-BC8B614EE6FB}" destId="{A127849B-01A3-478C-8588-1ECD10BC8F91}" srcOrd="1" destOrd="0" presId="urn:microsoft.com/office/officeart/2008/layout/LinedList"/>
    <dgm:cxn modelId="{88106BF0-1A2B-4B8A-9D0A-9778DE232BB3}" type="presParOf" srcId="{5E94C18F-B8D4-4725-B7B9-BC8B614EE6FB}" destId="{586ABFDE-B546-46AE-8AFE-962DC3724A4E}" srcOrd="2" destOrd="0" presId="urn:microsoft.com/office/officeart/2008/layout/LinedList"/>
    <dgm:cxn modelId="{17251360-74D8-43D8-BD95-17AC89DE8E66}" type="presParOf" srcId="{5A2B162E-2F5B-4D5C-8493-83595FF5DFCD}" destId="{177938CD-AE61-4176-BDFB-2889A75592AE}" srcOrd="2" destOrd="0" presId="urn:microsoft.com/office/officeart/2008/layout/LinedList"/>
    <dgm:cxn modelId="{29A5C1D0-6314-4412-A658-5F43409128EE}" type="presParOf" srcId="{5A2B162E-2F5B-4D5C-8493-83595FF5DFCD}" destId="{B719AAA7-9D1D-4547-AE68-5A2ABA4EF25E}" srcOrd="3" destOrd="0" presId="urn:microsoft.com/office/officeart/2008/layout/LinedList"/>
    <dgm:cxn modelId="{A64EA28C-2587-4549-B94F-2022EAEDA4E0}" type="presParOf" srcId="{5A2B162E-2F5B-4D5C-8493-83595FF5DFCD}" destId="{1E3FCDF5-14B6-453D-9AA2-674A112D5674}" srcOrd="4" destOrd="0" presId="urn:microsoft.com/office/officeart/2008/layout/LinedList"/>
    <dgm:cxn modelId="{9511EAFD-4C17-4985-A49C-41B44210862C}" type="presParOf" srcId="{1E3FCDF5-14B6-453D-9AA2-674A112D5674}" destId="{CFE8F9E0-6EB1-4502-A591-E657F420FFC9}" srcOrd="0" destOrd="0" presId="urn:microsoft.com/office/officeart/2008/layout/LinedList"/>
    <dgm:cxn modelId="{1982725C-AD55-4DA1-A5E7-DD1949FF195B}" type="presParOf" srcId="{1E3FCDF5-14B6-453D-9AA2-674A112D5674}" destId="{324F9301-900F-47C6-BA3A-CE25C5E415EB}" srcOrd="1" destOrd="0" presId="urn:microsoft.com/office/officeart/2008/layout/LinedList"/>
    <dgm:cxn modelId="{1CDE2D89-64FE-4C47-AE0B-A4FA2AF7FCC0}" type="presParOf" srcId="{1E3FCDF5-14B6-453D-9AA2-674A112D5674}" destId="{18BC81FD-A224-4969-8D95-A9F515A4AB44}" srcOrd="2" destOrd="0" presId="urn:microsoft.com/office/officeart/2008/layout/LinedList"/>
    <dgm:cxn modelId="{D95064B0-8513-4D91-93FC-1933D4E0E648}" type="presParOf" srcId="{5A2B162E-2F5B-4D5C-8493-83595FF5DFCD}" destId="{CE36A9E5-9864-423B-9F38-A1CB8C01092A}" srcOrd="5" destOrd="0" presId="urn:microsoft.com/office/officeart/2008/layout/LinedList"/>
    <dgm:cxn modelId="{07E5A080-FF99-447A-A862-CF9D74F55D69}" type="presParOf" srcId="{5A2B162E-2F5B-4D5C-8493-83595FF5DFCD}" destId="{3E83CAF0-C6B0-4E0F-9EB9-579E67EFC233}" srcOrd="6" destOrd="0" presId="urn:microsoft.com/office/officeart/2008/layout/LinedList"/>
    <dgm:cxn modelId="{2E61272A-A04B-49FC-895C-11E8C0699F07}" type="presParOf" srcId="{5A2B162E-2F5B-4D5C-8493-83595FF5DFCD}" destId="{374542F5-EFE3-4169-8513-276CC6039F44}" srcOrd="7" destOrd="0" presId="urn:microsoft.com/office/officeart/2008/layout/LinedList"/>
    <dgm:cxn modelId="{89947249-0D9A-4D12-8C19-E88A73B640B8}" type="presParOf" srcId="{374542F5-EFE3-4169-8513-276CC6039F44}" destId="{30D89733-1DA4-4139-AAAE-7D2AB15816E3}" srcOrd="0" destOrd="0" presId="urn:microsoft.com/office/officeart/2008/layout/LinedList"/>
    <dgm:cxn modelId="{317A2023-0C85-4062-8E8D-E9C271A14EC4}" type="presParOf" srcId="{374542F5-EFE3-4169-8513-276CC6039F44}" destId="{FB9DF68A-6D62-406C-A15D-2DC1DECA5CE2}" srcOrd="1" destOrd="0" presId="urn:microsoft.com/office/officeart/2008/layout/LinedList"/>
    <dgm:cxn modelId="{81996820-EE08-439A-B987-8A8302A68CD0}" type="presParOf" srcId="{374542F5-EFE3-4169-8513-276CC6039F44}" destId="{074FA5C0-F79F-46B4-9B81-D9049C18EF8E}" srcOrd="2" destOrd="0" presId="urn:microsoft.com/office/officeart/2008/layout/LinedList"/>
    <dgm:cxn modelId="{9494AE32-7F48-4435-8EA3-3CBD894E8315}" type="presParOf" srcId="{5A2B162E-2F5B-4D5C-8493-83595FF5DFCD}" destId="{8D082EB2-3157-45D6-BE4A-D216FE6A158F}" srcOrd="8" destOrd="0" presId="urn:microsoft.com/office/officeart/2008/layout/LinedList"/>
    <dgm:cxn modelId="{58C9E966-ED53-43C1-8F38-7B703E03727A}" type="presParOf" srcId="{5A2B162E-2F5B-4D5C-8493-83595FF5DFCD}" destId="{81A59114-759B-42F7-9D75-E9875BD64514}" srcOrd="9" destOrd="0" presId="urn:microsoft.com/office/officeart/2008/layout/LinedList"/>
    <dgm:cxn modelId="{0ADE443B-964E-488F-8EBD-00AB80FB9626}" type="presParOf" srcId="{5A2B162E-2F5B-4D5C-8493-83595FF5DFCD}" destId="{CA48DCDF-9073-42D6-B8F4-3E0D558E0DDD}" srcOrd="10" destOrd="0" presId="urn:microsoft.com/office/officeart/2008/layout/LinedList"/>
    <dgm:cxn modelId="{98C75430-B361-40B5-A0DD-4F5F32CC5C86}" type="presParOf" srcId="{CA48DCDF-9073-42D6-B8F4-3E0D558E0DDD}" destId="{E5B48B6C-2DAA-4370-B9DE-A58043F2B6F7}" srcOrd="0" destOrd="0" presId="urn:microsoft.com/office/officeart/2008/layout/LinedList"/>
    <dgm:cxn modelId="{FABB63F9-E30B-4D10-BD72-A3EDE43D5D16}" type="presParOf" srcId="{CA48DCDF-9073-42D6-B8F4-3E0D558E0DDD}" destId="{98AD21D4-ABF3-44D1-81CA-2A7941B1B04B}" srcOrd="1" destOrd="0" presId="urn:microsoft.com/office/officeart/2008/layout/LinedList"/>
    <dgm:cxn modelId="{2822FDDE-91D7-4274-9C89-59594F5D5FA3}" type="presParOf" srcId="{CA48DCDF-9073-42D6-B8F4-3E0D558E0DDD}" destId="{9A340B62-CBEF-4238-9124-80D4501D558F}" srcOrd="2" destOrd="0" presId="urn:microsoft.com/office/officeart/2008/layout/LinedList"/>
    <dgm:cxn modelId="{FABFE5F8-AD45-4361-8C79-CF89D829FA2A}" type="presParOf" srcId="{5A2B162E-2F5B-4D5C-8493-83595FF5DFCD}" destId="{684F6DED-D281-40A1-AE48-B01873E8153F}" srcOrd="11" destOrd="0" presId="urn:microsoft.com/office/officeart/2008/layout/LinedList"/>
    <dgm:cxn modelId="{15C7836E-BA7B-4B82-A531-7C11198499A6}" type="presParOf" srcId="{5A2B162E-2F5B-4D5C-8493-83595FF5DFCD}" destId="{469DEFFB-358A-4A94-8219-67A91DF69B70}" srcOrd="12" destOrd="0" presId="urn:microsoft.com/office/officeart/2008/layout/LinedList"/>
    <dgm:cxn modelId="{DEBFB13F-A1F5-4D11-89C3-3D57E4F21B92}" type="presParOf" srcId="{5A2B162E-2F5B-4D5C-8493-83595FF5DFCD}" destId="{42025AD2-4C3D-4691-8FE0-9463E8029505}" srcOrd="13" destOrd="0" presId="urn:microsoft.com/office/officeart/2008/layout/LinedList"/>
    <dgm:cxn modelId="{55D9C21C-1450-4987-A0C9-0300E0589799}" type="presParOf" srcId="{42025AD2-4C3D-4691-8FE0-9463E8029505}" destId="{F82501C9-01B6-4BD4-9A4C-08077404E35E}" srcOrd="0" destOrd="0" presId="urn:microsoft.com/office/officeart/2008/layout/LinedList"/>
    <dgm:cxn modelId="{5A8EF049-41E2-4079-A619-1D564D08F717}" type="presParOf" srcId="{42025AD2-4C3D-4691-8FE0-9463E8029505}" destId="{C151F593-D169-454A-B22D-A21106E33450}" srcOrd="1" destOrd="0" presId="urn:microsoft.com/office/officeart/2008/layout/LinedList"/>
    <dgm:cxn modelId="{31787F22-2965-45DA-A4E9-A80AD843857E}" type="presParOf" srcId="{42025AD2-4C3D-4691-8FE0-9463E8029505}" destId="{A9D665F1-4ACD-4ABB-A4C2-7C0DA2274C79}" srcOrd="2" destOrd="0" presId="urn:microsoft.com/office/officeart/2008/layout/LinedList"/>
    <dgm:cxn modelId="{621843DC-FA5A-46D4-8099-B6D9B7F275E9}" type="presParOf" srcId="{5A2B162E-2F5B-4D5C-8493-83595FF5DFCD}" destId="{95BA4D49-886B-4BF7-BD21-FF08A4B39757}" srcOrd="14" destOrd="0" presId="urn:microsoft.com/office/officeart/2008/layout/LinedList"/>
    <dgm:cxn modelId="{612D9207-02AF-4E73-8A9C-155F7D968059}" type="presParOf" srcId="{5A2B162E-2F5B-4D5C-8493-83595FF5DFCD}" destId="{1907D6EA-BF96-404D-B892-2FD359BC9453}" srcOrd="15" destOrd="0" presId="urn:microsoft.com/office/officeart/2008/layout/LinedList"/>
    <dgm:cxn modelId="{9A07E7E1-89AA-420B-B995-28B0FAFFFE8C}" type="presParOf" srcId="{5A2B162E-2F5B-4D5C-8493-83595FF5DFCD}" destId="{B500134A-8D7F-4C7C-B02A-7D2AAD87E492}" srcOrd="16" destOrd="0" presId="urn:microsoft.com/office/officeart/2008/layout/LinedList"/>
    <dgm:cxn modelId="{DE8E65C8-4274-4AB3-AAA3-9DAFD222F990}" type="presParOf" srcId="{B500134A-8D7F-4C7C-B02A-7D2AAD87E492}" destId="{EB4AD80B-D633-47CA-B9D0-7D1A1744EA9D}" srcOrd="0" destOrd="0" presId="urn:microsoft.com/office/officeart/2008/layout/LinedList"/>
    <dgm:cxn modelId="{E9A65CA9-6667-4F45-9CBB-51C9C88F954E}" type="presParOf" srcId="{B500134A-8D7F-4C7C-B02A-7D2AAD87E492}" destId="{4DAB3EB4-958B-45D8-95C0-FA2A8564C655}" srcOrd="1" destOrd="0" presId="urn:microsoft.com/office/officeart/2008/layout/LinedList"/>
    <dgm:cxn modelId="{5C6F6B04-9992-47F9-9779-743400B496C8}" type="presParOf" srcId="{B500134A-8D7F-4C7C-B02A-7D2AAD87E492}" destId="{2D9EB903-6000-47A4-B2E4-9720FCCB126F}" srcOrd="2" destOrd="0" presId="urn:microsoft.com/office/officeart/2008/layout/LinedList"/>
    <dgm:cxn modelId="{59F74E4D-56C8-4F6A-8F28-30A29D442C24}" type="presParOf" srcId="{5A2B162E-2F5B-4D5C-8493-83595FF5DFCD}" destId="{43E9042F-B9CC-4741-AD2E-606E681037DB}" srcOrd="17" destOrd="0" presId="urn:microsoft.com/office/officeart/2008/layout/LinedList"/>
    <dgm:cxn modelId="{2D670D17-A68C-4EA4-B06F-ACEBFD413181}" type="presParOf" srcId="{5A2B162E-2F5B-4D5C-8493-83595FF5DFCD}" destId="{3AEEC6EC-25F6-4C44-95B3-C9E585B19E77}" srcOrd="18" destOrd="0" presId="urn:microsoft.com/office/officeart/2008/layout/LinedList"/>
    <dgm:cxn modelId="{96CF3C36-DD8C-4EE3-8DC3-C9354C86B7F0}" type="presParOf" srcId="{5A2B162E-2F5B-4D5C-8493-83595FF5DFCD}" destId="{C76C1FD4-A796-4BFE-94C5-423A9B2108D3}" srcOrd="19" destOrd="0" presId="urn:microsoft.com/office/officeart/2008/layout/LinedList"/>
    <dgm:cxn modelId="{0E5094D5-56B7-4F8D-8910-B955D95EBEE2}" type="presParOf" srcId="{C76C1FD4-A796-4BFE-94C5-423A9B2108D3}" destId="{ABD9741E-3D7F-4BBE-9178-DE77D8F231AF}" srcOrd="0" destOrd="0" presId="urn:microsoft.com/office/officeart/2008/layout/LinedList"/>
    <dgm:cxn modelId="{7EE16EDB-95EB-4C8E-99A0-73E6CC0F9A80}" type="presParOf" srcId="{C76C1FD4-A796-4BFE-94C5-423A9B2108D3}" destId="{BA21E50F-05A7-494F-BEEC-FD604AC2F515}" srcOrd="1" destOrd="0" presId="urn:microsoft.com/office/officeart/2008/layout/LinedList"/>
    <dgm:cxn modelId="{F371FE71-DFF9-465A-8F8E-9907461BB780}" type="presParOf" srcId="{C76C1FD4-A796-4BFE-94C5-423A9B2108D3}" destId="{0761B9D8-2B25-42C1-8DD0-5DE5633EC112}" srcOrd="2" destOrd="0" presId="urn:microsoft.com/office/officeart/2008/layout/LinedList"/>
    <dgm:cxn modelId="{BBA9E883-558A-4525-B6A2-EDF836930EB6}" type="presParOf" srcId="{5A2B162E-2F5B-4D5C-8493-83595FF5DFCD}" destId="{3D2B44CF-EFFA-4629-8125-31E458B4C528}" srcOrd="20" destOrd="0" presId="urn:microsoft.com/office/officeart/2008/layout/LinedList"/>
    <dgm:cxn modelId="{A0C7D844-0573-4667-BCB7-1C8D2A4C3FB2}" type="presParOf" srcId="{5A2B162E-2F5B-4D5C-8493-83595FF5DFCD}" destId="{1A05CE05-979D-49F3-A743-33CBDC7E667E}" srcOrd="21" destOrd="0" presId="urn:microsoft.com/office/officeart/2008/layout/LinedList"/>
    <dgm:cxn modelId="{6CA6C579-CB3D-4972-A8ED-245A51633AA5}" type="presParOf" srcId="{5A2B162E-2F5B-4D5C-8493-83595FF5DFCD}" destId="{7954D259-2BD7-4E0F-941A-27D7780DA5AD}" srcOrd="22" destOrd="0" presId="urn:microsoft.com/office/officeart/2008/layout/LinedList"/>
    <dgm:cxn modelId="{76578DEC-2A5F-44BE-A148-FE1E682E94EF}" type="presParOf" srcId="{7954D259-2BD7-4E0F-941A-27D7780DA5AD}" destId="{37AA9F03-BAB3-4974-B5BB-C882E5ACCCC6}" srcOrd="0" destOrd="0" presId="urn:microsoft.com/office/officeart/2008/layout/LinedList"/>
    <dgm:cxn modelId="{BB991886-5C3B-4CAD-94FB-A1E6BCA6C366}" type="presParOf" srcId="{7954D259-2BD7-4E0F-941A-27D7780DA5AD}" destId="{1D2FDC85-8C21-4F22-B139-ECC2ED21E012}" srcOrd="1" destOrd="0" presId="urn:microsoft.com/office/officeart/2008/layout/LinedList"/>
    <dgm:cxn modelId="{128814D7-C2DA-42C6-AF86-8586D5B1E6CA}" type="presParOf" srcId="{7954D259-2BD7-4E0F-941A-27D7780DA5AD}" destId="{AD2D9AE4-932B-4CEF-BEF7-1BE4EEEE78B2}" srcOrd="2" destOrd="0" presId="urn:microsoft.com/office/officeart/2008/layout/LinedList"/>
    <dgm:cxn modelId="{53F6FC76-7601-4390-B6FB-1B681EAD6688}" type="presParOf" srcId="{5A2B162E-2F5B-4D5C-8493-83595FF5DFCD}" destId="{7F4CA564-2E34-4109-AFED-81593E567995}" srcOrd="23" destOrd="0" presId="urn:microsoft.com/office/officeart/2008/layout/LinedList"/>
    <dgm:cxn modelId="{3A6DCC02-2AB1-439D-96A1-C97A39E5EC9B}" type="presParOf" srcId="{5A2B162E-2F5B-4D5C-8493-83595FF5DFCD}" destId="{1EFA510B-2657-4940-B782-73CFD7C74676}" srcOrd="24" destOrd="0" presId="urn:microsoft.com/office/officeart/2008/layout/LinedList"/>
    <dgm:cxn modelId="{7D79BBAC-C353-4088-BE24-E7F6926FFB52}" type="presParOf" srcId="{5A2B162E-2F5B-4D5C-8493-83595FF5DFCD}" destId="{88EE5630-2815-4F73-89BB-F96C4C9BC1E2}" srcOrd="25" destOrd="0" presId="urn:microsoft.com/office/officeart/2008/layout/LinedList"/>
    <dgm:cxn modelId="{6F78D418-DEC0-4DD0-ABF8-183C9268E6B7}" type="presParOf" srcId="{88EE5630-2815-4F73-89BB-F96C4C9BC1E2}" destId="{3CF71884-A258-4FF0-A43E-EE6E4000FFA3}" srcOrd="0" destOrd="0" presId="urn:microsoft.com/office/officeart/2008/layout/LinedList"/>
    <dgm:cxn modelId="{77DD76E5-EB91-4372-A973-000536C98302}" type="presParOf" srcId="{88EE5630-2815-4F73-89BB-F96C4C9BC1E2}" destId="{C0EEE223-7CE2-4FC3-B4A4-CB9B0F7DF157}" srcOrd="1" destOrd="0" presId="urn:microsoft.com/office/officeart/2008/layout/LinedList"/>
    <dgm:cxn modelId="{2EBF42D7-9E66-47F8-AFD1-CC0CF787B0A6}" type="presParOf" srcId="{88EE5630-2815-4F73-89BB-F96C4C9BC1E2}" destId="{29E3514F-0718-4F44-B7B8-E9BE9A4EAA67}" srcOrd="2" destOrd="0" presId="urn:microsoft.com/office/officeart/2008/layout/LinedList"/>
    <dgm:cxn modelId="{9F48F4E1-9B21-4BE2-A15F-C17026CD23E8}" type="presParOf" srcId="{5A2B162E-2F5B-4D5C-8493-83595FF5DFCD}" destId="{F44B581E-8079-43AA-9639-447B09CC33A9}" srcOrd="26" destOrd="0" presId="urn:microsoft.com/office/officeart/2008/layout/LinedList"/>
    <dgm:cxn modelId="{04550A59-1884-466D-83FC-95EF997B1C75}" type="presParOf" srcId="{5A2B162E-2F5B-4D5C-8493-83595FF5DFCD}" destId="{0B2FA3C2-D77E-4292-9B51-3EF806308C6F}" srcOrd="27" destOrd="0" presId="urn:microsoft.com/office/officeart/2008/layout/LinedList"/>
    <dgm:cxn modelId="{388753C4-B37A-4FE8-B1B5-B457F7A5E165}" type="presParOf" srcId="{5A2B162E-2F5B-4D5C-8493-83595FF5DFCD}" destId="{2A6171BD-0F3F-44F7-B37B-5B5637AB14E2}" srcOrd="28" destOrd="0" presId="urn:microsoft.com/office/officeart/2008/layout/LinedList"/>
    <dgm:cxn modelId="{A95813C1-C40C-4641-82C1-081841884DB9}" type="presParOf" srcId="{2A6171BD-0F3F-44F7-B37B-5B5637AB14E2}" destId="{07ABF2C1-AF5F-4426-AFC9-621F09B38BC3}" srcOrd="0" destOrd="0" presId="urn:microsoft.com/office/officeart/2008/layout/LinedList"/>
    <dgm:cxn modelId="{E96D3267-037A-4D8B-8232-7EE2DE6ED314}" type="presParOf" srcId="{2A6171BD-0F3F-44F7-B37B-5B5637AB14E2}" destId="{A4539801-F2F5-478A-A384-ABBA96403FB0}" srcOrd="1" destOrd="0" presId="urn:microsoft.com/office/officeart/2008/layout/LinedList"/>
    <dgm:cxn modelId="{7619001E-3461-406A-A7E8-C899E4936E19}" type="presParOf" srcId="{2A6171BD-0F3F-44F7-B37B-5B5637AB14E2}" destId="{28E0BA6A-2290-4BAA-B775-E8F26F66B946}" srcOrd="2" destOrd="0" presId="urn:microsoft.com/office/officeart/2008/layout/LinedList"/>
    <dgm:cxn modelId="{6E7AE92F-0C26-4A91-980F-8071A9C96023}" type="presParOf" srcId="{5A2B162E-2F5B-4D5C-8493-83595FF5DFCD}" destId="{A40078CB-2279-4DFF-8E3A-81CC2E5D8943}" srcOrd="29" destOrd="0" presId="urn:microsoft.com/office/officeart/2008/layout/LinedList"/>
    <dgm:cxn modelId="{25FB7816-C9B8-447C-9723-56E379DAB7BE}" type="presParOf" srcId="{5A2B162E-2F5B-4D5C-8493-83595FF5DFCD}" destId="{DEF911E1-10BE-49E7-8083-E55442090068}" srcOrd="30" destOrd="0" presId="urn:microsoft.com/office/officeart/2008/layout/LinedList"/>
    <dgm:cxn modelId="{BC58E8EF-84F9-4454-929A-B486E815DE7D}" type="presParOf" srcId="{5A2B162E-2F5B-4D5C-8493-83595FF5DFCD}" destId="{6055395A-AE95-4FA3-835B-16E3687387F7}" srcOrd="31" destOrd="0" presId="urn:microsoft.com/office/officeart/2008/layout/LinedList"/>
    <dgm:cxn modelId="{811E76EE-3DF3-4C14-A7C3-D214C3CCF12C}" type="presParOf" srcId="{6055395A-AE95-4FA3-835B-16E3687387F7}" destId="{9EB2C793-9801-49DE-8877-382EDF308852}" srcOrd="0" destOrd="0" presId="urn:microsoft.com/office/officeart/2008/layout/LinedList"/>
    <dgm:cxn modelId="{395A7527-7218-407C-A8A7-A7EAB658774F}" type="presParOf" srcId="{6055395A-AE95-4FA3-835B-16E3687387F7}" destId="{AE648C45-7797-4E93-8BC2-62223EFD8BF0}" srcOrd="1" destOrd="0" presId="urn:microsoft.com/office/officeart/2008/layout/LinedList"/>
    <dgm:cxn modelId="{FC7437E0-2D45-4417-81EC-0F40964F3462}" type="presParOf" srcId="{6055395A-AE95-4FA3-835B-16E3687387F7}" destId="{00BC4695-B5D4-40DA-A1CE-9E94B3067448}" srcOrd="2" destOrd="0" presId="urn:microsoft.com/office/officeart/2008/layout/LinedList"/>
    <dgm:cxn modelId="{C2CF72CC-5103-4380-ADED-875202949583}" type="presParOf" srcId="{5A2B162E-2F5B-4D5C-8493-83595FF5DFCD}" destId="{F25D0C60-F8CE-4DF5-9DC7-2D62B2C541C4}" srcOrd="32" destOrd="0" presId="urn:microsoft.com/office/officeart/2008/layout/LinedList"/>
    <dgm:cxn modelId="{0EFDD940-CED1-4508-A91C-E32CE32FA077}" type="presParOf" srcId="{5A2B162E-2F5B-4D5C-8493-83595FF5DFCD}" destId="{86096D90-2E64-4585-B678-8E5037D0AE2C}" srcOrd="3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F90DCB-6859-45B6-BE73-6E7AACA9BD6C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3BBAB629-4381-4424-B706-3A0C9114D243}">
      <dgm:prSet custT="1"/>
      <dgm:spPr/>
      <dgm:t>
        <a:bodyPr/>
        <a:lstStyle/>
        <a:p>
          <a:pPr algn="l"/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Basic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Islamic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Sciences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681A39E-4BD3-4503-9285-0B278359E74E}" type="parTrans" cxnId="{69EC63ED-8235-4BAB-986B-FE8DAFEFEDB3}">
      <dgm:prSet/>
      <dgm:spPr/>
      <dgm:t>
        <a:bodyPr/>
        <a:lstStyle/>
        <a:p>
          <a:endParaRPr lang="tr-TR"/>
        </a:p>
      </dgm:t>
    </dgm:pt>
    <dgm:pt modelId="{25AEED36-1B08-4A10-B108-F67E75767D83}" type="sibTrans" cxnId="{69EC63ED-8235-4BAB-986B-FE8DAFEFEDB3}">
      <dgm:prSet/>
      <dgm:spPr/>
      <dgm:t>
        <a:bodyPr/>
        <a:lstStyle/>
        <a:p>
          <a:endParaRPr lang="tr-TR"/>
        </a:p>
      </dgm:t>
    </dgm:pt>
    <dgm:pt modelId="{1EEA880C-852A-4492-9796-15B16A15CAAD}">
      <dgm:prSet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Entrepreneurship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401E8776-AB0A-4679-AAA8-59109EF01D1A}" type="parTrans" cxnId="{2E1DD680-6D3D-4D23-8800-FFBC0B38BF8B}">
      <dgm:prSet/>
      <dgm:spPr/>
      <dgm:t>
        <a:bodyPr/>
        <a:lstStyle/>
        <a:p>
          <a:endParaRPr lang="tr-TR"/>
        </a:p>
      </dgm:t>
    </dgm:pt>
    <dgm:pt modelId="{B7F6A365-07CA-4770-B6FC-2185E9D96BC6}" type="sibTrans" cxnId="{2E1DD680-6D3D-4D23-8800-FFBC0B38BF8B}">
      <dgm:prSet/>
      <dgm:spPr/>
      <dgm:t>
        <a:bodyPr/>
        <a:lstStyle/>
        <a:p>
          <a:endParaRPr lang="tr-TR"/>
        </a:p>
      </dgm:t>
    </dgm:pt>
    <dgm:pt modelId="{1950FCCE-D558-411A-82F0-A14F4028EAF8}">
      <dgm:prSet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Tourism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0061D27-D246-4B41-B17A-6EA56E605B06}" type="parTrans" cxnId="{AF613A79-4329-4E63-B55E-91DB5FF2BCF4}">
      <dgm:prSet/>
      <dgm:spPr/>
      <dgm:t>
        <a:bodyPr/>
        <a:lstStyle/>
        <a:p>
          <a:endParaRPr lang="tr-TR"/>
        </a:p>
      </dgm:t>
    </dgm:pt>
    <dgm:pt modelId="{6D9C0A7E-FCAE-49F8-B5C2-009B69B8815C}" type="sibTrans" cxnId="{AF613A79-4329-4E63-B55E-91DB5FF2BCF4}">
      <dgm:prSet/>
      <dgm:spPr/>
      <dgm:t>
        <a:bodyPr/>
        <a:lstStyle/>
        <a:p>
          <a:endParaRPr lang="tr-TR"/>
        </a:p>
      </dgm:t>
    </dgm:pt>
    <dgm:pt modelId="{DD4CCDEF-CCFF-46A6-9B4F-3D4C2DB2154B}">
      <dgm:prSet custT="1"/>
      <dgm:spPr/>
      <dgm:t>
        <a:bodyPr/>
        <a:lstStyle/>
        <a:p>
          <a:pPr algn="l"/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Tourism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EB6CC90-98B3-4CF1-9EE8-52359228A846}" type="parTrans" cxnId="{A14FABC1-CC29-47F7-829B-6BAB8BE4B296}">
      <dgm:prSet/>
      <dgm:spPr/>
      <dgm:t>
        <a:bodyPr/>
        <a:lstStyle/>
        <a:p>
          <a:endParaRPr lang="tr-TR"/>
        </a:p>
      </dgm:t>
    </dgm:pt>
    <dgm:pt modelId="{0B2837A2-CA54-45F9-98C1-E9AF7CE01DEC}" type="sibTrans" cxnId="{A14FABC1-CC29-47F7-829B-6BAB8BE4B296}">
      <dgm:prSet/>
      <dgm:spPr/>
      <dgm:t>
        <a:bodyPr/>
        <a:lstStyle/>
        <a:p>
          <a:endParaRPr lang="tr-TR"/>
        </a:p>
      </dgm:t>
    </dgm:pt>
    <dgm:pt modelId="{A28BE9AB-EA27-4E13-BB52-539727047045}">
      <dgm:prSet custT="1"/>
      <dgm:spPr/>
      <dgm:t>
        <a:bodyPr/>
        <a:lstStyle/>
        <a:p>
          <a:pPr algn="l"/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Political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Economy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CDC46083-7D0E-4899-A8BD-5A5B96522BE3}" type="parTrans" cxnId="{97CA56A4-E4BC-4EE4-A26D-F40756415D2E}">
      <dgm:prSet/>
      <dgm:spPr/>
      <dgm:t>
        <a:bodyPr/>
        <a:lstStyle/>
        <a:p>
          <a:endParaRPr lang="tr-TR"/>
        </a:p>
      </dgm:t>
    </dgm:pt>
    <dgm:pt modelId="{584FE661-614B-4B22-98B6-73F969DCC851}" type="sibTrans" cxnId="{97CA56A4-E4BC-4EE4-A26D-F40756415D2E}">
      <dgm:prSet/>
      <dgm:spPr/>
      <dgm:t>
        <a:bodyPr/>
        <a:lstStyle/>
        <a:p>
          <a:endParaRPr lang="tr-TR"/>
        </a:p>
      </dgm:t>
    </dgm:pt>
    <dgm:pt modelId="{2716A6F1-0205-47E3-9EFF-683A5D11D262}">
      <dgm:prSet custT="1"/>
      <dgm:spPr/>
      <dgm:t>
        <a:bodyPr/>
        <a:lstStyle/>
        <a:p>
          <a:pPr algn="l"/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Art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687C03C-ECF0-4096-A244-1F4E182C6B6F}" type="parTrans" cxnId="{66A93200-6E50-4887-AB8F-6B37F5C043E8}">
      <dgm:prSet/>
      <dgm:spPr/>
      <dgm:t>
        <a:bodyPr/>
        <a:lstStyle/>
        <a:p>
          <a:endParaRPr lang="tr-TR"/>
        </a:p>
      </dgm:t>
    </dgm:pt>
    <dgm:pt modelId="{9F96EB04-9D3F-44F0-8186-A292E0440904}" type="sibTrans" cxnId="{66A93200-6E50-4887-AB8F-6B37F5C043E8}">
      <dgm:prSet/>
      <dgm:spPr/>
      <dgm:t>
        <a:bodyPr/>
        <a:lstStyle/>
        <a:p>
          <a:endParaRPr lang="tr-TR"/>
        </a:p>
      </dgm:t>
    </dgm:pt>
    <dgm:pt modelId="{441132D4-BFB6-4C49-8443-A81AAC8F8518}">
      <dgm:prSet custT="1"/>
      <dgm:spPr/>
      <dgm:t>
        <a:bodyPr/>
        <a:lstStyle/>
        <a:p>
          <a:pPr algn="l"/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Actuary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Risk Management</a:t>
          </a:r>
          <a:endParaRPr lang="tr-TR" sz="1100" b="1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AC7EA4A0-425B-44FF-B692-3A31ABC830EE}" type="parTrans" cxnId="{A6AAAF89-92C2-4ECC-A21B-77E3BAD80EEB}">
      <dgm:prSet/>
      <dgm:spPr/>
      <dgm:t>
        <a:bodyPr/>
        <a:lstStyle/>
        <a:p>
          <a:endParaRPr lang="tr-TR"/>
        </a:p>
      </dgm:t>
    </dgm:pt>
    <dgm:pt modelId="{F8C4CE79-EC86-47F7-8A44-C2C5B1AE458F}" type="sibTrans" cxnId="{A6AAAF89-92C2-4ECC-A21B-77E3BAD80EEB}">
      <dgm:prSet/>
      <dgm:spPr/>
      <dgm:t>
        <a:bodyPr/>
        <a:lstStyle/>
        <a:p>
          <a:endParaRPr lang="tr-TR"/>
        </a:p>
      </dgm:t>
    </dgm:pt>
    <dgm:pt modelId="{E34484A5-0667-4AEA-A5E4-BDEFADB47482}">
      <dgm:prSet custT="1"/>
      <dgm:spPr/>
      <dgm:t>
        <a:bodyPr/>
        <a:lstStyle/>
        <a:p>
          <a:pPr algn="l"/>
          <a:r>
            <a:rPr lang="tr-TR" sz="1100" b="0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Social Work</a:t>
          </a:r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9AF74DB-3CF4-41B2-8E66-2A71E7A18264}" type="parTrans" cxnId="{F44B7AA1-8188-4EAD-A63A-1DD09A86172C}">
      <dgm:prSet/>
      <dgm:spPr/>
      <dgm:t>
        <a:bodyPr/>
        <a:lstStyle/>
        <a:p>
          <a:endParaRPr lang="tr-TR"/>
        </a:p>
      </dgm:t>
    </dgm:pt>
    <dgm:pt modelId="{8F577698-2DC6-452C-8E9C-BE3FB5F76997}" type="sibTrans" cxnId="{F44B7AA1-8188-4EAD-A63A-1DD09A86172C}">
      <dgm:prSet/>
      <dgm:spPr/>
      <dgm:t>
        <a:bodyPr/>
        <a:lstStyle/>
        <a:p>
          <a:endParaRPr lang="tr-TR"/>
        </a:p>
      </dgm:t>
    </dgm:pt>
    <dgm:pt modelId="{9561D539-AE66-40F4-9265-4D2DBE7497C1}">
      <dgm:prSet custT="1"/>
      <dgm:spPr/>
      <dgm:t>
        <a:bodyPr/>
        <a:lstStyle/>
        <a:p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Ethıc</a:t>
          </a:r>
          <a:r>
            <a:rPr lang="tr-TR" sz="1100" b="1" i="0" u="none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Values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FBEC5133-B444-4576-8EAD-04DE3E688671}" type="parTrans" cxnId="{FFA13B16-BB9E-40C0-A795-8A61AC27B095}">
      <dgm:prSet/>
      <dgm:spPr/>
      <dgm:t>
        <a:bodyPr/>
        <a:lstStyle/>
        <a:p>
          <a:endParaRPr lang="tr-TR"/>
        </a:p>
      </dgm:t>
    </dgm:pt>
    <dgm:pt modelId="{52635809-0155-48CD-9C83-BFCED28D9D4E}" type="sibTrans" cxnId="{FFA13B16-BB9E-40C0-A795-8A61AC27B095}">
      <dgm:prSet/>
      <dgm:spPr/>
      <dgm:t>
        <a:bodyPr/>
        <a:lstStyle/>
        <a:p>
          <a:endParaRPr lang="tr-TR"/>
        </a:p>
      </dgm:t>
    </dgm:pt>
    <dgm:pt modelId="{041396A3-8DED-4F4D-8C52-D40D6E64F530}">
      <dgm:prSet custT="1"/>
      <dgm:spPr/>
      <dgm:t>
        <a:bodyPr/>
        <a:lstStyle/>
        <a:p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Finance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Islaming</a:t>
          </a:r>
          <a:r>
            <a:rPr lang="tr-TR" sz="1100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Banking</a:t>
          </a:r>
          <a:endParaRPr lang="tr-TR" sz="1100" b="0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8AF2B4C-88AE-44E7-8CC5-05840887F2B3}" type="parTrans" cxnId="{7F0AB510-AB89-4728-8C01-D3389CAFC7FA}">
      <dgm:prSet/>
      <dgm:spPr/>
      <dgm:t>
        <a:bodyPr/>
        <a:lstStyle/>
        <a:p>
          <a:endParaRPr lang="tr-TR"/>
        </a:p>
      </dgm:t>
    </dgm:pt>
    <dgm:pt modelId="{EE4C0674-61DF-4987-8065-38D4EFCD1664}" type="sibTrans" cxnId="{7F0AB510-AB89-4728-8C01-D3389CAFC7FA}">
      <dgm:prSet/>
      <dgm:spPr/>
      <dgm:t>
        <a:bodyPr/>
        <a:lstStyle/>
        <a:p>
          <a:endParaRPr lang="tr-TR"/>
        </a:p>
      </dgm:t>
    </dgm:pt>
    <dgm:pt modelId="{14997C7B-3E26-4A6D-A42A-79B8DD07C879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Philosophy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Religious</a:t>
          </a:r>
          <a:r>
            <a:rPr lang="tr-TR" sz="1100" b="1" u="none" strike="noStrike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Sciences</a:t>
          </a:r>
          <a:endParaRPr lang="tr-TR" sz="1100" b="1" i="0" u="none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DAF9FB6-DB40-40B2-89DB-AA03EC035373}" type="parTrans" cxnId="{B77E1DBF-5C08-4F15-88FD-00DA4C878E41}">
      <dgm:prSet/>
      <dgm:spPr/>
      <dgm:t>
        <a:bodyPr/>
        <a:lstStyle/>
        <a:p>
          <a:endParaRPr lang="tr-TR"/>
        </a:p>
      </dgm:t>
    </dgm:pt>
    <dgm:pt modelId="{66D4C657-59C1-4EB5-9910-EDF40F35F1D5}" type="sibTrans" cxnId="{B77E1DBF-5C08-4F15-88FD-00DA4C878E41}">
      <dgm:prSet/>
      <dgm:spPr/>
      <dgm:t>
        <a:bodyPr/>
        <a:lstStyle/>
        <a:p>
          <a:endParaRPr lang="tr-TR"/>
        </a:p>
      </dgm:t>
    </dgm:pt>
    <dgm:pt modelId="{F960EE04-6662-47F5-8105-BFF13541A77F}">
      <dgm:prSet custT="1"/>
      <dgm:spPr/>
      <dgm:t>
        <a:bodyPr/>
        <a:lstStyle/>
        <a:p>
          <a:pPr algn="l"/>
          <a:endParaRPr lang="tr-TR" sz="1100" b="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88BD310-A61D-4664-AEAB-899ACEDBF319}" type="parTrans" cxnId="{3189B045-89FB-46CD-B4C7-D9606FD8DFF4}">
      <dgm:prSet/>
      <dgm:spPr/>
      <dgm:t>
        <a:bodyPr/>
        <a:lstStyle/>
        <a:p>
          <a:endParaRPr lang="tr-TR"/>
        </a:p>
      </dgm:t>
    </dgm:pt>
    <dgm:pt modelId="{3D40B992-B43A-4124-A936-6C0BE6F12456}" type="sibTrans" cxnId="{3189B045-89FB-46CD-B4C7-D9606FD8DFF4}">
      <dgm:prSet/>
      <dgm:spPr/>
      <dgm:t>
        <a:bodyPr/>
        <a:lstStyle/>
        <a:p>
          <a:endParaRPr lang="tr-TR"/>
        </a:p>
      </dgm:t>
    </dgm:pt>
    <dgm:pt modelId="{B6A03B8D-B56F-41AA-84B1-57873CF9162E}" type="pres">
      <dgm:prSet presAssocID="{56F90DCB-6859-45B6-BE73-6E7AACA9BD6C}" presName="vert0" presStyleCnt="0">
        <dgm:presLayoutVars>
          <dgm:dir/>
          <dgm:animOne val="branch"/>
          <dgm:animLvl val="lvl"/>
        </dgm:presLayoutVars>
      </dgm:prSet>
      <dgm:spPr/>
    </dgm:pt>
    <dgm:pt modelId="{B167DE92-6280-495A-A330-92FD66F126B6}" type="pres">
      <dgm:prSet presAssocID="{F960EE04-6662-47F5-8105-BFF13541A77F}" presName="thickLine" presStyleLbl="alignNode1" presStyleIdx="0" presStyleCnt="1"/>
      <dgm:spPr/>
    </dgm:pt>
    <dgm:pt modelId="{A9169501-F493-4D31-A6D3-050BB1E0C4D0}" type="pres">
      <dgm:prSet presAssocID="{F960EE04-6662-47F5-8105-BFF13541A77F}" presName="horz1" presStyleCnt="0"/>
      <dgm:spPr/>
    </dgm:pt>
    <dgm:pt modelId="{B1C29D88-1E14-41CE-B3D9-5B8CC129BFE2}" type="pres">
      <dgm:prSet presAssocID="{F960EE04-6662-47F5-8105-BFF13541A77F}" presName="tx1" presStyleLbl="revTx" presStyleIdx="0" presStyleCnt="12"/>
      <dgm:spPr/>
    </dgm:pt>
    <dgm:pt modelId="{8C3DE813-D6B7-4341-9016-4446BD51154E}" type="pres">
      <dgm:prSet presAssocID="{F960EE04-6662-47F5-8105-BFF13541A77F}" presName="vert1" presStyleCnt="0"/>
      <dgm:spPr/>
    </dgm:pt>
    <dgm:pt modelId="{FAA72691-D58A-4560-98C9-F8C2E3D66905}" type="pres">
      <dgm:prSet presAssocID="{3BBAB629-4381-4424-B706-3A0C9114D243}" presName="vertSpace2a" presStyleCnt="0"/>
      <dgm:spPr/>
    </dgm:pt>
    <dgm:pt modelId="{862F09F7-4DAE-4D6C-B8F8-DC5F4B83A517}" type="pres">
      <dgm:prSet presAssocID="{3BBAB629-4381-4424-B706-3A0C9114D243}" presName="horz2" presStyleCnt="0"/>
      <dgm:spPr/>
    </dgm:pt>
    <dgm:pt modelId="{5623FAA3-ACE5-4CB1-9A9C-7E2782FD5D0E}" type="pres">
      <dgm:prSet presAssocID="{3BBAB629-4381-4424-B706-3A0C9114D243}" presName="horzSpace2" presStyleCnt="0"/>
      <dgm:spPr/>
    </dgm:pt>
    <dgm:pt modelId="{15AFA74B-9CD8-4186-8D89-B5728AABDE96}" type="pres">
      <dgm:prSet presAssocID="{3BBAB629-4381-4424-B706-3A0C9114D243}" presName="tx2" presStyleLbl="revTx" presStyleIdx="1" presStyleCnt="12"/>
      <dgm:spPr/>
    </dgm:pt>
    <dgm:pt modelId="{EEB68D65-2C2D-4CE8-B60C-CC6E38E19F61}" type="pres">
      <dgm:prSet presAssocID="{3BBAB629-4381-4424-B706-3A0C9114D243}" presName="vert2" presStyleCnt="0"/>
      <dgm:spPr/>
    </dgm:pt>
    <dgm:pt modelId="{7FA2ABD3-CCA9-4D34-9390-C8B5F16A6AEF}" type="pres">
      <dgm:prSet presAssocID="{3BBAB629-4381-4424-B706-3A0C9114D243}" presName="thinLine2b" presStyleLbl="callout" presStyleIdx="0" presStyleCnt="11"/>
      <dgm:spPr/>
    </dgm:pt>
    <dgm:pt modelId="{118DB9F1-0BC3-4946-A0AA-9348C727EA25}" type="pres">
      <dgm:prSet presAssocID="{3BBAB629-4381-4424-B706-3A0C9114D243}" presName="vertSpace2b" presStyleCnt="0"/>
      <dgm:spPr/>
    </dgm:pt>
    <dgm:pt modelId="{147BC9F5-D0B6-46E7-902A-4EF72B9CE3B4}" type="pres">
      <dgm:prSet presAssocID="{1EEA880C-852A-4492-9796-15B16A15CAAD}" presName="horz2" presStyleCnt="0"/>
      <dgm:spPr/>
    </dgm:pt>
    <dgm:pt modelId="{A020F65B-AA02-4D13-9D36-0848B8C83173}" type="pres">
      <dgm:prSet presAssocID="{1EEA880C-852A-4492-9796-15B16A15CAAD}" presName="horzSpace2" presStyleCnt="0"/>
      <dgm:spPr/>
    </dgm:pt>
    <dgm:pt modelId="{2D61E728-BE7B-4A4B-8B0C-386533D9A65B}" type="pres">
      <dgm:prSet presAssocID="{1EEA880C-852A-4492-9796-15B16A15CAAD}" presName="tx2" presStyleLbl="revTx" presStyleIdx="2" presStyleCnt="12"/>
      <dgm:spPr/>
    </dgm:pt>
    <dgm:pt modelId="{78A37D4E-CF52-4B5F-9B7B-DE3598D52ABB}" type="pres">
      <dgm:prSet presAssocID="{1EEA880C-852A-4492-9796-15B16A15CAAD}" presName="vert2" presStyleCnt="0"/>
      <dgm:spPr/>
    </dgm:pt>
    <dgm:pt modelId="{DE3197C7-AAC5-4BCB-A637-D5EBCF9CE7F2}" type="pres">
      <dgm:prSet presAssocID="{1EEA880C-852A-4492-9796-15B16A15CAAD}" presName="thinLine2b" presStyleLbl="callout" presStyleIdx="1" presStyleCnt="11"/>
      <dgm:spPr/>
    </dgm:pt>
    <dgm:pt modelId="{9FC12C42-AF03-44D9-AB0A-0137BF6949BA}" type="pres">
      <dgm:prSet presAssocID="{1EEA880C-852A-4492-9796-15B16A15CAAD}" presName="vertSpace2b" presStyleCnt="0"/>
      <dgm:spPr/>
    </dgm:pt>
    <dgm:pt modelId="{D737844F-B9DF-4C56-8C82-1308FB2D81D1}" type="pres">
      <dgm:prSet presAssocID="{1950FCCE-D558-411A-82F0-A14F4028EAF8}" presName="horz2" presStyleCnt="0"/>
      <dgm:spPr/>
    </dgm:pt>
    <dgm:pt modelId="{950109C8-80FB-4773-AD30-140A8CA35AD8}" type="pres">
      <dgm:prSet presAssocID="{1950FCCE-D558-411A-82F0-A14F4028EAF8}" presName="horzSpace2" presStyleCnt="0"/>
      <dgm:spPr/>
    </dgm:pt>
    <dgm:pt modelId="{638EAD5A-BE3F-43C7-B4D8-4CF498EF4161}" type="pres">
      <dgm:prSet presAssocID="{1950FCCE-D558-411A-82F0-A14F4028EAF8}" presName="tx2" presStyleLbl="revTx" presStyleIdx="3" presStyleCnt="12"/>
      <dgm:spPr/>
    </dgm:pt>
    <dgm:pt modelId="{8411969C-EE6B-4EB6-A4B1-8D2259521F00}" type="pres">
      <dgm:prSet presAssocID="{1950FCCE-D558-411A-82F0-A14F4028EAF8}" presName="vert2" presStyleCnt="0"/>
      <dgm:spPr/>
    </dgm:pt>
    <dgm:pt modelId="{D6FF595A-ABE6-4336-873F-A5518186A772}" type="pres">
      <dgm:prSet presAssocID="{1950FCCE-D558-411A-82F0-A14F4028EAF8}" presName="thinLine2b" presStyleLbl="callout" presStyleIdx="2" presStyleCnt="11"/>
      <dgm:spPr/>
    </dgm:pt>
    <dgm:pt modelId="{B81ED8C6-2330-49A7-8112-41240218DB20}" type="pres">
      <dgm:prSet presAssocID="{1950FCCE-D558-411A-82F0-A14F4028EAF8}" presName="vertSpace2b" presStyleCnt="0"/>
      <dgm:spPr/>
    </dgm:pt>
    <dgm:pt modelId="{3A2FC5AC-6F00-406A-9FC0-78B9343D0D57}" type="pres">
      <dgm:prSet presAssocID="{DD4CCDEF-CCFF-46A6-9B4F-3D4C2DB2154B}" presName="horz2" presStyleCnt="0"/>
      <dgm:spPr/>
    </dgm:pt>
    <dgm:pt modelId="{2745AB62-75EA-4E3B-BBD4-C371B314D634}" type="pres">
      <dgm:prSet presAssocID="{DD4CCDEF-CCFF-46A6-9B4F-3D4C2DB2154B}" presName="horzSpace2" presStyleCnt="0"/>
      <dgm:spPr/>
    </dgm:pt>
    <dgm:pt modelId="{882F34A4-790F-418A-AD79-0AE220D51D05}" type="pres">
      <dgm:prSet presAssocID="{DD4CCDEF-CCFF-46A6-9B4F-3D4C2DB2154B}" presName="tx2" presStyleLbl="revTx" presStyleIdx="4" presStyleCnt="12"/>
      <dgm:spPr/>
    </dgm:pt>
    <dgm:pt modelId="{A6CF280E-92A1-4368-8F1F-36B7F1C55F97}" type="pres">
      <dgm:prSet presAssocID="{DD4CCDEF-CCFF-46A6-9B4F-3D4C2DB2154B}" presName="vert2" presStyleCnt="0"/>
      <dgm:spPr/>
    </dgm:pt>
    <dgm:pt modelId="{1142E2D0-7661-424A-B506-CF62B4729B4D}" type="pres">
      <dgm:prSet presAssocID="{DD4CCDEF-CCFF-46A6-9B4F-3D4C2DB2154B}" presName="thinLine2b" presStyleLbl="callout" presStyleIdx="3" presStyleCnt="11"/>
      <dgm:spPr/>
    </dgm:pt>
    <dgm:pt modelId="{6CCBA338-4911-4F80-96E5-06958384B2B6}" type="pres">
      <dgm:prSet presAssocID="{DD4CCDEF-CCFF-46A6-9B4F-3D4C2DB2154B}" presName="vertSpace2b" presStyleCnt="0"/>
      <dgm:spPr/>
    </dgm:pt>
    <dgm:pt modelId="{882BA1A8-C6ED-4C66-A953-68CC6385D7D8}" type="pres">
      <dgm:prSet presAssocID="{A28BE9AB-EA27-4E13-BB52-539727047045}" presName="horz2" presStyleCnt="0"/>
      <dgm:spPr/>
    </dgm:pt>
    <dgm:pt modelId="{82F8BFAB-CFC3-436F-ACED-A9C9A70EC314}" type="pres">
      <dgm:prSet presAssocID="{A28BE9AB-EA27-4E13-BB52-539727047045}" presName="horzSpace2" presStyleCnt="0"/>
      <dgm:spPr/>
    </dgm:pt>
    <dgm:pt modelId="{2E7D1A97-960B-46A4-9FC4-15C029AB4081}" type="pres">
      <dgm:prSet presAssocID="{A28BE9AB-EA27-4E13-BB52-539727047045}" presName="tx2" presStyleLbl="revTx" presStyleIdx="5" presStyleCnt="12"/>
      <dgm:spPr/>
    </dgm:pt>
    <dgm:pt modelId="{62819D1B-D88B-4592-87BF-B447D2FC383E}" type="pres">
      <dgm:prSet presAssocID="{A28BE9AB-EA27-4E13-BB52-539727047045}" presName="vert2" presStyleCnt="0"/>
      <dgm:spPr/>
    </dgm:pt>
    <dgm:pt modelId="{E7FCB664-9424-4713-9806-0A2E237BFA5C}" type="pres">
      <dgm:prSet presAssocID="{A28BE9AB-EA27-4E13-BB52-539727047045}" presName="thinLine2b" presStyleLbl="callout" presStyleIdx="4" presStyleCnt="11"/>
      <dgm:spPr/>
    </dgm:pt>
    <dgm:pt modelId="{73A5DFA1-2997-44AE-8299-E4C320D9BDB5}" type="pres">
      <dgm:prSet presAssocID="{A28BE9AB-EA27-4E13-BB52-539727047045}" presName="vertSpace2b" presStyleCnt="0"/>
      <dgm:spPr/>
    </dgm:pt>
    <dgm:pt modelId="{1A524132-5D51-48D2-AB12-2F384A7E1777}" type="pres">
      <dgm:prSet presAssocID="{2716A6F1-0205-47E3-9EFF-683A5D11D262}" presName="horz2" presStyleCnt="0"/>
      <dgm:spPr/>
    </dgm:pt>
    <dgm:pt modelId="{293B00E9-4935-451D-AD94-F12BD622D3E3}" type="pres">
      <dgm:prSet presAssocID="{2716A6F1-0205-47E3-9EFF-683A5D11D262}" presName="horzSpace2" presStyleCnt="0"/>
      <dgm:spPr/>
    </dgm:pt>
    <dgm:pt modelId="{ED7303E2-2CB3-4333-AA64-C2FCB0647EEF}" type="pres">
      <dgm:prSet presAssocID="{2716A6F1-0205-47E3-9EFF-683A5D11D262}" presName="tx2" presStyleLbl="revTx" presStyleIdx="6" presStyleCnt="12"/>
      <dgm:spPr/>
    </dgm:pt>
    <dgm:pt modelId="{F3D8A074-D5E8-4C75-A779-169B2FAB4F2E}" type="pres">
      <dgm:prSet presAssocID="{2716A6F1-0205-47E3-9EFF-683A5D11D262}" presName="vert2" presStyleCnt="0"/>
      <dgm:spPr/>
    </dgm:pt>
    <dgm:pt modelId="{0DBA018E-3953-4BC1-A1D5-788CB044F22E}" type="pres">
      <dgm:prSet presAssocID="{2716A6F1-0205-47E3-9EFF-683A5D11D262}" presName="thinLine2b" presStyleLbl="callout" presStyleIdx="5" presStyleCnt="11"/>
      <dgm:spPr/>
    </dgm:pt>
    <dgm:pt modelId="{F5C04E0C-3A54-4956-8909-0521E4250CD1}" type="pres">
      <dgm:prSet presAssocID="{2716A6F1-0205-47E3-9EFF-683A5D11D262}" presName="vertSpace2b" presStyleCnt="0"/>
      <dgm:spPr/>
    </dgm:pt>
    <dgm:pt modelId="{E42A2973-51BF-41D5-B0A9-A110BD9D82AA}" type="pres">
      <dgm:prSet presAssocID="{441132D4-BFB6-4C49-8443-A81AAC8F8518}" presName="horz2" presStyleCnt="0"/>
      <dgm:spPr/>
    </dgm:pt>
    <dgm:pt modelId="{26023D9A-64AF-4C9B-A116-2E80905733C7}" type="pres">
      <dgm:prSet presAssocID="{441132D4-BFB6-4C49-8443-A81AAC8F8518}" presName="horzSpace2" presStyleCnt="0"/>
      <dgm:spPr/>
    </dgm:pt>
    <dgm:pt modelId="{7682A750-441F-4CBC-943E-6C8B12F0FA3D}" type="pres">
      <dgm:prSet presAssocID="{441132D4-BFB6-4C49-8443-A81AAC8F8518}" presName="tx2" presStyleLbl="revTx" presStyleIdx="7" presStyleCnt="12"/>
      <dgm:spPr/>
    </dgm:pt>
    <dgm:pt modelId="{B7B32B74-E5C0-4C7C-AA0C-A44A959C9296}" type="pres">
      <dgm:prSet presAssocID="{441132D4-BFB6-4C49-8443-A81AAC8F8518}" presName="vert2" presStyleCnt="0"/>
      <dgm:spPr/>
    </dgm:pt>
    <dgm:pt modelId="{0AF33A95-0F03-4450-84A7-FA6A242A84DB}" type="pres">
      <dgm:prSet presAssocID="{441132D4-BFB6-4C49-8443-A81AAC8F8518}" presName="thinLine2b" presStyleLbl="callout" presStyleIdx="6" presStyleCnt="11"/>
      <dgm:spPr/>
    </dgm:pt>
    <dgm:pt modelId="{F71069E9-EAF5-423A-87B7-181C37DC9DEF}" type="pres">
      <dgm:prSet presAssocID="{441132D4-BFB6-4C49-8443-A81AAC8F8518}" presName="vertSpace2b" presStyleCnt="0"/>
      <dgm:spPr/>
    </dgm:pt>
    <dgm:pt modelId="{AAAF4405-8C2E-4D6A-9EB0-C8042CD84232}" type="pres">
      <dgm:prSet presAssocID="{E34484A5-0667-4AEA-A5E4-BDEFADB47482}" presName="horz2" presStyleCnt="0"/>
      <dgm:spPr/>
    </dgm:pt>
    <dgm:pt modelId="{EF3BD7D4-4A7D-451E-8A36-6E33313D7D1E}" type="pres">
      <dgm:prSet presAssocID="{E34484A5-0667-4AEA-A5E4-BDEFADB47482}" presName="horzSpace2" presStyleCnt="0"/>
      <dgm:spPr/>
    </dgm:pt>
    <dgm:pt modelId="{FBB36476-1139-4F7A-91DC-962B4267EE78}" type="pres">
      <dgm:prSet presAssocID="{E34484A5-0667-4AEA-A5E4-BDEFADB47482}" presName="tx2" presStyleLbl="revTx" presStyleIdx="8" presStyleCnt="12"/>
      <dgm:spPr/>
    </dgm:pt>
    <dgm:pt modelId="{0548BBBE-55BB-4ED7-AAD8-3077A423132B}" type="pres">
      <dgm:prSet presAssocID="{E34484A5-0667-4AEA-A5E4-BDEFADB47482}" presName="vert2" presStyleCnt="0"/>
      <dgm:spPr/>
    </dgm:pt>
    <dgm:pt modelId="{22A8C33F-567D-4A8A-A185-A20929E1270F}" type="pres">
      <dgm:prSet presAssocID="{E34484A5-0667-4AEA-A5E4-BDEFADB47482}" presName="thinLine2b" presStyleLbl="callout" presStyleIdx="7" presStyleCnt="11"/>
      <dgm:spPr/>
    </dgm:pt>
    <dgm:pt modelId="{8654C18D-3900-4199-9673-D48CC872DA42}" type="pres">
      <dgm:prSet presAssocID="{E34484A5-0667-4AEA-A5E4-BDEFADB47482}" presName="vertSpace2b" presStyleCnt="0"/>
      <dgm:spPr/>
    </dgm:pt>
    <dgm:pt modelId="{A0F72B2C-C861-4F39-B0F3-0118094DBD34}" type="pres">
      <dgm:prSet presAssocID="{9561D539-AE66-40F4-9265-4D2DBE7497C1}" presName="horz2" presStyleCnt="0"/>
      <dgm:spPr/>
    </dgm:pt>
    <dgm:pt modelId="{19E0AD64-4D0A-431F-8441-64A3B34DDEE9}" type="pres">
      <dgm:prSet presAssocID="{9561D539-AE66-40F4-9265-4D2DBE7497C1}" presName="horzSpace2" presStyleCnt="0"/>
      <dgm:spPr/>
    </dgm:pt>
    <dgm:pt modelId="{A8B8F8DF-8377-4FF2-81DC-23B70A5909B6}" type="pres">
      <dgm:prSet presAssocID="{9561D539-AE66-40F4-9265-4D2DBE7497C1}" presName="tx2" presStyleLbl="revTx" presStyleIdx="9" presStyleCnt="12"/>
      <dgm:spPr/>
    </dgm:pt>
    <dgm:pt modelId="{EAF48370-6065-46CB-B68E-1B5B44F87A8C}" type="pres">
      <dgm:prSet presAssocID="{9561D539-AE66-40F4-9265-4D2DBE7497C1}" presName="vert2" presStyleCnt="0"/>
      <dgm:spPr/>
    </dgm:pt>
    <dgm:pt modelId="{6DCB1628-C1F7-4424-AFCB-E35A65C44F9E}" type="pres">
      <dgm:prSet presAssocID="{9561D539-AE66-40F4-9265-4D2DBE7497C1}" presName="thinLine2b" presStyleLbl="callout" presStyleIdx="8" presStyleCnt="11"/>
      <dgm:spPr/>
    </dgm:pt>
    <dgm:pt modelId="{353AA705-40B6-4D9D-8487-A0C200E6F84F}" type="pres">
      <dgm:prSet presAssocID="{9561D539-AE66-40F4-9265-4D2DBE7497C1}" presName="vertSpace2b" presStyleCnt="0"/>
      <dgm:spPr/>
    </dgm:pt>
    <dgm:pt modelId="{BB3587CC-FFB0-431D-A6BC-E9F01681122F}" type="pres">
      <dgm:prSet presAssocID="{041396A3-8DED-4F4D-8C52-D40D6E64F530}" presName="horz2" presStyleCnt="0"/>
      <dgm:spPr/>
    </dgm:pt>
    <dgm:pt modelId="{C592A5E5-B017-4CAC-B001-544164F2EC54}" type="pres">
      <dgm:prSet presAssocID="{041396A3-8DED-4F4D-8C52-D40D6E64F530}" presName="horzSpace2" presStyleCnt="0"/>
      <dgm:spPr/>
    </dgm:pt>
    <dgm:pt modelId="{B568E04C-30B9-41D6-A5DB-586AC8A2535B}" type="pres">
      <dgm:prSet presAssocID="{041396A3-8DED-4F4D-8C52-D40D6E64F530}" presName="tx2" presStyleLbl="revTx" presStyleIdx="10" presStyleCnt="12"/>
      <dgm:spPr/>
    </dgm:pt>
    <dgm:pt modelId="{DAEEB844-F5BC-4D20-A4CB-E3B5BA9FDCE5}" type="pres">
      <dgm:prSet presAssocID="{041396A3-8DED-4F4D-8C52-D40D6E64F530}" presName="vert2" presStyleCnt="0"/>
      <dgm:spPr/>
    </dgm:pt>
    <dgm:pt modelId="{AC404E1A-3208-4283-BC44-B5A7A5182737}" type="pres">
      <dgm:prSet presAssocID="{041396A3-8DED-4F4D-8C52-D40D6E64F530}" presName="thinLine2b" presStyleLbl="callout" presStyleIdx="9" presStyleCnt="11"/>
      <dgm:spPr/>
    </dgm:pt>
    <dgm:pt modelId="{3B11C795-CD44-4091-AFE9-3F487A8C6342}" type="pres">
      <dgm:prSet presAssocID="{041396A3-8DED-4F4D-8C52-D40D6E64F530}" presName="vertSpace2b" presStyleCnt="0"/>
      <dgm:spPr/>
    </dgm:pt>
    <dgm:pt modelId="{16267BAF-EB95-436A-8FBF-C71272DD838A}" type="pres">
      <dgm:prSet presAssocID="{14997C7B-3E26-4A6D-A42A-79B8DD07C879}" presName="horz2" presStyleCnt="0"/>
      <dgm:spPr/>
    </dgm:pt>
    <dgm:pt modelId="{B5AD4483-2DEC-40F4-8976-BAEA5ACD8917}" type="pres">
      <dgm:prSet presAssocID="{14997C7B-3E26-4A6D-A42A-79B8DD07C879}" presName="horzSpace2" presStyleCnt="0"/>
      <dgm:spPr/>
    </dgm:pt>
    <dgm:pt modelId="{EB0E9389-3DE8-4AA6-AF0C-9A6AB50EC0FF}" type="pres">
      <dgm:prSet presAssocID="{14997C7B-3E26-4A6D-A42A-79B8DD07C879}" presName="tx2" presStyleLbl="revTx" presStyleIdx="11" presStyleCnt="12"/>
      <dgm:spPr/>
    </dgm:pt>
    <dgm:pt modelId="{C46DD60D-11F0-46F3-B196-0F42EEF32E1B}" type="pres">
      <dgm:prSet presAssocID="{14997C7B-3E26-4A6D-A42A-79B8DD07C879}" presName="vert2" presStyleCnt="0"/>
      <dgm:spPr/>
    </dgm:pt>
    <dgm:pt modelId="{26003AEB-20D3-46F9-883D-5496A0B3231B}" type="pres">
      <dgm:prSet presAssocID="{14997C7B-3E26-4A6D-A42A-79B8DD07C879}" presName="thinLine2b" presStyleLbl="callout" presStyleIdx="10" presStyleCnt="11"/>
      <dgm:spPr/>
    </dgm:pt>
    <dgm:pt modelId="{F77117B8-A64C-4157-9434-486538AA1E8D}" type="pres">
      <dgm:prSet presAssocID="{14997C7B-3E26-4A6D-A42A-79B8DD07C879}" presName="vertSpace2b" presStyleCnt="0"/>
      <dgm:spPr/>
    </dgm:pt>
  </dgm:ptLst>
  <dgm:cxnLst>
    <dgm:cxn modelId="{66A93200-6E50-4887-AB8F-6B37F5C043E8}" srcId="{F960EE04-6662-47F5-8105-BFF13541A77F}" destId="{2716A6F1-0205-47E3-9EFF-683A5D11D262}" srcOrd="5" destOrd="0" parTransId="{6687C03C-ECF0-4096-A244-1F4E182C6B6F}" sibTransId="{9F96EB04-9D3F-44F0-8186-A292E0440904}"/>
    <dgm:cxn modelId="{2A64E802-AF99-4CC1-8355-CAEA4B0CF318}" type="presOf" srcId="{1EEA880C-852A-4492-9796-15B16A15CAAD}" destId="{2D61E728-BE7B-4A4B-8B0C-386533D9A65B}" srcOrd="0" destOrd="0" presId="urn:microsoft.com/office/officeart/2008/layout/LinedList"/>
    <dgm:cxn modelId="{7F0AB510-AB89-4728-8C01-D3389CAFC7FA}" srcId="{F960EE04-6662-47F5-8105-BFF13541A77F}" destId="{041396A3-8DED-4F4D-8C52-D40D6E64F530}" srcOrd="9" destOrd="0" parTransId="{68AF2B4C-88AE-44E7-8CC5-05840887F2B3}" sibTransId="{EE4C0674-61DF-4987-8065-38D4EFCD1664}"/>
    <dgm:cxn modelId="{8BE31114-C99C-4C91-BE11-CE99B6C03D9E}" type="presOf" srcId="{56F90DCB-6859-45B6-BE73-6E7AACA9BD6C}" destId="{B6A03B8D-B56F-41AA-84B1-57873CF9162E}" srcOrd="0" destOrd="0" presId="urn:microsoft.com/office/officeart/2008/layout/LinedList"/>
    <dgm:cxn modelId="{FFA13B16-BB9E-40C0-A795-8A61AC27B095}" srcId="{F960EE04-6662-47F5-8105-BFF13541A77F}" destId="{9561D539-AE66-40F4-9265-4D2DBE7497C1}" srcOrd="8" destOrd="0" parTransId="{FBEC5133-B444-4576-8EAD-04DE3E688671}" sibTransId="{52635809-0155-48CD-9C83-BFCED28D9D4E}"/>
    <dgm:cxn modelId="{16BEC01F-99F1-456C-B3C5-BDA9BF1EEEBF}" type="presOf" srcId="{E34484A5-0667-4AEA-A5E4-BDEFADB47482}" destId="{FBB36476-1139-4F7A-91DC-962B4267EE78}" srcOrd="0" destOrd="0" presId="urn:microsoft.com/office/officeart/2008/layout/LinedList"/>
    <dgm:cxn modelId="{6B826735-AF2D-45D5-9D4A-7C4F02CEC6F0}" type="presOf" srcId="{14997C7B-3E26-4A6D-A42A-79B8DD07C879}" destId="{EB0E9389-3DE8-4AA6-AF0C-9A6AB50EC0FF}" srcOrd="0" destOrd="0" presId="urn:microsoft.com/office/officeart/2008/layout/LinedList"/>
    <dgm:cxn modelId="{3532FD36-9F81-4DBA-9E92-693F9D812CAC}" type="presOf" srcId="{3BBAB629-4381-4424-B706-3A0C9114D243}" destId="{15AFA74B-9CD8-4186-8D89-B5728AABDE96}" srcOrd="0" destOrd="0" presId="urn:microsoft.com/office/officeart/2008/layout/LinedList"/>
    <dgm:cxn modelId="{D3DB293F-7B79-4A71-B1BD-6855ACCF85A2}" type="presOf" srcId="{F960EE04-6662-47F5-8105-BFF13541A77F}" destId="{B1C29D88-1E14-41CE-B3D9-5B8CC129BFE2}" srcOrd="0" destOrd="0" presId="urn:microsoft.com/office/officeart/2008/layout/LinedList"/>
    <dgm:cxn modelId="{3189B045-89FB-46CD-B4C7-D9606FD8DFF4}" srcId="{56F90DCB-6859-45B6-BE73-6E7AACA9BD6C}" destId="{F960EE04-6662-47F5-8105-BFF13541A77F}" srcOrd="0" destOrd="0" parTransId="{688BD310-A61D-4664-AEAB-899ACEDBF319}" sibTransId="{3D40B992-B43A-4124-A936-6C0BE6F12456}"/>
    <dgm:cxn modelId="{9C95CE48-94EA-423C-8167-D80AD3D2459A}" type="presOf" srcId="{441132D4-BFB6-4C49-8443-A81AAC8F8518}" destId="{7682A750-441F-4CBC-943E-6C8B12F0FA3D}" srcOrd="0" destOrd="0" presId="urn:microsoft.com/office/officeart/2008/layout/LinedList"/>
    <dgm:cxn modelId="{3079B04A-8784-483D-939E-A36FCC4378D4}" type="presOf" srcId="{041396A3-8DED-4F4D-8C52-D40D6E64F530}" destId="{B568E04C-30B9-41D6-A5DB-586AC8A2535B}" srcOrd="0" destOrd="0" presId="urn:microsoft.com/office/officeart/2008/layout/LinedList"/>
    <dgm:cxn modelId="{4889304F-DE3D-48B9-B974-F6CC092D5801}" type="presOf" srcId="{2716A6F1-0205-47E3-9EFF-683A5D11D262}" destId="{ED7303E2-2CB3-4333-AA64-C2FCB0647EEF}" srcOrd="0" destOrd="0" presId="urn:microsoft.com/office/officeart/2008/layout/LinedList"/>
    <dgm:cxn modelId="{AF613A79-4329-4E63-B55E-91DB5FF2BCF4}" srcId="{F960EE04-6662-47F5-8105-BFF13541A77F}" destId="{1950FCCE-D558-411A-82F0-A14F4028EAF8}" srcOrd="2" destOrd="0" parTransId="{90061D27-D246-4B41-B17A-6EA56E605B06}" sibTransId="{6D9C0A7E-FCAE-49F8-B5C2-009B69B8815C}"/>
    <dgm:cxn modelId="{2E1DD680-6D3D-4D23-8800-FFBC0B38BF8B}" srcId="{F960EE04-6662-47F5-8105-BFF13541A77F}" destId="{1EEA880C-852A-4492-9796-15B16A15CAAD}" srcOrd="1" destOrd="0" parTransId="{401E8776-AB0A-4679-AAA8-59109EF01D1A}" sibTransId="{B7F6A365-07CA-4770-B6FC-2185E9D96BC6}"/>
    <dgm:cxn modelId="{A6AAAF89-92C2-4ECC-A21B-77E3BAD80EEB}" srcId="{F960EE04-6662-47F5-8105-BFF13541A77F}" destId="{441132D4-BFB6-4C49-8443-A81AAC8F8518}" srcOrd="6" destOrd="0" parTransId="{AC7EA4A0-425B-44FF-B692-3A31ABC830EE}" sibTransId="{F8C4CE79-EC86-47F7-8A44-C2C5B1AE458F}"/>
    <dgm:cxn modelId="{F44B7AA1-8188-4EAD-A63A-1DD09A86172C}" srcId="{F960EE04-6662-47F5-8105-BFF13541A77F}" destId="{E34484A5-0667-4AEA-A5E4-BDEFADB47482}" srcOrd="7" destOrd="0" parTransId="{99AF74DB-3CF4-41B2-8E66-2A71E7A18264}" sibTransId="{8F577698-2DC6-452C-8E9C-BE3FB5F76997}"/>
    <dgm:cxn modelId="{97CA56A4-E4BC-4EE4-A26D-F40756415D2E}" srcId="{F960EE04-6662-47F5-8105-BFF13541A77F}" destId="{A28BE9AB-EA27-4E13-BB52-539727047045}" srcOrd="4" destOrd="0" parTransId="{CDC46083-7D0E-4899-A8BD-5A5B96522BE3}" sibTransId="{584FE661-614B-4B22-98B6-73F969DCC851}"/>
    <dgm:cxn modelId="{7369ECA8-C7C8-45B9-93B6-68E6BF0077D1}" type="presOf" srcId="{A28BE9AB-EA27-4E13-BB52-539727047045}" destId="{2E7D1A97-960B-46A4-9FC4-15C029AB4081}" srcOrd="0" destOrd="0" presId="urn:microsoft.com/office/officeart/2008/layout/LinedList"/>
    <dgm:cxn modelId="{A4B15CB9-E5A9-47D3-AD8B-CF819FD5E041}" type="presOf" srcId="{DD4CCDEF-CCFF-46A6-9B4F-3D4C2DB2154B}" destId="{882F34A4-790F-418A-AD79-0AE220D51D05}" srcOrd="0" destOrd="0" presId="urn:microsoft.com/office/officeart/2008/layout/LinedList"/>
    <dgm:cxn modelId="{B77E1DBF-5C08-4F15-88FD-00DA4C878E41}" srcId="{F960EE04-6662-47F5-8105-BFF13541A77F}" destId="{14997C7B-3E26-4A6D-A42A-79B8DD07C879}" srcOrd="10" destOrd="0" parTransId="{DDAF9FB6-DB40-40B2-89DB-AA03EC035373}" sibTransId="{66D4C657-59C1-4EB5-9910-EDF40F35F1D5}"/>
    <dgm:cxn modelId="{A9B58DC0-3279-4E97-A308-F1882A341B4A}" type="presOf" srcId="{1950FCCE-D558-411A-82F0-A14F4028EAF8}" destId="{638EAD5A-BE3F-43C7-B4D8-4CF498EF4161}" srcOrd="0" destOrd="0" presId="urn:microsoft.com/office/officeart/2008/layout/LinedList"/>
    <dgm:cxn modelId="{A14FABC1-CC29-47F7-829B-6BAB8BE4B296}" srcId="{F960EE04-6662-47F5-8105-BFF13541A77F}" destId="{DD4CCDEF-CCFF-46A6-9B4F-3D4C2DB2154B}" srcOrd="3" destOrd="0" parTransId="{3EB6CC90-98B3-4CF1-9EE8-52359228A846}" sibTransId="{0B2837A2-CA54-45F9-98C1-E9AF7CE01DEC}"/>
    <dgm:cxn modelId="{621859DD-2B9D-45A4-862D-5320A7B68736}" type="presOf" srcId="{9561D539-AE66-40F4-9265-4D2DBE7497C1}" destId="{A8B8F8DF-8377-4FF2-81DC-23B70A5909B6}" srcOrd="0" destOrd="0" presId="urn:microsoft.com/office/officeart/2008/layout/LinedList"/>
    <dgm:cxn modelId="{69EC63ED-8235-4BAB-986B-FE8DAFEFEDB3}" srcId="{F960EE04-6662-47F5-8105-BFF13541A77F}" destId="{3BBAB629-4381-4424-B706-3A0C9114D243}" srcOrd="0" destOrd="0" parTransId="{6681A39E-4BD3-4503-9285-0B278359E74E}" sibTransId="{25AEED36-1B08-4A10-B108-F67E75767D83}"/>
    <dgm:cxn modelId="{4C803CEF-5EDE-4A24-8534-2488F01B33F2}" type="presParOf" srcId="{B6A03B8D-B56F-41AA-84B1-57873CF9162E}" destId="{B167DE92-6280-495A-A330-92FD66F126B6}" srcOrd="0" destOrd="0" presId="urn:microsoft.com/office/officeart/2008/layout/LinedList"/>
    <dgm:cxn modelId="{CC219FEB-C558-4E05-836E-02830648CB93}" type="presParOf" srcId="{B6A03B8D-B56F-41AA-84B1-57873CF9162E}" destId="{A9169501-F493-4D31-A6D3-050BB1E0C4D0}" srcOrd="1" destOrd="0" presId="urn:microsoft.com/office/officeart/2008/layout/LinedList"/>
    <dgm:cxn modelId="{F2400E94-FF64-4992-A601-06418C39B0A6}" type="presParOf" srcId="{A9169501-F493-4D31-A6D3-050BB1E0C4D0}" destId="{B1C29D88-1E14-41CE-B3D9-5B8CC129BFE2}" srcOrd="0" destOrd="0" presId="urn:microsoft.com/office/officeart/2008/layout/LinedList"/>
    <dgm:cxn modelId="{5D79AC0F-FDA2-4BC4-A16B-A8432AE5E81B}" type="presParOf" srcId="{A9169501-F493-4D31-A6D3-050BB1E0C4D0}" destId="{8C3DE813-D6B7-4341-9016-4446BD51154E}" srcOrd="1" destOrd="0" presId="urn:microsoft.com/office/officeart/2008/layout/LinedList"/>
    <dgm:cxn modelId="{EC1864FF-C877-44C3-9EF8-59B5A1FD2A25}" type="presParOf" srcId="{8C3DE813-D6B7-4341-9016-4446BD51154E}" destId="{FAA72691-D58A-4560-98C9-F8C2E3D66905}" srcOrd="0" destOrd="0" presId="urn:microsoft.com/office/officeart/2008/layout/LinedList"/>
    <dgm:cxn modelId="{1FD76D2D-FE41-42B3-BFAC-C044DF956A18}" type="presParOf" srcId="{8C3DE813-D6B7-4341-9016-4446BD51154E}" destId="{862F09F7-4DAE-4D6C-B8F8-DC5F4B83A517}" srcOrd="1" destOrd="0" presId="urn:microsoft.com/office/officeart/2008/layout/LinedList"/>
    <dgm:cxn modelId="{C7908E9F-6D09-43E3-A8B1-CA72314E9298}" type="presParOf" srcId="{862F09F7-4DAE-4D6C-B8F8-DC5F4B83A517}" destId="{5623FAA3-ACE5-4CB1-9A9C-7E2782FD5D0E}" srcOrd="0" destOrd="0" presId="urn:microsoft.com/office/officeart/2008/layout/LinedList"/>
    <dgm:cxn modelId="{30FFE91F-5F91-4D9F-97EE-35F5F9076736}" type="presParOf" srcId="{862F09F7-4DAE-4D6C-B8F8-DC5F4B83A517}" destId="{15AFA74B-9CD8-4186-8D89-B5728AABDE96}" srcOrd="1" destOrd="0" presId="urn:microsoft.com/office/officeart/2008/layout/LinedList"/>
    <dgm:cxn modelId="{1BCF4B31-6D9C-4061-90B5-41A1E6EEE0B0}" type="presParOf" srcId="{862F09F7-4DAE-4D6C-B8F8-DC5F4B83A517}" destId="{EEB68D65-2C2D-4CE8-B60C-CC6E38E19F61}" srcOrd="2" destOrd="0" presId="urn:microsoft.com/office/officeart/2008/layout/LinedList"/>
    <dgm:cxn modelId="{860EE021-6F6B-4CCB-8DF7-FB5A09AE148F}" type="presParOf" srcId="{8C3DE813-D6B7-4341-9016-4446BD51154E}" destId="{7FA2ABD3-CCA9-4D34-9390-C8B5F16A6AEF}" srcOrd="2" destOrd="0" presId="urn:microsoft.com/office/officeart/2008/layout/LinedList"/>
    <dgm:cxn modelId="{DE96E213-47CB-49C7-8C33-09217AE243CC}" type="presParOf" srcId="{8C3DE813-D6B7-4341-9016-4446BD51154E}" destId="{118DB9F1-0BC3-4946-A0AA-9348C727EA25}" srcOrd="3" destOrd="0" presId="urn:microsoft.com/office/officeart/2008/layout/LinedList"/>
    <dgm:cxn modelId="{F21D9F07-6151-4A8F-8597-9B6F5C280F0B}" type="presParOf" srcId="{8C3DE813-D6B7-4341-9016-4446BD51154E}" destId="{147BC9F5-D0B6-46E7-902A-4EF72B9CE3B4}" srcOrd="4" destOrd="0" presId="urn:microsoft.com/office/officeart/2008/layout/LinedList"/>
    <dgm:cxn modelId="{5BAE0A41-CD09-4904-A0DD-0406BA4D753E}" type="presParOf" srcId="{147BC9F5-D0B6-46E7-902A-4EF72B9CE3B4}" destId="{A020F65B-AA02-4D13-9D36-0848B8C83173}" srcOrd="0" destOrd="0" presId="urn:microsoft.com/office/officeart/2008/layout/LinedList"/>
    <dgm:cxn modelId="{239EC8C9-49B2-4323-BCCE-84ED0A30313B}" type="presParOf" srcId="{147BC9F5-D0B6-46E7-902A-4EF72B9CE3B4}" destId="{2D61E728-BE7B-4A4B-8B0C-386533D9A65B}" srcOrd="1" destOrd="0" presId="urn:microsoft.com/office/officeart/2008/layout/LinedList"/>
    <dgm:cxn modelId="{196EA73C-EE52-4B21-BCA8-D07201277E00}" type="presParOf" srcId="{147BC9F5-D0B6-46E7-902A-4EF72B9CE3B4}" destId="{78A37D4E-CF52-4B5F-9B7B-DE3598D52ABB}" srcOrd="2" destOrd="0" presId="urn:microsoft.com/office/officeart/2008/layout/LinedList"/>
    <dgm:cxn modelId="{EE1C8B57-91CB-4EA5-9D28-A628779316CE}" type="presParOf" srcId="{8C3DE813-D6B7-4341-9016-4446BD51154E}" destId="{DE3197C7-AAC5-4BCB-A637-D5EBCF9CE7F2}" srcOrd="5" destOrd="0" presId="urn:microsoft.com/office/officeart/2008/layout/LinedList"/>
    <dgm:cxn modelId="{79D917BB-FF4F-49F3-8C65-F983F34D07AA}" type="presParOf" srcId="{8C3DE813-D6B7-4341-9016-4446BD51154E}" destId="{9FC12C42-AF03-44D9-AB0A-0137BF6949BA}" srcOrd="6" destOrd="0" presId="urn:microsoft.com/office/officeart/2008/layout/LinedList"/>
    <dgm:cxn modelId="{720B611B-74E8-4F0B-87CC-0D33E601D8E1}" type="presParOf" srcId="{8C3DE813-D6B7-4341-9016-4446BD51154E}" destId="{D737844F-B9DF-4C56-8C82-1308FB2D81D1}" srcOrd="7" destOrd="0" presId="urn:microsoft.com/office/officeart/2008/layout/LinedList"/>
    <dgm:cxn modelId="{896566E3-4906-412C-9915-40B7680FACF1}" type="presParOf" srcId="{D737844F-B9DF-4C56-8C82-1308FB2D81D1}" destId="{950109C8-80FB-4773-AD30-140A8CA35AD8}" srcOrd="0" destOrd="0" presId="urn:microsoft.com/office/officeart/2008/layout/LinedList"/>
    <dgm:cxn modelId="{C6536452-2BD4-4C5D-B4D1-896FA9C41DE4}" type="presParOf" srcId="{D737844F-B9DF-4C56-8C82-1308FB2D81D1}" destId="{638EAD5A-BE3F-43C7-B4D8-4CF498EF4161}" srcOrd="1" destOrd="0" presId="urn:microsoft.com/office/officeart/2008/layout/LinedList"/>
    <dgm:cxn modelId="{904AE01B-2017-47BA-A2DA-631ECCA48017}" type="presParOf" srcId="{D737844F-B9DF-4C56-8C82-1308FB2D81D1}" destId="{8411969C-EE6B-4EB6-A4B1-8D2259521F00}" srcOrd="2" destOrd="0" presId="urn:microsoft.com/office/officeart/2008/layout/LinedList"/>
    <dgm:cxn modelId="{3DF4A28F-BD9F-4D78-A73B-99A80049D4E0}" type="presParOf" srcId="{8C3DE813-D6B7-4341-9016-4446BD51154E}" destId="{D6FF595A-ABE6-4336-873F-A5518186A772}" srcOrd="8" destOrd="0" presId="urn:microsoft.com/office/officeart/2008/layout/LinedList"/>
    <dgm:cxn modelId="{E0AA65ED-E1D3-45CF-BEEC-110FFFC01FF7}" type="presParOf" srcId="{8C3DE813-D6B7-4341-9016-4446BD51154E}" destId="{B81ED8C6-2330-49A7-8112-41240218DB20}" srcOrd="9" destOrd="0" presId="urn:microsoft.com/office/officeart/2008/layout/LinedList"/>
    <dgm:cxn modelId="{96F6CA1C-96BC-4A54-AD64-FC786E71D7BF}" type="presParOf" srcId="{8C3DE813-D6B7-4341-9016-4446BD51154E}" destId="{3A2FC5AC-6F00-406A-9FC0-78B9343D0D57}" srcOrd="10" destOrd="0" presId="urn:microsoft.com/office/officeart/2008/layout/LinedList"/>
    <dgm:cxn modelId="{1B26A8F6-CCF3-492F-956D-E523A4B6A3AD}" type="presParOf" srcId="{3A2FC5AC-6F00-406A-9FC0-78B9343D0D57}" destId="{2745AB62-75EA-4E3B-BBD4-C371B314D634}" srcOrd="0" destOrd="0" presId="urn:microsoft.com/office/officeart/2008/layout/LinedList"/>
    <dgm:cxn modelId="{AAEC80F3-9B1F-486C-9A22-E64389011C8A}" type="presParOf" srcId="{3A2FC5AC-6F00-406A-9FC0-78B9343D0D57}" destId="{882F34A4-790F-418A-AD79-0AE220D51D05}" srcOrd="1" destOrd="0" presId="urn:microsoft.com/office/officeart/2008/layout/LinedList"/>
    <dgm:cxn modelId="{F80597EC-B886-488D-872D-3296B0D15AC3}" type="presParOf" srcId="{3A2FC5AC-6F00-406A-9FC0-78B9343D0D57}" destId="{A6CF280E-92A1-4368-8F1F-36B7F1C55F97}" srcOrd="2" destOrd="0" presId="urn:microsoft.com/office/officeart/2008/layout/LinedList"/>
    <dgm:cxn modelId="{0674DD58-6859-4E3B-B6B2-77AAE7774B67}" type="presParOf" srcId="{8C3DE813-D6B7-4341-9016-4446BD51154E}" destId="{1142E2D0-7661-424A-B506-CF62B4729B4D}" srcOrd="11" destOrd="0" presId="urn:microsoft.com/office/officeart/2008/layout/LinedList"/>
    <dgm:cxn modelId="{E7EF0B28-595B-422E-8561-E4994BB773A9}" type="presParOf" srcId="{8C3DE813-D6B7-4341-9016-4446BD51154E}" destId="{6CCBA338-4911-4F80-96E5-06958384B2B6}" srcOrd="12" destOrd="0" presId="urn:microsoft.com/office/officeart/2008/layout/LinedList"/>
    <dgm:cxn modelId="{C1257246-D71D-4D57-AC04-DBEA8E36E31E}" type="presParOf" srcId="{8C3DE813-D6B7-4341-9016-4446BD51154E}" destId="{882BA1A8-C6ED-4C66-A953-68CC6385D7D8}" srcOrd="13" destOrd="0" presId="urn:microsoft.com/office/officeart/2008/layout/LinedList"/>
    <dgm:cxn modelId="{20EADA10-5287-437E-81E0-009536007F0A}" type="presParOf" srcId="{882BA1A8-C6ED-4C66-A953-68CC6385D7D8}" destId="{82F8BFAB-CFC3-436F-ACED-A9C9A70EC314}" srcOrd="0" destOrd="0" presId="urn:microsoft.com/office/officeart/2008/layout/LinedList"/>
    <dgm:cxn modelId="{48E5C377-2A4E-4DAA-AA35-2A4E59E3EF9A}" type="presParOf" srcId="{882BA1A8-C6ED-4C66-A953-68CC6385D7D8}" destId="{2E7D1A97-960B-46A4-9FC4-15C029AB4081}" srcOrd="1" destOrd="0" presId="urn:microsoft.com/office/officeart/2008/layout/LinedList"/>
    <dgm:cxn modelId="{FD8EC460-2749-4848-ABB0-83D284C06CC3}" type="presParOf" srcId="{882BA1A8-C6ED-4C66-A953-68CC6385D7D8}" destId="{62819D1B-D88B-4592-87BF-B447D2FC383E}" srcOrd="2" destOrd="0" presId="urn:microsoft.com/office/officeart/2008/layout/LinedList"/>
    <dgm:cxn modelId="{DE675FFA-F6BC-40AD-A837-4B668692C681}" type="presParOf" srcId="{8C3DE813-D6B7-4341-9016-4446BD51154E}" destId="{E7FCB664-9424-4713-9806-0A2E237BFA5C}" srcOrd="14" destOrd="0" presId="urn:microsoft.com/office/officeart/2008/layout/LinedList"/>
    <dgm:cxn modelId="{658E73D7-7A1C-461F-B57A-6851DD7D5289}" type="presParOf" srcId="{8C3DE813-D6B7-4341-9016-4446BD51154E}" destId="{73A5DFA1-2997-44AE-8299-E4C320D9BDB5}" srcOrd="15" destOrd="0" presId="urn:microsoft.com/office/officeart/2008/layout/LinedList"/>
    <dgm:cxn modelId="{4624D680-4525-4794-BF9B-07121712919C}" type="presParOf" srcId="{8C3DE813-D6B7-4341-9016-4446BD51154E}" destId="{1A524132-5D51-48D2-AB12-2F384A7E1777}" srcOrd="16" destOrd="0" presId="urn:microsoft.com/office/officeart/2008/layout/LinedList"/>
    <dgm:cxn modelId="{EB48512E-8B9D-43A8-8E7F-05686FCEF7FA}" type="presParOf" srcId="{1A524132-5D51-48D2-AB12-2F384A7E1777}" destId="{293B00E9-4935-451D-AD94-F12BD622D3E3}" srcOrd="0" destOrd="0" presId="urn:microsoft.com/office/officeart/2008/layout/LinedList"/>
    <dgm:cxn modelId="{C3CBF233-99CB-4BD6-8A5F-AA35A3EFEDD2}" type="presParOf" srcId="{1A524132-5D51-48D2-AB12-2F384A7E1777}" destId="{ED7303E2-2CB3-4333-AA64-C2FCB0647EEF}" srcOrd="1" destOrd="0" presId="urn:microsoft.com/office/officeart/2008/layout/LinedList"/>
    <dgm:cxn modelId="{A87330C2-8276-4CA5-8738-A9C9F6DCE311}" type="presParOf" srcId="{1A524132-5D51-48D2-AB12-2F384A7E1777}" destId="{F3D8A074-D5E8-4C75-A779-169B2FAB4F2E}" srcOrd="2" destOrd="0" presId="urn:microsoft.com/office/officeart/2008/layout/LinedList"/>
    <dgm:cxn modelId="{CF50CD18-FE0A-4059-9D38-AFAC845EB0C4}" type="presParOf" srcId="{8C3DE813-D6B7-4341-9016-4446BD51154E}" destId="{0DBA018E-3953-4BC1-A1D5-788CB044F22E}" srcOrd="17" destOrd="0" presId="urn:microsoft.com/office/officeart/2008/layout/LinedList"/>
    <dgm:cxn modelId="{26FBCC67-EAAE-430C-AF8C-711557129498}" type="presParOf" srcId="{8C3DE813-D6B7-4341-9016-4446BD51154E}" destId="{F5C04E0C-3A54-4956-8909-0521E4250CD1}" srcOrd="18" destOrd="0" presId="urn:microsoft.com/office/officeart/2008/layout/LinedList"/>
    <dgm:cxn modelId="{E974306E-153F-4C16-BCF7-46B8E74BBBA9}" type="presParOf" srcId="{8C3DE813-D6B7-4341-9016-4446BD51154E}" destId="{E42A2973-51BF-41D5-B0A9-A110BD9D82AA}" srcOrd="19" destOrd="0" presId="urn:microsoft.com/office/officeart/2008/layout/LinedList"/>
    <dgm:cxn modelId="{A116AEDF-E9BE-41A8-8B7F-0866432B7E50}" type="presParOf" srcId="{E42A2973-51BF-41D5-B0A9-A110BD9D82AA}" destId="{26023D9A-64AF-4C9B-A116-2E80905733C7}" srcOrd="0" destOrd="0" presId="urn:microsoft.com/office/officeart/2008/layout/LinedList"/>
    <dgm:cxn modelId="{DA979DCF-8B46-4A5E-A44B-4AB3368AAFBE}" type="presParOf" srcId="{E42A2973-51BF-41D5-B0A9-A110BD9D82AA}" destId="{7682A750-441F-4CBC-943E-6C8B12F0FA3D}" srcOrd="1" destOrd="0" presId="urn:microsoft.com/office/officeart/2008/layout/LinedList"/>
    <dgm:cxn modelId="{AFF1AFD2-92E0-4E65-86F9-4EE1BB7C0819}" type="presParOf" srcId="{E42A2973-51BF-41D5-B0A9-A110BD9D82AA}" destId="{B7B32B74-E5C0-4C7C-AA0C-A44A959C9296}" srcOrd="2" destOrd="0" presId="urn:microsoft.com/office/officeart/2008/layout/LinedList"/>
    <dgm:cxn modelId="{CDE5ED16-AFB7-4D74-A494-916E1F093EC9}" type="presParOf" srcId="{8C3DE813-D6B7-4341-9016-4446BD51154E}" destId="{0AF33A95-0F03-4450-84A7-FA6A242A84DB}" srcOrd="20" destOrd="0" presId="urn:microsoft.com/office/officeart/2008/layout/LinedList"/>
    <dgm:cxn modelId="{160434AE-7148-4EFC-8B0A-79AE82591099}" type="presParOf" srcId="{8C3DE813-D6B7-4341-9016-4446BD51154E}" destId="{F71069E9-EAF5-423A-87B7-181C37DC9DEF}" srcOrd="21" destOrd="0" presId="urn:microsoft.com/office/officeart/2008/layout/LinedList"/>
    <dgm:cxn modelId="{73DCDF44-FE11-4D30-A970-A0E90B890BFA}" type="presParOf" srcId="{8C3DE813-D6B7-4341-9016-4446BD51154E}" destId="{AAAF4405-8C2E-4D6A-9EB0-C8042CD84232}" srcOrd="22" destOrd="0" presId="urn:microsoft.com/office/officeart/2008/layout/LinedList"/>
    <dgm:cxn modelId="{24B8F399-0E8C-4E4C-A2CF-860E1990F178}" type="presParOf" srcId="{AAAF4405-8C2E-4D6A-9EB0-C8042CD84232}" destId="{EF3BD7D4-4A7D-451E-8A36-6E33313D7D1E}" srcOrd="0" destOrd="0" presId="urn:microsoft.com/office/officeart/2008/layout/LinedList"/>
    <dgm:cxn modelId="{EFF8A605-AD26-4568-9E4C-1A91C58CE52B}" type="presParOf" srcId="{AAAF4405-8C2E-4D6A-9EB0-C8042CD84232}" destId="{FBB36476-1139-4F7A-91DC-962B4267EE78}" srcOrd="1" destOrd="0" presId="urn:microsoft.com/office/officeart/2008/layout/LinedList"/>
    <dgm:cxn modelId="{B5F7EEF6-0308-456C-8B33-5978C74B1D7A}" type="presParOf" srcId="{AAAF4405-8C2E-4D6A-9EB0-C8042CD84232}" destId="{0548BBBE-55BB-4ED7-AAD8-3077A423132B}" srcOrd="2" destOrd="0" presId="urn:microsoft.com/office/officeart/2008/layout/LinedList"/>
    <dgm:cxn modelId="{74AD0A9B-6EA1-4B80-A6D2-423305450673}" type="presParOf" srcId="{8C3DE813-D6B7-4341-9016-4446BD51154E}" destId="{22A8C33F-567D-4A8A-A185-A20929E1270F}" srcOrd="23" destOrd="0" presId="urn:microsoft.com/office/officeart/2008/layout/LinedList"/>
    <dgm:cxn modelId="{9E2F27E4-4ABC-4504-BAB3-E8E03A019B9B}" type="presParOf" srcId="{8C3DE813-D6B7-4341-9016-4446BD51154E}" destId="{8654C18D-3900-4199-9673-D48CC872DA42}" srcOrd="24" destOrd="0" presId="urn:microsoft.com/office/officeart/2008/layout/LinedList"/>
    <dgm:cxn modelId="{AA163665-C0F2-4932-AE48-8E3764504592}" type="presParOf" srcId="{8C3DE813-D6B7-4341-9016-4446BD51154E}" destId="{A0F72B2C-C861-4F39-B0F3-0118094DBD34}" srcOrd="25" destOrd="0" presId="urn:microsoft.com/office/officeart/2008/layout/LinedList"/>
    <dgm:cxn modelId="{EB04CD8A-A927-4902-BC01-64CF43475404}" type="presParOf" srcId="{A0F72B2C-C861-4F39-B0F3-0118094DBD34}" destId="{19E0AD64-4D0A-431F-8441-64A3B34DDEE9}" srcOrd="0" destOrd="0" presId="urn:microsoft.com/office/officeart/2008/layout/LinedList"/>
    <dgm:cxn modelId="{800424F4-FE25-4C72-9893-DA432B2C8FA9}" type="presParOf" srcId="{A0F72B2C-C861-4F39-B0F3-0118094DBD34}" destId="{A8B8F8DF-8377-4FF2-81DC-23B70A5909B6}" srcOrd="1" destOrd="0" presId="urn:microsoft.com/office/officeart/2008/layout/LinedList"/>
    <dgm:cxn modelId="{13B9E52D-EBBA-4632-9F9E-FD99DDADE939}" type="presParOf" srcId="{A0F72B2C-C861-4F39-B0F3-0118094DBD34}" destId="{EAF48370-6065-46CB-B68E-1B5B44F87A8C}" srcOrd="2" destOrd="0" presId="urn:microsoft.com/office/officeart/2008/layout/LinedList"/>
    <dgm:cxn modelId="{FF541D66-9DF7-4B80-BCD4-BD2173DF845E}" type="presParOf" srcId="{8C3DE813-D6B7-4341-9016-4446BD51154E}" destId="{6DCB1628-C1F7-4424-AFCB-E35A65C44F9E}" srcOrd="26" destOrd="0" presId="urn:microsoft.com/office/officeart/2008/layout/LinedList"/>
    <dgm:cxn modelId="{D1ED9CB3-B267-4BA7-BB9F-8B023FC444AB}" type="presParOf" srcId="{8C3DE813-D6B7-4341-9016-4446BD51154E}" destId="{353AA705-40B6-4D9D-8487-A0C200E6F84F}" srcOrd="27" destOrd="0" presId="urn:microsoft.com/office/officeart/2008/layout/LinedList"/>
    <dgm:cxn modelId="{04BFE3BA-93A4-4FA8-82B5-26333CC077E4}" type="presParOf" srcId="{8C3DE813-D6B7-4341-9016-4446BD51154E}" destId="{BB3587CC-FFB0-431D-A6BC-E9F01681122F}" srcOrd="28" destOrd="0" presId="urn:microsoft.com/office/officeart/2008/layout/LinedList"/>
    <dgm:cxn modelId="{72BA8DA4-CB85-4899-8EE1-1936D9F1DCA6}" type="presParOf" srcId="{BB3587CC-FFB0-431D-A6BC-E9F01681122F}" destId="{C592A5E5-B017-4CAC-B001-544164F2EC54}" srcOrd="0" destOrd="0" presId="urn:microsoft.com/office/officeart/2008/layout/LinedList"/>
    <dgm:cxn modelId="{8881497C-4D5A-47AF-AF24-93CE5B146BA7}" type="presParOf" srcId="{BB3587CC-FFB0-431D-A6BC-E9F01681122F}" destId="{B568E04C-30B9-41D6-A5DB-586AC8A2535B}" srcOrd="1" destOrd="0" presId="urn:microsoft.com/office/officeart/2008/layout/LinedList"/>
    <dgm:cxn modelId="{A63E8995-7474-4967-BBB2-CF52DD7B0498}" type="presParOf" srcId="{BB3587CC-FFB0-431D-A6BC-E9F01681122F}" destId="{DAEEB844-F5BC-4D20-A4CB-E3B5BA9FDCE5}" srcOrd="2" destOrd="0" presId="urn:microsoft.com/office/officeart/2008/layout/LinedList"/>
    <dgm:cxn modelId="{06A3FF2A-3AD2-4431-8AF0-1976D06947CE}" type="presParOf" srcId="{8C3DE813-D6B7-4341-9016-4446BD51154E}" destId="{AC404E1A-3208-4283-BC44-B5A7A5182737}" srcOrd="29" destOrd="0" presId="urn:microsoft.com/office/officeart/2008/layout/LinedList"/>
    <dgm:cxn modelId="{A83D2D9F-7804-44D5-A452-61A25A0C083A}" type="presParOf" srcId="{8C3DE813-D6B7-4341-9016-4446BD51154E}" destId="{3B11C795-CD44-4091-AFE9-3F487A8C6342}" srcOrd="30" destOrd="0" presId="urn:microsoft.com/office/officeart/2008/layout/LinedList"/>
    <dgm:cxn modelId="{13677642-6DE8-4D2E-803A-F08E0C21694C}" type="presParOf" srcId="{8C3DE813-D6B7-4341-9016-4446BD51154E}" destId="{16267BAF-EB95-436A-8FBF-C71272DD838A}" srcOrd="31" destOrd="0" presId="urn:microsoft.com/office/officeart/2008/layout/LinedList"/>
    <dgm:cxn modelId="{BA3E4A95-E827-4C4E-A167-15F3885D9194}" type="presParOf" srcId="{16267BAF-EB95-436A-8FBF-C71272DD838A}" destId="{B5AD4483-2DEC-40F4-8976-BAEA5ACD8917}" srcOrd="0" destOrd="0" presId="urn:microsoft.com/office/officeart/2008/layout/LinedList"/>
    <dgm:cxn modelId="{EBD6CB8D-5C0A-4657-B84B-BB1C3010CC0A}" type="presParOf" srcId="{16267BAF-EB95-436A-8FBF-C71272DD838A}" destId="{EB0E9389-3DE8-4AA6-AF0C-9A6AB50EC0FF}" srcOrd="1" destOrd="0" presId="urn:microsoft.com/office/officeart/2008/layout/LinedList"/>
    <dgm:cxn modelId="{62F188D8-C6EF-4A4C-B062-CB01B950F1D1}" type="presParOf" srcId="{16267BAF-EB95-436A-8FBF-C71272DD838A}" destId="{C46DD60D-11F0-46F3-B196-0F42EEF32E1B}" srcOrd="2" destOrd="0" presId="urn:microsoft.com/office/officeart/2008/layout/LinedList"/>
    <dgm:cxn modelId="{DD9D89D0-9F78-43EF-88BA-1A499CB6874D}" type="presParOf" srcId="{8C3DE813-D6B7-4341-9016-4446BD51154E}" destId="{26003AEB-20D3-46F9-883D-5496A0B3231B}" srcOrd="32" destOrd="0" presId="urn:microsoft.com/office/officeart/2008/layout/LinedList"/>
    <dgm:cxn modelId="{788D676C-EBD6-4329-BC05-71EF2D166623}" type="presParOf" srcId="{8C3DE813-D6B7-4341-9016-4446BD51154E}" destId="{F77117B8-A64C-4157-9434-486538AA1E8D}" srcOrd="3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ACA9E-AE9F-4FAF-BC00-0AD47F096C8D}">
      <dsp:nvSpPr>
        <dsp:cNvPr id="0" name=""/>
        <dsp:cNvSpPr/>
      </dsp:nvSpPr>
      <dsp:spPr>
        <a:xfrm>
          <a:off x="3071" y="193459"/>
          <a:ext cx="1846719" cy="259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err="1"/>
            <a:t>Institutes</a:t>
          </a:r>
          <a:r>
            <a:rPr lang="tr-TR" sz="900" kern="1200"/>
            <a:t> (2) </a:t>
          </a:r>
        </a:p>
      </dsp:txBody>
      <dsp:txXfrm>
        <a:off x="3071" y="193459"/>
        <a:ext cx="1846719" cy="259200"/>
      </dsp:txXfrm>
    </dsp:sp>
    <dsp:sp modelId="{53725C6F-78CA-4425-B1D4-8A04BDCEC096}">
      <dsp:nvSpPr>
        <dsp:cNvPr id="0" name=""/>
        <dsp:cNvSpPr/>
      </dsp:nvSpPr>
      <dsp:spPr>
        <a:xfrm>
          <a:off x="3071" y="452659"/>
          <a:ext cx="1846719" cy="25847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tr-TR" sz="900" b="1" kern="1200" err="1"/>
            <a:t>Iron</a:t>
          </a:r>
          <a:r>
            <a:rPr lang="tr-TR" sz="900" b="1" kern="1200"/>
            <a:t> </a:t>
          </a:r>
          <a:r>
            <a:rPr lang="tr-TR" sz="900" b="1" kern="1200" err="1"/>
            <a:t>and</a:t>
          </a:r>
          <a:r>
            <a:rPr lang="tr-TR" sz="900" b="1" kern="1200"/>
            <a:t> Steel </a:t>
          </a:r>
          <a:r>
            <a:rPr lang="tr-TR" sz="900" b="1" kern="1200" err="1"/>
            <a:t>Institute</a:t>
          </a:r>
          <a:endParaRPr lang="tr-TR" sz="900" b="1" kern="120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tr-TR" sz="900" kern="1200" err="1"/>
            <a:t>Institute</a:t>
          </a:r>
          <a:r>
            <a:rPr lang="tr-TR" sz="900" kern="1200"/>
            <a:t> of </a:t>
          </a:r>
          <a:r>
            <a:rPr lang="tr-TR" sz="900" kern="1200" err="1"/>
            <a:t>Graduate</a:t>
          </a:r>
          <a:r>
            <a:rPr lang="tr-TR" sz="900" kern="1200"/>
            <a:t> Programs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endParaRPr lang="tr-TR" sz="900" b="1" kern="120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900" kern="1200"/>
        </a:p>
        <a:p>
          <a:pPr marL="57150" lvl="1" indent="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900" kern="1200"/>
        </a:p>
      </dsp:txBody>
      <dsp:txXfrm>
        <a:off x="3071" y="452659"/>
        <a:ext cx="1846719" cy="2584760"/>
      </dsp:txXfrm>
    </dsp:sp>
    <dsp:sp modelId="{3DB2B7E3-ED8E-493E-98E2-5417CB6FA9F6}">
      <dsp:nvSpPr>
        <dsp:cNvPr id="0" name=""/>
        <dsp:cNvSpPr/>
      </dsp:nvSpPr>
      <dsp:spPr>
        <a:xfrm>
          <a:off x="2108331" y="193459"/>
          <a:ext cx="1846719" cy="259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err="1"/>
            <a:t>Faculties</a:t>
          </a:r>
          <a:r>
            <a:rPr lang="tr-TR" sz="900" kern="1200"/>
            <a:t> (16)</a:t>
          </a:r>
        </a:p>
      </dsp:txBody>
      <dsp:txXfrm>
        <a:off x="2108331" y="193459"/>
        <a:ext cx="1846719" cy="259200"/>
      </dsp:txXfrm>
    </dsp:sp>
    <dsp:sp modelId="{E1A8F6CC-CB14-4329-9C4B-3760F3364F3F}">
      <dsp:nvSpPr>
        <dsp:cNvPr id="0" name=""/>
        <dsp:cNvSpPr/>
      </dsp:nvSpPr>
      <dsp:spPr>
        <a:xfrm>
          <a:off x="2108331" y="452659"/>
          <a:ext cx="1846719" cy="25847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Letters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of </a:t>
          </a:r>
          <a:r>
            <a:rPr lang="tr-TR" sz="900" kern="1200" err="1"/>
            <a:t>Science</a:t>
          </a:r>
          <a:endParaRPr lang="tr-TR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Fine</a:t>
          </a:r>
          <a:r>
            <a:rPr lang="tr-TR" sz="900" b="1" kern="1200"/>
            <a:t> </a:t>
          </a:r>
          <a:r>
            <a:rPr lang="tr-TR" sz="900" b="1" kern="1200" err="1"/>
            <a:t>Arts</a:t>
          </a:r>
          <a:r>
            <a:rPr lang="tr-TR" sz="900" b="1" kern="1200"/>
            <a:t> </a:t>
          </a:r>
          <a:r>
            <a:rPr lang="tr-TR" sz="900" b="1" kern="1200" err="1"/>
            <a:t>and</a:t>
          </a:r>
          <a:r>
            <a:rPr lang="tr-TR" sz="900" b="1" kern="1200"/>
            <a:t> Design </a:t>
          </a:r>
          <a:r>
            <a:rPr lang="tr-TR" sz="900" b="1" kern="1200" err="1"/>
            <a:t>Faculty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of </a:t>
          </a:r>
          <a:r>
            <a:rPr lang="tr-TR" sz="900" kern="1200" err="1"/>
            <a:t>Economics</a:t>
          </a:r>
          <a:r>
            <a:rPr lang="tr-TR" sz="900" kern="1200"/>
            <a:t> </a:t>
          </a:r>
          <a:r>
            <a:rPr lang="tr-TR" sz="900" kern="1200" err="1"/>
            <a:t>and</a:t>
          </a:r>
          <a:r>
            <a:rPr lang="tr-TR" sz="900" kern="1200"/>
            <a:t> </a:t>
          </a:r>
          <a:r>
            <a:rPr lang="tr-TR" sz="900" kern="1200" err="1"/>
            <a:t>Administrative</a:t>
          </a:r>
          <a:r>
            <a:rPr lang="tr-TR" sz="900" kern="1200"/>
            <a:t> </a:t>
          </a:r>
          <a:r>
            <a:rPr lang="tr-TR" sz="900" kern="1200" err="1"/>
            <a:t>Sciences</a:t>
          </a:r>
          <a:endParaRPr lang="tr-TR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Technology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of Business Administration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Engineering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of </a:t>
          </a:r>
          <a:r>
            <a:rPr lang="tr-TR" sz="900" kern="1200" err="1"/>
            <a:t>Forestry</a:t>
          </a:r>
          <a:endParaRPr lang="tr-TR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Health</a:t>
          </a:r>
          <a:r>
            <a:rPr lang="tr-TR" sz="900" b="1" kern="1200"/>
            <a:t> </a:t>
          </a:r>
          <a:r>
            <a:rPr lang="tr-TR" sz="900" b="1" kern="1200" err="1"/>
            <a:t>Sciences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</a:t>
          </a:r>
          <a:r>
            <a:rPr lang="tr-TR" sz="900" kern="1200" err="1"/>
            <a:t>Tourism</a:t>
          </a:r>
          <a:endParaRPr lang="tr-TR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Islamic</a:t>
          </a:r>
          <a:r>
            <a:rPr lang="tr-TR" sz="900" b="1" kern="1200"/>
            <a:t> </a:t>
          </a:r>
          <a:r>
            <a:rPr lang="tr-TR" sz="900" b="1" kern="1200" err="1"/>
            <a:t>Sciences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of </a:t>
          </a:r>
          <a:r>
            <a:rPr lang="tr-TR" sz="900" kern="1200" err="1"/>
            <a:t>Dentistry</a:t>
          </a:r>
          <a:endParaRPr lang="tr-TR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Communication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Faculty</a:t>
          </a:r>
          <a:r>
            <a:rPr lang="tr-TR" sz="900" kern="1200"/>
            <a:t> of Architecture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Faculty</a:t>
          </a:r>
          <a:r>
            <a:rPr lang="tr-TR" sz="900" b="1" kern="1200"/>
            <a:t> of </a:t>
          </a:r>
          <a:r>
            <a:rPr lang="tr-TR" sz="900" b="1" kern="1200" err="1"/>
            <a:t>Theology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0" kern="1200" err="1"/>
            <a:t>Faculty</a:t>
          </a:r>
          <a:r>
            <a:rPr lang="tr-TR" sz="900" b="0" kern="1200"/>
            <a:t> of </a:t>
          </a:r>
          <a:r>
            <a:rPr lang="tr-TR" sz="900" b="0" kern="1200" err="1"/>
            <a:t>Medicine</a:t>
          </a:r>
          <a:endParaRPr lang="tr-TR" sz="900" b="0" kern="1200"/>
        </a:p>
      </dsp:txBody>
      <dsp:txXfrm>
        <a:off x="2108331" y="452659"/>
        <a:ext cx="1846719" cy="2584760"/>
      </dsp:txXfrm>
    </dsp:sp>
    <dsp:sp modelId="{591C7C12-CF5E-41D3-B0FE-E8011A60D4D9}">
      <dsp:nvSpPr>
        <dsp:cNvPr id="0" name=""/>
        <dsp:cNvSpPr/>
      </dsp:nvSpPr>
      <dsp:spPr>
        <a:xfrm>
          <a:off x="4213591" y="193459"/>
          <a:ext cx="1846719" cy="259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err="1"/>
            <a:t>Applied</a:t>
          </a:r>
          <a:r>
            <a:rPr lang="tr-TR" sz="900" kern="1200"/>
            <a:t> Schools (3)</a:t>
          </a:r>
        </a:p>
      </dsp:txBody>
      <dsp:txXfrm>
        <a:off x="4213591" y="193459"/>
        <a:ext cx="1846719" cy="259200"/>
      </dsp:txXfrm>
    </dsp:sp>
    <dsp:sp modelId="{EF2DF754-E422-4E34-A6F5-487EF92A1E4A}">
      <dsp:nvSpPr>
        <dsp:cNvPr id="0" name=""/>
        <dsp:cNvSpPr/>
      </dsp:nvSpPr>
      <dsp:spPr>
        <a:xfrm>
          <a:off x="4213591" y="452659"/>
          <a:ext cx="1846719" cy="25847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Civil</a:t>
          </a:r>
          <a:r>
            <a:rPr lang="tr-TR" sz="900" kern="1200"/>
            <a:t> </a:t>
          </a:r>
          <a:r>
            <a:rPr lang="tr-TR" sz="900" kern="1200" err="1"/>
            <a:t>Aviation</a:t>
          </a:r>
          <a:endParaRPr lang="tr-TR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Physical</a:t>
          </a:r>
          <a:r>
            <a:rPr lang="tr-TR" sz="900" b="1" kern="1200"/>
            <a:t> </a:t>
          </a:r>
          <a:r>
            <a:rPr lang="tr-TR" sz="900" b="1" kern="1200" err="1"/>
            <a:t>Education</a:t>
          </a:r>
          <a:r>
            <a:rPr lang="tr-TR" sz="900" b="1" kern="1200"/>
            <a:t> </a:t>
          </a:r>
          <a:r>
            <a:rPr lang="tr-TR" sz="900" b="1" kern="1200" err="1"/>
            <a:t>and</a:t>
          </a:r>
          <a:r>
            <a:rPr lang="tr-TR" sz="900" b="1" kern="1200"/>
            <a:t> Sports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/>
            <a:t>School of </a:t>
          </a:r>
          <a:r>
            <a:rPr lang="tr-TR" sz="900" kern="1200" err="1"/>
            <a:t>Foreign</a:t>
          </a:r>
          <a:r>
            <a:rPr lang="tr-TR" sz="900" kern="1200"/>
            <a:t> </a:t>
          </a:r>
          <a:r>
            <a:rPr lang="tr-TR" sz="900" kern="1200" err="1"/>
            <a:t>Languages</a:t>
          </a:r>
          <a:endParaRPr lang="tr-TR" sz="900" kern="1200"/>
        </a:p>
      </dsp:txBody>
      <dsp:txXfrm>
        <a:off x="4213591" y="452659"/>
        <a:ext cx="1846719" cy="2584760"/>
      </dsp:txXfrm>
    </dsp:sp>
    <dsp:sp modelId="{0323B80A-A17D-4224-B092-3D67575FEFC1}">
      <dsp:nvSpPr>
        <dsp:cNvPr id="0" name=""/>
        <dsp:cNvSpPr/>
      </dsp:nvSpPr>
      <dsp:spPr>
        <a:xfrm>
          <a:off x="6318851" y="193459"/>
          <a:ext cx="1846719" cy="259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6576" rIns="64008" bIns="36576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err="1"/>
            <a:t>Vocational</a:t>
          </a:r>
          <a:r>
            <a:rPr lang="tr-TR" sz="900" kern="1200"/>
            <a:t> Schools (8)</a:t>
          </a:r>
        </a:p>
      </dsp:txBody>
      <dsp:txXfrm>
        <a:off x="6318851" y="193459"/>
        <a:ext cx="1846719" cy="259200"/>
      </dsp:txXfrm>
    </dsp:sp>
    <dsp:sp modelId="{37AEE2B6-8598-4BF2-AA68-7302C1962DAC}">
      <dsp:nvSpPr>
        <dsp:cNvPr id="0" name=""/>
        <dsp:cNvSpPr/>
      </dsp:nvSpPr>
      <dsp:spPr>
        <a:xfrm>
          <a:off x="6318851" y="452659"/>
          <a:ext cx="1846719" cy="25847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06" tIns="48006" rIns="64008" bIns="72009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 err="1"/>
            <a:t>Health</a:t>
          </a:r>
          <a:r>
            <a:rPr lang="tr-TR" sz="900" b="1" kern="1200"/>
            <a:t> Services </a:t>
          </a:r>
          <a:r>
            <a:rPr lang="tr-TR" sz="900" b="1" kern="1200" err="1"/>
            <a:t>Vocational</a:t>
          </a:r>
          <a:r>
            <a:rPr lang="tr-TR" sz="900" b="1" kern="1200"/>
            <a:t>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 err="1"/>
            <a:t>Justice</a:t>
          </a:r>
          <a:r>
            <a:rPr lang="tr-TR" sz="900" kern="1200"/>
            <a:t> </a:t>
          </a:r>
          <a:r>
            <a:rPr lang="tr-TR" sz="900" kern="1200" err="1"/>
            <a:t>Vocational</a:t>
          </a:r>
          <a:r>
            <a:rPr lang="tr-TR" sz="900" kern="1200"/>
            <a:t>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/>
            <a:t>Safranbolu </a:t>
          </a:r>
          <a:r>
            <a:rPr lang="tr-TR" sz="900" b="1" kern="1200" err="1"/>
            <a:t>Vocational</a:t>
          </a:r>
          <a:r>
            <a:rPr lang="tr-TR" sz="900" b="1" kern="1200"/>
            <a:t>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0" kern="1200"/>
            <a:t>Safranbolu Şefik Dizdar </a:t>
          </a:r>
          <a:r>
            <a:rPr lang="tr-TR" sz="900" b="0" kern="1200" err="1"/>
            <a:t>Vocational</a:t>
          </a:r>
          <a:r>
            <a:rPr lang="tr-TR" sz="900" b="0" kern="1200"/>
            <a:t> School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i="0" u="none" kern="1200"/>
            <a:t>The union of Chambers and Commodity Exchanges of Turkey Vocational School of Technical Sciences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/>
            <a:t>Eflani </a:t>
          </a:r>
          <a:r>
            <a:rPr lang="tr-TR" sz="900" kern="1200" err="1"/>
            <a:t>Vocational</a:t>
          </a:r>
          <a:r>
            <a:rPr lang="tr-TR" sz="900" kern="1200"/>
            <a:t> School</a:t>
          </a: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b="1" kern="1200"/>
            <a:t>Eskipazar </a:t>
          </a:r>
          <a:r>
            <a:rPr lang="tr-TR" sz="900" b="1" kern="1200" err="1"/>
            <a:t>Vocational</a:t>
          </a:r>
          <a:r>
            <a:rPr lang="tr-TR" sz="900" b="1" kern="1200"/>
            <a:t>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900" kern="1200"/>
            <a:t>Yenice </a:t>
          </a:r>
          <a:r>
            <a:rPr lang="tr-TR" sz="900" kern="1200" err="1"/>
            <a:t>Vocational</a:t>
          </a:r>
          <a:r>
            <a:rPr lang="tr-TR" sz="900" kern="1200"/>
            <a:t>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900" b="1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900" b="1" u="none" kern="1200">
            <a:solidFill>
              <a:schemeClr val="tx1"/>
            </a:solidFill>
          </a:endParaRPr>
        </a:p>
      </dsp:txBody>
      <dsp:txXfrm>
        <a:off x="6318851" y="452659"/>
        <a:ext cx="1846719" cy="25847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8B928-5A27-4755-B0DC-6576CB01E08D}">
      <dsp:nvSpPr>
        <dsp:cNvPr id="0" name=""/>
        <dsp:cNvSpPr/>
      </dsp:nvSpPr>
      <dsp:spPr>
        <a:xfrm>
          <a:off x="0" y="35045"/>
          <a:ext cx="8245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BA7A1-80F5-4A15-8C59-90320A039599}">
      <dsp:nvSpPr>
        <dsp:cNvPr id="0" name=""/>
        <dsp:cNvSpPr/>
      </dsp:nvSpPr>
      <dsp:spPr>
        <a:xfrm>
          <a:off x="0" y="989"/>
          <a:ext cx="1649055" cy="202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Programs</a:t>
          </a:r>
        </a:p>
      </dsp:txBody>
      <dsp:txXfrm>
        <a:off x="0" y="989"/>
        <a:ext cx="1649055" cy="2024715"/>
      </dsp:txXfrm>
    </dsp:sp>
    <dsp:sp modelId="{6C3AF0AB-0240-477A-9D35-68EECEAFB1A6}">
      <dsp:nvSpPr>
        <dsp:cNvPr id="0" name=""/>
        <dsp:cNvSpPr/>
      </dsp:nvSpPr>
      <dsp:spPr>
        <a:xfrm>
          <a:off x="1772734" y="11642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11642"/>
        <a:ext cx="6472540" cy="213049"/>
      </dsp:txXfrm>
    </dsp:sp>
    <dsp:sp modelId="{ACE6E578-61BD-488B-8F6C-20563D70350B}">
      <dsp:nvSpPr>
        <dsp:cNvPr id="0" name=""/>
        <dsp:cNvSpPr/>
      </dsp:nvSpPr>
      <dsp:spPr>
        <a:xfrm>
          <a:off x="1649054" y="224692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01CDB-1D71-4A6A-ACFC-A6D4577A7189}">
      <dsp:nvSpPr>
        <dsp:cNvPr id="0" name=""/>
        <dsp:cNvSpPr/>
      </dsp:nvSpPr>
      <dsp:spPr>
        <a:xfrm>
          <a:off x="1772734" y="235344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Basic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Islamic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Sciences</a:t>
          </a:r>
          <a:endParaRPr lang="tr-TR" sz="1100" b="0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235344"/>
        <a:ext cx="6472540" cy="213049"/>
      </dsp:txXfrm>
    </dsp:sp>
    <dsp:sp modelId="{F86D7034-DB35-48AE-A0C5-DAD13E4814FC}">
      <dsp:nvSpPr>
        <dsp:cNvPr id="0" name=""/>
        <dsp:cNvSpPr/>
      </dsp:nvSpPr>
      <dsp:spPr>
        <a:xfrm>
          <a:off x="1649054" y="448394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CDF22-832C-43EF-9B19-F6EC5CC59639}">
      <dsp:nvSpPr>
        <dsp:cNvPr id="0" name=""/>
        <dsp:cNvSpPr/>
      </dsp:nvSpPr>
      <dsp:spPr>
        <a:xfrm>
          <a:off x="1772734" y="459046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English Language </a:t>
          </a: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Literature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459046"/>
        <a:ext cx="6472540" cy="213049"/>
      </dsp:txXfrm>
    </dsp:sp>
    <dsp:sp modelId="{B2BED73D-DDFD-4F8F-B585-A17FBD17FF91}">
      <dsp:nvSpPr>
        <dsp:cNvPr id="0" name=""/>
        <dsp:cNvSpPr/>
      </dsp:nvSpPr>
      <dsp:spPr>
        <a:xfrm>
          <a:off x="1649054" y="672096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76FB9-9C49-4673-B596-7E877D40A386}">
      <dsp:nvSpPr>
        <dsp:cNvPr id="0" name=""/>
        <dsp:cNvSpPr/>
      </dsp:nvSpPr>
      <dsp:spPr>
        <a:xfrm>
          <a:off x="1772734" y="682749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Geography</a:t>
          </a:r>
          <a:endParaRPr lang="tr-TR" sz="1100" b="0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682749"/>
        <a:ext cx="6472540" cy="213049"/>
      </dsp:txXfrm>
    </dsp:sp>
    <dsp:sp modelId="{CCB4BA28-CCA4-4340-AF5B-BABAD5CDD109}">
      <dsp:nvSpPr>
        <dsp:cNvPr id="0" name=""/>
        <dsp:cNvSpPr/>
      </dsp:nvSpPr>
      <dsp:spPr>
        <a:xfrm>
          <a:off x="1649054" y="895799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7240A-F57D-4B63-A66B-B8D26F596AF5}">
      <dsp:nvSpPr>
        <dsp:cNvPr id="0" name=""/>
        <dsp:cNvSpPr/>
      </dsp:nvSpPr>
      <dsp:spPr>
        <a:xfrm>
          <a:off x="1772734" y="906451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Finance </a:t>
          </a: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Islamic</a:t>
          </a:r>
          <a:r>
            <a:rPr lang="tr-TR" sz="1100" b="1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Banking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906451"/>
        <a:ext cx="6472540" cy="213049"/>
      </dsp:txXfrm>
    </dsp:sp>
    <dsp:sp modelId="{9F28C7FC-83E5-4D8B-8AD1-985F318155EF}">
      <dsp:nvSpPr>
        <dsp:cNvPr id="0" name=""/>
        <dsp:cNvSpPr/>
      </dsp:nvSpPr>
      <dsp:spPr>
        <a:xfrm>
          <a:off x="1649054" y="1119501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D7DEC-4572-45D8-975F-54DC728730D4}">
      <dsp:nvSpPr>
        <dsp:cNvPr id="0" name=""/>
        <dsp:cNvSpPr/>
      </dsp:nvSpPr>
      <dsp:spPr>
        <a:xfrm>
          <a:off x="1772734" y="1130154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Art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0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1130154"/>
        <a:ext cx="6472540" cy="213049"/>
      </dsp:txXfrm>
    </dsp:sp>
    <dsp:sp modelId="{A29441B6-DF87-4E80-B5C5-FED6DF62FE9E}">
      <dsp:nvSpPr>
        <dsp:cNvPr id="0" name=""/>
        <dsp:cNvSpPr/>
      </dsp:nvSpPr>
      <dsp:spPr>
        <a:xfrm>
          <a:off x="1649054" y="1343204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F3188-8D6D-4B08-A0BF-7567280CBF39}">
      <dsp:nvSpPr>
        <dsp:cNvPr id="0" name=""/>
        <dsp:cNvSpPr/>
      </dsp:nvSpPr>
      <dsp:spPr>
        <a:xfrm>
          <a:off x="1772734" y="1353856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Economics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1353856"/>
        <a:ext cx="6472540" cy="213049"/>
      </dsp:txXfrm>
    </dsp:sp>
    <dsp:sp modelId="{625BA58F-6EDF-442E-9D51-B0D625258C5C}">
      <dsp:nvSpPr>
        <dsp:cNvPr id="0" name=""/>
        <dsp:cNvSpPr/>
      </dsp:nvSpPr>
      <dsp:spPr>
        <a:xfrm>
          <a:off x="1649054" y="1566906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CB4AD-D935-41D8-9B0F-7C7183090C02}">
      <dsp:nvSpPr>
        <dsp:cNvPr id="0" name=""/>
        <dsp:cNvSpPr/>
      </dsp:nvSpPr>
      <dsp:spPr>
        <a:xfrm>
          <a:off x="1772734" y="1577559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 </a:t>
          </a:r>
        </a:p>
      </dsp:txBody>
      <dsp:txXfrm>
        <a:off x="1772734" y="1577559"/>
        <a:ext cx="6472540" cy="213049"/>
      </dsp:txXfrm>
    </dsp:sp>
    <dsp:sp modelId="{048D07A0-F790-45EE-AD6C-106C52D9BE41}">
      <dsp:nvSpPr>
        <dsp:cNvPr id="0" name=""/>
        <dsp:cNvSpPr/>
      </dsp:nvSpPr>
      <dsp:spPr>
        <a:xfrm>
          <a:off x="1649054" y="1790609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C97E8-8C1C-484E-B321-F57CAA5E8B3C}">
      <dsp:nvSpPr>
        <dsp:cNvPr id="0" name=""/>
        <dsp:cNvSpPr/>
      </dsp:nvSpPr>
      <dsp:spPr>
        <a:xfrm>
          <a:off x="1772734" y="1801261"/>
          <a:ext cx="6472540" cy="21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Communication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772734" y="1801261"/>
        <a:ext cx="6472540" cy="213049"/>
      </dsp:txXfrm>
    </dsp:sp>
    <dsp:sp modelId="{C26D4513-DDD2-4972-8453-0357EBC8DF62}">
      <dsp:nvSpPr>
        <dsp:cNvPr id="0" name=""/>
        <dsp:cNvSpPr/>
      </dsp:nvSpPr>
      <dsp:spPr>
        <a:xfrm>
          <a:off x="1649054" y="2014311"/>
          <a:ext cx="65962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8E1AB-396A-4D9A-B722-6E62ECD13D2A}">
      <dsp:nvSpPr>
        <dsp:cNvPr id="0" name=""/>
        <dsp:cNvSpPr/>
      </dsp:nvSpPr>
      <dsp:spPr>
        <a:xfrm>
          <a:off x="0" y="0"/>
          <a:ext cx="84772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151C5-65AD-434D-8411-B51D8EDC13E8}">
      <dsp:nvSpPr>
        <dsp:cNvPr id="0" name=""/>
        <dsp:cNvSpPr/>
      </dsp:nvSpPr>
      <dsp:spPr>
        <a:xfrm>
          <a:off x="0" y="0"/>
          <a:ext cx="1695450" cy="203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Master </a:t>
          </a: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(7)</a:t>
          </a:r>
        </a:p>
      </dsp:txBody>
      <dsp:txXfrm>
        <a:off x="0" y="0"/>
        <a:ext cx="1695450" cy="2039612"/>
      </dsp:txXfrm>
    </dsp:sp>
    <dsp:sp modelId="{B1DE653C-094B-43B1-BDAB-59DF4FB7C89E}">
      <dsp:nvSpPr>
        <dsp:cNvPr id="0" name=""/>
        <dsp:cNvSpPr/>
      </dsp:nvSpPr>
      <dsp:spPr>
        <a:xfrm>
          <a:off x="1822608" y="13768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Nursing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3768"/>
        <a:ext cx="6654641" cy="275367"/>
      </dsp:txXfrm>
    </dsp:sp>
    <dsp:sp modelId="{770160A0-C7E5-496A-BB40-98E1D7A807ED}">
      <dsp:nvSpPr>
        <dsp:cNvPr id="0" name=""/>
        <dsp:cNvSpPr/>
      </dsp:nvSpPr>
      <dsp:spPr>
        <a:xfrm>
          <a:off x="1695450" y="289135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B510E-340F-4794-AA45-486636A3B162}">
      <dsp:nvSpPr>
        <dsp:cNvPr id="0" name=""/>
        <dsp:cNvSpPr/>
      </dsp:nvSpPr>
      <dsp:spPr>
        <a:xfrm>
          <a:off x="1822608" y="302904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Midwifery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302904"/>
        <a:ext cx="6654641" cy="275367"/>
      </dsp:txXfrm>
    </dsp:sp>
    <dsp:sp modelId="{B86BB9B5-5714-41D7-BF51-25FAD19A9753}">
      <dsp:nvSpPr>
        <dsp:cNvPr id="0" name=""/>
        <dsp:cNvSpPr/>
      </dsp:nvSpPr>
      <dsp:spPr>
        <a:xfrm>
          <a:off x="1695450" y="578271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1B60E-1FAC-4DF9-A4BE-A46DFDE10BD7}">
      <dsp:nvSpPr>
        <dsp:cNvPr id="0" name=""/>
        <dsp:cNvSpPr/>
      </dsp:nvSpPr>
      <dsp:spPr>
        <a:xfrm>
          <a:off x="1822608" y="592040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Child Development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592040"/>
        <a:ext cx="6654641" cy="275367"/>
      </dsp:txXfrm>
    </dsp:sp>
    <dsp:sp modelId="{4951981E-048F-4383-9BB7-58511B3198C6}">
      <dsp:nvSpPr>
        <dsp:cNvPr id="0" name=""/>
        <dsp:cNvSpPr/>
      </dsp:nvSpPr>
      <dsp:spPr>
        <a:xfrm>
          <a:off x="1695450" y="867407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700A7-A24D-426E-9ED3-614636C972A2}">
      <dsp:nvSpPr>
        <dsp:cNvPr id="0" name=""/>
        <dsp:cNvSpPr/>
      </dsp:nvSpPr>
      <dsp:spPr>
        <a:xfrm>
          <a:off x="1822608" y="881176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Therapy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Rehabilitation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881176"/>
        <a:ext cx="6654641" cy="275367"/>
      </dsp:txXfrm>
    </dsp:sp>
    <dsp:sp modelId="{E28A0FAE-7CCB-4105-8822-C6145A8B72D0}">
      <dsp:nvSpPr>
        <dsp:cNvPr id="0" name=""/>
        <dsp:cNvSpPr/>
      </dsp:nvSpPr>
      <dsp:spPr>
        <a:xfrm>
          <a:off x="1695450" y="1156543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4BCE2-4138-44C2-8DF7-76756F167032}">
      <dsp:nvSpPr>
        <dsp:cNvPr id="0" name=""/>
        <dsp:cNvSpPr/>
      </dsp:nvSpPr>
      <dsp:spPr>
        <a:xfrm>
          <a:off x="1822608" y="1170312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Anatomy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170312"/>
        <a:ext cx="6654641" cy="275367"/>
      </dsp:txXfrm>
    </dsp:sp>
    <dsp:sp modelId="{CBD711E5-E6DC-44E1-B006-041F1452AC42}">
      <dsp:nvSpPr>
        <dsp:cNvPr id="0" name=""/>
        <dsp:cNvSpPr/>
      </dsp:nvSpPr>
      <dsp:spPr>
        <a:xfrm>
          <a:off x="1695450" y="1445679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E5AFC-7CAD-43EF-B0C6-5C7ADEAA5288}">
      <dsp:nvSpPr>
        <dsp:cNvPr id="0" name=""/>
        <dsp:cNvSpPr/>
      </dsp:nvSpPr>
      <dsp:spPr>
        <a:xfrm>
          <a:off x="1822608" y="1459447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Medical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Microbiology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459447"/>
        <a:ext cx="6654641" cy="275367"/>
      </dsp:txXfrm>
    </dsp:sp>
    <dsp:sp modelId="{763E5715-DE61-4001-82AF-CD4562C68816}">
      <dsp:nvSpPr>
        <dsp:cNvPr id="0" name=""/>
        <dsp:cNvSpPr/>
      </dsp:nvSpPr>
      <dsp:spPr>
        <a:xfrm>
          <a:off x="1695450" y="1734815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F0641-A4CC-41D6-B49A-1D112FFE7C43}">
      <dsp:nvSpPr>
        <dsp:cNvPr id="0" name=""/>
        <dsp:cNvSpPr/>
      </dsp:nvSpPr>
      <dsp:spPr>
        <a:xfrm>
          <a:off x="1822608" y="1748583"/>
          <a:ext cx="6654641" cy="27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Health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Institutions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748583"/>
        <a:ext cx="6654641" cy="275367"/>
      </dsp:txXfrm>
    </dsp:sp>
    <dsp:sp modelId="{EB6940AA-835D-401A-ACB2-E7DB61BB35A7}">
      <dsp:nvSpPr>
        <dsp:cNvPr id="0" name=""/>
        <dsp:cNvSpPr/>
      </dsp:nvSpPr>
      <dsp:spPr>
        <a:xfrm>
          <a:off x="1695450" y="2023951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8E1AB-396A-4D9A-B722-6E62ECD13D2A}">
      <dsp:nvSpPr>
        <dsp:cNvPr id="0" name=""/>
        <dsp:cNvSpPr/>
      </dsp:nvSpPr>
      <dsp:spPr>
        <a:xfrm>
          <a:off x="0" y="0"/>
          <a:ext cx="84772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151C5-65AD-434D-8411-B51D8EDC13E8}">
      <dsp:nvSpPr>
        <dsp:cNvPr id="0" name=""/>
        <dsp:cNvSpPr/>
      </dsp:nvSpPr>
      <dsp:spPr>
        <a:xfrm>
          <a:off x="0" y="0"/>
          <a:ext cx="1695450" cy="56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(2)</a:t>
          </a:r>
        </a:p>
      </dsp:txBody>
      <dsp:txXfrm>
        <a:off x="0" y="0"/>
        <a:ext cx="1695450" cy="566582"/>
      </dsp:txXfrm>
    </dsp:sp>
    <dsp:sp modelId="{3CC1B60E-1FAC-4DF9-A4BE-A46DFDE10BD7}">
      <dsp:nvSpPr>
        <dsp:cNvPr id="0" name=""/>
        <dsp:cNvSpPr/>
      </dsp:nvSpPr>
      <dsp:spPr>
        <a:xfrm>
          <a:off x="1822608" y="13168"/>
          <a:ext cx="6654641" cy="26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Child Development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3168"/>
        <a:ext cx="6654641" cy="263372"/>
      </dsp:txXfrm>
    </dsp:sp>
    <dsp:sp modelId="{4951981E-048F-4383-9BB7-58511B3198C6}">
      <dsp:nvSpPr>
        <dsp:cNvPr id="0" name=""/>
        <dsp:cNvSpPr/>
      </dsp:nvSpPr>
      <dsp:spPr>
        <a:xfrm>
          <a:off x="1695450" y="276540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4BCE2-4138-44C2-8DF7-76756F167032}">
      <dsp:nvSpPr>
        <dsp:cNvPr id="0" name=""/>
        <dsp:cNvSpPr/>
      </dsp:nvSpPr>
      <dsp:spPr>
        <a:xfrm>
          <a:off x="1822608" y="289709"/>
          <a:ext cx="6654641" cy="26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Anatomy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289709"/>
        <a:ext cx="6654641" cy="263372"/>
      </dsp:txXfrm>
    </dsp:sp>
    <dsp:sp modelId="{CBD711E5-E6DC-44E1-B006-041F1452AC42}">
      <dsp:nvSpPr>
        <dsp:cNvPr id="0" name=""/>
        <dsp:cNvSpPr/>
      </dsp:nvSpPr>
      <dsp:spPr>
        <a:xfrm>
          <a:off x="1695450" y="553081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8E1AB-396A-4D9A-B722-6E62ECD13D2A}">
      <dsp:nvSpPr>
        <dsp:cNvPr id="0" name=""/>
        <dsp:cNvSpPr/>
      </dsp:nvSpPr>
      <dsp:spPr>
        <a:xfrm>
          <a:off x="0" y="0"/>
          <a:ext cx="84772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151C5-65AD-434D-8411-B51D8EDC13E8}">
      <dsp:nvSpPr>
        <dsp:cNvPr id="0" name=""/>
        <dsp:cNvSpPr/>
      </dsp:nvSpPr>
      <dsp:spPr>
        <a:xfrm>
          <a:off x="0" y="0"/>
          <a:ext cx="1695450" cy="1264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Master </a:t>
          </a: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sp:txBody>
      <dsp:txXfrm>
        <a:off x="0" y="0"/>
        <a:ext cx="1695450" cy="1264912"/>
      </dsp:txXfrm>
    </dsp:sp>
    <dsp:sp modelId="{B1DE653C-094B-43B1-BDAB-59DF4FB7C89E}">
      <dsp:nvSpPr>
        <dsp:cNvPr id="0" name=""/>
        <dsp:cNvSpPr/>
      </dsp:nvSpPr>
      <dsp:spPr>
        <a:xfrm>
          <a:off x="1822608" y="11920"/>
          <a:ext cx="6654641" cy="23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Physical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Education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Sports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1920"/>
        <a:ext cx="6654641" cy="238406"/>
      </dsp:txXfrm>
    </dsp:sp>
    <dsp:sp modelId="{770160A0-C7E5-496A-BB40-98E1D7A807ED}">
      <dsp:nvSpPr>
        <dsp:cNvPr id="0" name=""/>
        <dsp:cNvSpPr/>
      </dsp:nvSpPr>
      <dsp:spPr>
        <a:xfrm>
          <a:off x="1695450" y="250326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6CD83-9E9C-4B9F-8703-B3BE2E2BEFF8}">
      <dsp:nvSpPr>
        <dsp:cNvPr id="0" name=""/>
        <dsp:cNvSpPr/>
      </dsp:nvSpPr>
      <dsp:spPr>
        <a:xfrm>
          <a:off x="1822608" y="262246"/>
          <a:ext cx="6654641" cy="23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Gastronomy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Culinary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Arts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262246"/>
        <a:ext cx="6654641" cy="238406"/>
      </dsp:txXfrm>
    </dsp:sp>
    <dsp:sp modelId="{0B636CED-A10F-425A-8FF3-6DCE424D09E7}">
      <dsp:nvSpPr>
        <dsp:cNvPr id="0" name=""/>
        <dsp:cNvSpPr/>
      </dsp:nvSpPr>
      <dsp:spPr>
        <a:xfrm>
          <a:off x="1695450" y="500653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82332-D0DD-4253-9952-E1281B9DEE86}">
      <dsp:nvSpPr>
        <dsp:cNvPr id="0" name=""/>
        <dsp:cNvSpPr/>
      </dsp:nvSpPr>
      <dsp:spPr>
        <a:xfrm>
          <a:off x="1822608" y="512573"/>
          <a:ext cx="6654641" cy="23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Archeology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512573"/>
        <a:ext cx="6654641" cy="238406"/>
      </dsp:txXfrm>
    </dsp:sp>
    <dsp:sp modelId="{A9B0058E-8B29-4223-8BF2-23CE719747C9}">
      <dsp:nvSpPr>
        <dsp:cNvPr id="0" name=""/>
        <dsp:cNvSpPr/>
      </dsp:nvSpPr>
      <dsp:spPr>
        <a:xfrm>
          <a:off x="1695450" y="750979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6C874-CD87-4996-B89D-5B70AE43BF54}">
      <dsp:nvSpPr>
        <dsp:cNvPr id="0" name=""/>
        <dsp:cNvSpPr/>
      </dsp:nvSpPr>
      <dsp:spPr>
        <a:xfrm>
          <a:off x="1822608" y="762900"/>
          <a:ext cx="6654641" cy="23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Painting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762900"/>
        <a:ext cx="6654641" cy="238406"/>
      </dsp:txXfrm>
    </dsp:sp>
    <dsp:sp modelId="{C76C317F-8B07-45A5-AEA2-47CAD0463FCA}">
      <dsp:nvSpPr>
        <dsp:cNvPr id="0" name=""/>
        <dsp:cNvSpPr/>
      </dsp:nvSpPr>
      <dsp:spPr>
        <a:xfrm>
          <a:off x="1695450" y="1001306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ACDF6-93DA-41E3-956F-9C9020CBC4CE}">
      <dsp:nvSpPr>
        <dsp:cNvPr id="0" name=""/>
        <dsp:cNvSpPr/>
      </dsp:nvSpPr>
      <dsp:spPr>
        <a:xfrm>
          <a:off x="1822608" y="1013226"/>
          <a:ext cx="6654641" cy="238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Cultural Heritage and Heritage Management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013226"/>
        <a:ext cx="6654641" cy="238406"/>
      </dsp:txXfrm>
    </dsp:sp>
    <dsp:sp modelId="{D8672618-CD0C-42F6-8A69-5B9A5204C594}">
      <dsp:nvSpPr>
        <dsp:cNvPr id="0" name=""/>
        <dsp:cNvSpPr/>
      </dsp:nvSpPr>
      <dsp:spPr>
        <a:xfrm>
          <a:off x="1695450" y="1251632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8E1AB-396A-4D9A-B722-6E62ECD13D2A}">
      <dsp:nvSpPr>
        <dsp:cNvPr id="0" name=""/>
        <dsp:cNvSpPr/>
      </dsp:nvSpPr>
      <dsp:spPr>
        <a:xfrm>
          <a:off x="0" y="0"/>
          <a:ext cx="84772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151C5-65AD-434D-8411-B51D8EDC13E8}">
      <dsp:nvSpPr>
        <dsp:cNvPr id="0" name=""/>
        <dsp:cNvSpPr/>
      </dsp:nvSpPr>
      <dsp:spPr>
        <a:xfrm>
          <a:off x="0" y="115"/>
          <a:ext cx="1695450" cy="235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15"/>
        <a:ext cx="1695450" cy="235981"/>
      </dsp:txXfrm>
    </dsp:sp>
    <dsp:sp modelId="{3CC1B60E-1FAC-4DF9-A4BE-A46DFDE10BD7}">
      <dsp:nvSpPr>
        <dsp:cNvPr id="0" name=""/>
        <dsp:cNvSpPr/>
      </dsp:nvSpPr>
      <dsp:spPr>
        <a:xfrm>
          <a:off x="1822608" y="10831"/>
          <a:ext cx="6654641" cy="214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Painting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1822608" y="10831"/>
        <a:ext cx="6654641" cy="214318"/>
      </dsp:txXfrm>
    </dsp:sp>
    <dsp:sp modelId="{4951981E-048F-4383-9BB7-58511B3198C6}">
      <dsp:nvSpPr>
        <dsp:cNvPr id="0" name=""/>
        <dsp:cNvSpPr/>
      </dsp:nvSpPr>
      <dsp:spPr>
        <a:xfrm>
          <a:off x="1695450" y="225150"/>
          <a:ext cx="6781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9D0FA-94BC-450B-9046-BCC27E06EB75}">
      <dsp:nvSpPr>
        <dsp:cNvPr id="0" name=""/>
        <dsp:cNvSpPr/>
      </dsp:nvSpPr>
      <dsp:spPr>
        <a:xfrm>
          <a:off x="0" y="184096"/>
          <a:ext cx="8245275" cy="19367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249936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Art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Turkish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Language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Literature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Sociology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Archeology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Geography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Psychology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English Language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Literature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Philosophy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Information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Document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Pedagogical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Formation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84096"/>
        <a:ext cx="8245275" cy="1936747"/>
      </dsp:txXfrm>
    </dsp:sp>
    <dsp:sp modelId="{14BF2909-3025-4523-8CAA-78F5FCBBE57D}">
      <dsp:nvSpPr>
        <dsp:cNvPr id="0" name=""/>
        <dsp:cNvSpPr/>
      </dsp:nvSpPr>
      <dsp:spPr>
        <a:xfrm>
          <a:off x="412263" y="7149"/>
          <a:ext cx="5771692" cy="3538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Letters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(10)</a:t>
          </a:r>
        </a:p>
      </dsp:txBody>
      <dsp:txXfrm>
        <a:off x="429539" y="24425"/>
        <a:ext cx="5737140" cy="319342"/>
      </dsp:txXfrm>
    </dsp:sp>
    <dsp:sp modelId="{C611F1E6-6DF9-4D7B-868F-44D498B6DBFA}">
      <dsp:nvSpPr>
        <dsp:cNvPr id="0" name=""/>
        <dsp:cNvSpPr/>
      </dsp:nvSpPr>
      <dsp:spPr>
        <a:xfrm>
          <a:off x="0" y="2295433"/>
          <a:ext cx="8245275" cy="13594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639025"/>
              <a:satOff val="-5461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249936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Physcis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Chemistry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Mathematics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Biology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Statistics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2295433"/>
        <a:ext cx="8245275" cy="1359471"/>
      </dsp:txXfrm>
    </dsp:sp>
    <dsp:sp modelId="{0EF56FD3-BC4D-422C-AD47-9EA2346DA59F}">
      <dsp:nvSpPr>
        <dsp:cNvPr id="0" name=""/>
        <dsp:cNvSpPr/>
      </dsp:nvSpPr>
      <dsp:spPr>
        <a:xfrm>
          <a:off x="412263" y="2185581"/>
          <a:ext cx="5771692" cy="286799"/>
        </a:xfrm>
        <a:prstGeom prst="roundRect">
          <a:avLst/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Sicence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sp:txBody>
      <dsp:txXfrm>
        <a:off x="426263" y="2199581"/>
        <a:ext cx="5743692" cy="2587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91997-870F-4CBF-BB53-CF1594393850}">
      <dsp:nvSpPr>
        <dsp:cNvPr id="0" name=""/>
        <dsp:cNvSpPr/>
      </dsp:nvSpPr>
      <dsp:spPr>
        <a:xfrm>
          <a:off x="0" y="153535"/>
          <a:ext cx="8245275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208280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Painting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Music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Turkish Folk Music Main Art Discipline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Turkish Classical Music Home Art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 Product and Design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 Design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Graphic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Design</a:t>
          </a:r>
        </a:p>
      </dsp:txBody>
      <dsp:txXfrm>
        <a:off x="0" y="153535"/>
        <a:ext cx="8245275" cy="1512000"/>
      </dsp:txXfrm>
    </dsp:sp>
    <dsp:sp modelId="{A0AA4EC3-99D6-413F-9B15-09D68BE375B9}">
      <dsp:nvSpPr>
        <dsp:cNvPr id="0" name=""/>
        <dsp:cNvSpPr/>
      </dsp:nvSpPr>
      <dsp:spPr>
        <a:xfrm>
          <a:off x="412263" y="5935"/>
          <a:ext cx="5771692" cy="29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Fine Arts And Design Faculty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(7)</a:t>
          </a:r>
        </a:p>
      </dsp:txBody>
      <dsp:txXfrm>
        <a:off x="426673" y="20345"/>
        <a:ext cx="5742872" cy="266380"/>
      </dsp:txXfrm>
    </dsp:sp>
    <dsp:sp modelId="{5914B608-EFCC-4473-9503-4E1CB9C3ED04}">
      <dsp:nvSpPr>
        <dsp:cNvPr id="0" name=""/>
        <dsp:cNvSpPr/>
      </dsp:nvSpPr>
      <dsp:spPr>
        <a:xfrm>
          <a:off x="0" y="1867136"/>
          <a:ext cx="8245275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208280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Economics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Relations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Public Administration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Social Work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Econometrics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Management Information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Systems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867136"/>
        <a:ext cx="8245275" cy="1512000"/>
      </dsp:txXfrm>
    </dsp:sp>
    <dsp:sp modelId="{24F588AF-7FBF-4E53-AD15-AF999D5E7224}">
      <dsp:nvSpPr>
        <dsp:cNvPr id="0" name=""/>
        <dsp:cNvSpPr/>
      </dsp:nvSpPr>
      <dsp:spPr>
        <a:xfrm>
          <a:off x="412263" y="1719536"/>
          <a:ext cx="5771692" cy="29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Economics And Administrative Sciences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(7)</a:t>
          </a: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426673" y="1733946"/>
        <a:ext cx="5742872" cy="26638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91997-870F-4CBF-BB53-CF1594393850}">
      <dsp:nvSpPr>
        <dsp:cNvPr id="0" name=""/>
        <dsp:cNvSpPr/>
      </dsp:nvSpPr>
      <dsp:spPr>
        <a:xfrm>
          <a:off x="0" y="146816"/>
          <a:ext cx="8245275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124968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Mechatronics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Energy Systems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Manufacturing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 Design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Design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46816"/>
        <a:ext cx="8245275" cy="1058400"/>
      </dsp:txXfrm>
    </dsp:sp>
    <dsp:sp modelId="{A0AA4EC3-99D6-413F-9B15-09D68BE375B9}">
      <dsp:nvSpPr>
        <dsp:cNvPr id="0" name=""/>
        <dsp:cNvSpPr/>
      </dsp:nvSpPr>
      <dsp:spPr>
        <a:xfrm>
          <a:off x="412263" y="58256"/>
          <a:ext cx="5771692" cy="177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Technology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sp:txBody>
      <dsp:txXfrm>
        <a:off x="420909" y="66902"/>
        <a:ext cx="5754400" cy="159828"/>
      </dsp:txXfrm>
    </dsp:sp>
    <dsp:sp modelId="{53DED9F6-2B9B-4BEE-BC6B-41BB4C03D33D}">
      <dsp:nvSpPr>
        <dsp:cNvPr id="0" name=""/>
        <dsp:cNvSpPr/>
      </dsp:nvSpPr>
      <dsp:spPr>
        <a:xfrm>
          <a:off x="0" y="1326176"/>
          <a:ext cx="8245275" cy="53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124968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Theology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Elementary Religious Culture and Moral Education</a:t>
          </a:r>
          <a:endParaRPr lang="en-US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326176"/>
        <a:ext cx="8245275" cy="538650"/>
      </dsp:txXfrm>
    </dsp:sp>
    <dsp:sp modelId="{9B1F8539-9B41-4307-919F-C9E10FB919BC}">
      <dsp:nvSpPr>
        <dsp:cNvPr id="0" name=""/>
        <dsp:cNvSpPr/>
      </dsp:nvSpPr>
      <dsp:spPr>
        <a:xfrm>
          <a:off x="412263" y="1237616"/>
          <a:ext cx="5771692" cy="177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Theology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(2)</a:t>
          </a:r>
        </a:p>
      </dsp:txBody>
      <dsp:txXfrm>
        <a:off x="420909" y="1246262"/>
        <a:ext cx="5754400" cy="159828"/>
      </dsp:txXfrm>
    </dsp:sp>
    <dsp:sp modelId="{5914B608-EFCC-4473-9503-4E1CB9C3ED04}">
      <dsp:nvSpPr>
        <dsp:cNvPr id="0" name=""/>
        <dsp:cNvSpPr/>
      </dsp:nvSpPr>
      <dsp:spPr>
        <a:xfrm>
          <a:off x="0" y="1985786"/>
          <a:ext cx="8245275" cy="177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124968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Actuarial and Risk Management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Actuarial Sciences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Business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Finance and Banking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Tourism Management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Tourism Guidance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Entrepreneurship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Public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Relations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Advertising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985786"/>
        <a:ext cx="8245275" cy="1776600"/>
      </dsp:txXfrm>
    </dsp:sp>
    <dsp:sp modelId="{24F588AF-7FBF-4E53-AD15-AF999D5E7224}">
      <dsp:nvSpPr>
        <dsp:cNvPr id="0" name=""/>
        <dsp:cNvSpPr/>
      </dsp:nvSpPr>
      <dsp:spPr>
        <a:xfrm>
          <a:off x="412263" y="1897226"/>
          <a:ext cx="5771692" cy="177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Business </a:t>
          </a:r>
          <a:r>
            <a:rPr lang="en-GB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Administ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r</a:t>
          </a: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</a:t>
          </a: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ion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(9)</a:t>
          </a:r>
        </a:p>
      </dsp:txBody>
      <dsp:txXfrm>
        <a:off x="420909" y="1905872"/>
        <a:ext cx="5754400" cy="1598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91997-870F-4CBF-BB53-CF1594393850}">
      <dsp:nvSpPr>
        <dsp:cNvPr id="0" name=""/>
        <dsp:cNvSpPr/>
      </dsp:nvSpPr>
      <dsp:spPr>
        <a:xfrm>
          <a:off x="0" y="175545"/>
          <a:ext cx="4327120" cy="220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208280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rgbClr val="FF0000"/>
              </a:solidFill>
              <a:latin typeface="Roboto Condensed Light"/>
              <a:ea typeface="Roboto Condensed Light"/>
            </a:rPr>
            <a:t>Mechanical Engineering (English)</a:t>
          </a:r>
          <a:endParaRPr lang="tr-TR" sz="1100" kern="1200">
            <a:solidFill>
              <a:srgbClr val="FF0000"/>
            </a:solidFill>
            <a:latin typeface="Roboto Condensed Light"/>
            <a:ea typeface="Roboto Condensed Ligh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rgbClr val="FF0000"/>
              </a:solidFill>
              <a:latin typeface="Roboto Condensed Light"/>
              <a:ea typeface="Roboto Condensed Light"/>
            </a:rPr>
            <a:t>Electrics-Electronics Engineering(English)</a:t>
          </a:r>
          <a:endParaRPr lang="tr-TR" sz="1100" kern="1200">
            <a:solidFill>
              <a:srgbClr val="FF0000"/>
            </a:solidFill>
            <a:latin typeface="Roboto Condensed Light"/>
            <a:ea typeface="Roboto Condensed Ligh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rgbClr val="FF0000"/>
              </a:solidFill>
              <a:latin typeface="Roboto Condensed Light"/>
              <a:ea typeface="Roboto Condensed Light"/>
            </a:rPr>
            <a:t>Computer Engineering(English)</a:t>
          </a:r>
          <a:endParaRPr lang="tr-TR" sz="1100" kern="1200">
            <a:solidFill>
              <a:srgbClr val="FF0000"/>
            </a:solidFill>
            <a:latin typeface="Roboto Condensed Light"/>
            <a:ea typeface="Roboto Condensed Ligh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rgbClr val="FF0000"/>
              </a:solidFill>
              <a:latin typeface="Roboto Condensed Light"/>
              <a:ea typeface="Roboto Condensed Light"/>
            </a:rPr>
            <a:t>Metallurgical and Materials Engineering(English)</a:t>
          </a:r>
          <a:endParaRPr lang="tr-TR" sz="1100" kern="1200">
            <a:solidFill>
              <a:srgbClr val="FF0000"/>
            </a:solidFill>
            <a:latin typeface="Roboto Condensed Light"/>
            <a:ea typeface="Roboto Condensed Ligh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rgbClr val="FF0000"/>
              </a:solidFill>
              <a:latin typeface="Roboto Condensed Light"/>
              <a:ea typeface="Roboto Condensed Light"/>
            </a:rPr>
            <a:t>Automotive Engineering(English)</a:t>
          </a:r>
          <a:endParaRPr lang="tr-TR" sz="1100" kern="1200">
            <a:solidFill>
              <a:srgbClr val="FF0000"/>
            </a:solidFill>
            <a:latin typeface="Roboto Condensed Light"/>
            <a:ea typeface="Roboto Condensed Light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solidFill>
                <a:srgbClr val="FF0000"/>
              </a:solidFill>
              <a:latin typeface="Roboto Condensed Light"/>
              <a:ea typeface="Roboto Condensed Light"/>
            </a:rPr>
            <a:t>Medical Engineering </a:t>
          </a:r>
          <a:r>
            <a:rPr lang="tr-TR" sz="1100" kern="1200">
              <a:solidFill>
                <a:srgbClr val="FF0000"/>
              </a:solidFill>
              <a:latin typeface="Roboto Condensed Light"/>
              <a:ea typeface="Roboto Condensed Light"/>
            </a:rPr>
            <a:t>(English)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/>
              <a:ea typeface="Roboto Condensed Light"/>
            </a:rPr>
            <a:t>Computer</a:t>
          </a:r>
          <a:r>
            <a:rPr lang="tr-TR" sz="1100" kern="1200">
              <a:latin typeface="Roboto Condensed Light"/>
              <a:ea typeface="Roboto Condensed Light"/>
            </a:rPr>
            <a:t> </a:t>
          </a:r>
          <a:r>
            <a:rPr lang="tr-TR" sz="1100" kern="1200" err="1">
              <a:latin typeface="Roboto Condensed Light"/>
              <a:ea typeface="Roboto Condensed Light"/>
            </a:rPr>
            <a:t>Engineering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Metallurgical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Materials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Automotive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75545"/>
        <a:ext cx="4327120" cy="2205000"/>
      </dsp:txXfrm>
    </dsp:sp>
    <dsp:sp modelId="{A0AA4EC3-99D6-413F-9B15-09D68BE375B9}">
      <dsp:nvSpPr>
        <dsp:cNvPr id="0" name=""/>
        <dsp:cNvSpPr/>
      </dsp:nvSpPr>
      <dsp:spPr>
        <a:xfrm>
          <a:off x="412263" y="27945"/>
          <a:ext cx="5771692" cy="29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(20)</a:t>
          </a:r>
        </a:p>
      </dsp:txBody>
      <dsp:txXfrm>
        <a:off x="426673" y="42355"/>
        <a:ext cx="5742872" cy="266380"/>
      </dsp:txXfrm>
    </dsp:sp>
    <dsp:sp modelId="{5914B608-EFCC-4473-9503-4E1CB9C3ED04}">
      <dsp:nvSpPr>
        <dsp:cNvPr id="0" name=""/>
        <dsp:cNvSpPr/>
      </dsp:nvSpPr>
      <dsp:spPr>
        <a:xfrm>
          <a:off x="0" y="2582146"/>
          <a:ext cx="8245275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208280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Forestry Industry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Forestry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Landscape Architecture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2582146"/>
        <a:ext cx="8245275" cy="803250"/>
      </dsp:txXfrm>
    </dsp:sp>
    <dsp:sp modelId="{24F588AF-7FBF-4E53-AD15-AF999D5E7224}">
      <dsp:nvSpPr>
        <dsp:cNvPr id="0" name=""/>
        <dsp:cNvSpPr/>
      </dsp:nvSpPr>
      <dsp:spPr>
        <a:xfrm>
          <a:off x="412263" y="2434546"/>
          <a:ext cx="5771692" cy="29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Forestry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(3)</a:t>
          </a:r>
        </a:p>
      </dsp:txBody>
      <dsp:txXfrm>
        <a:off x="426673" y="2448956"/>
        <a:ext cx="5742872" cy="266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91997-870F-4CBF-BB53-CF1594393850}">
      <dsp:nvSpPr>
        <dsp:cNvPr id="0" name=""/>
        <dsp:cNvSpPr/>
      </dsp:nvSpPr>
      <dsp:spPr>
        <a:xfrm>
          <a:off x="0" y="121684"/>
          <a:ext cx="8245275" cy="1080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145796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Nursing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Physiotherapy And Rehabilitation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Midwifery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Child Development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Department Of Nutrition And Dietetics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21684"/>
        <a:ext cx="8245275" cy="1080450"/>
      </dsp:txXfrm>
    </dsp:sp>
    <dsp:sp modelId="{A0AA4EC3-99D6-413F-9B15-09D68BE375B9}">
      <dsp:nvSpPr>
        <dsp:cNvPr id="0" name=""/>
        <dsp:cNvSpPr/>
      </dsp:nvSpPr>
      <dsp:spPr>
        <a:xfrm>
          <a:off x="412263" y="18364"/>
          <a:ext cx="5771692" cy="206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Health Sciences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(5)</a:t>
          </a:r>
        </a:p>
      </dsp:txBody>
      <dsp:txXfrm>
        <a:off x="422350" y="28451"/>
        <a:ext cx="5751518" cy="186466"/>
      </dsp:txXfrm>
    </dsp:sp>
    <dsp:sp modelId="{53DED9F6-2B9B-4BEE-BC6B-41BB4C03D33D}">
      <dsp:nvSpPr>
        <dsp:cNvPr id="0" name=""/>
        <dsp:cNvSpPr/>
      </dsp:nvSpPr>
      <dsp:spPr>
        <a:xfrm>
          <a:off x="0" y="1343254"/>
          <a:ext cx="8245275" cy="904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145796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Tourism Management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Gastronomy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Culinary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Arts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Tour Guide Training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Recreation</a:t>
          </a: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343254"/>
        <a:ext cx="8245275" cy="904049"/>
      </dsp:txXfrm>
    </dsp:sp>
    <dsp:sp modelId="{9B1F8539-9B41-4307-919F-C9E10FB919BC}">
      <dsp:nvSpPr>
        <dsp:cNvPr id="0" name=""/>
        <dsp:cNvSpPr/>
      </dsp:nvSpPr>
      <dsp:spPr>
        <a:xfrm>
          <a:off x="412263" y="1239934"/>
          <a:ext cx="5771692" cy="20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Tourism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(4)</a:t>
          </a:r>
        </a:p>
      </dsp:txBody>
      <dsp:txXfrm>
        <a:off x="422350" y="1250021"/>
        <a:ext cx="5751518" cy="186466"/>
      </dsp:txXfrm>
    </dsp:sp>
    <dsp:sp modelId="{5914B608-EFCC-4473-9503-4E1CB9C3ED04}">
      <dsp:nvSpPr>
        <dsp:cNvPr id="0" name=""/>
        <dsp:cNvSpPr/>
      </dsp:nvSpPr>
      <dsp:spPr>
        <a:xfrm>
          <a:off x="0" y="2388424"/>
          <a:ext cx="8245275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588AF-7FBF-4E53-AD15-AF999D5E7224}">
      <dsp:nvSpPr>
        <dsp:cNvPr id="0" name=""/>
        <dsp:cNvSpPr/>
      </dsp:nvSpPr>
      <dsp:spPr>
        <a:xfrm>
          <a:off x="412263" y="2285104"/>
          <a:ext cx="5771692" cy="206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Medicine</a:t>
          </a:r>
        </a:p>
      </dsp:txBody>
      <dsp:txXfrm>
        <a:off x="422350" y="2295191"/>
        <a:ext cx="5751518" cy="186466"/>
      </dsp:txXfrm>
    </dsp:sp>
    <dsp:sp modelId="{22A19940-4776-4A6E-A855-579C2BA43ACA}">
      <dsp:nvSpPr>
        <dsp:cNvPr id="0" name=""/>
        <dsp:cNvSpPr/>
      </dsp:nvSpPr>
      <dsp:spPr>
        <a:xfrm>
          <a:off x="0" y="2705944"/>
          <a:ext cx="8245275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42139-493A-4E1C-8108-661D1A201423}">
      <dsp:nvSpPr>
        <dsp:cNvPr id="0" name=""/>
        <dsp:cNvSpPr/>
      </dsp:nvSpPr>
      <dsp:spPr>
        <a:xfrm>
          <a:off x="412263" y="2602624"/>
          <a:ext cx="5771692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Dentistry</a:t>
          </a:r>
        </a:p>
      </dsp:txBody>
      <dsp:txXfrm>
        <a:off x="422350" y="2612711"/>
        <a:ext cx="5751518" cy="186466"/>
      </dsp:txXfrm>
    </dsp:sp>
    <dsp:sp modelId="{D79AF8FB-7F43-4561-B1D3-10DD098F412B}">
      <dsp:nvSpPr>
        <dsp:cNvPr id="0" name=""/>
        <dsp:cNvSpPr/>
      </dsp:nvSpPr>
      <dsp:spPr>
        <a:xfrm>
          <a:off x="0" y="3023464"/>
          <a:ext cx="8245275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C4C46-2F32-4FE9-AF4B-1237855E3665}">
      <dsp:nvSpPr>
        <dsp:cNvPr id="0" name=""/>
        <dsp:cNvSpPr/>
      </dsp:nvSpPr>
      <dsp:spPr>
        <a:xfrm>
          <a:off x="412263" y="2920144"/>
          <a:ext cx="5771692" cy="2066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Faculty Of Architecture</a:t>
          </a:r>
        </a:p>
      </dsp:txBody>
      <dsp:txXfrm>
        <a:off x="422350" y="2930231"/>
        <a:ext cx="5751518" cy="186466"/>
      </dsp:txXfrm>
    </dsp:sp>
    <dsp:sp modelId="{A80AED29-672E-44CC-BF90-0F032188E29E}">
      <dsp:nvSpPr>
        <dsp:cNvPr id="0" name=""/>
        <dsp:cNvSpPr/>
      </dsp:nvSpPr>
      <dsp:spPr>
        <a:xfrm>
          <a:off x="0" y="3340984"/>
          <a:ext cx="8245275" cy="55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5" tIns="145796" rIns="63992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Radio, Television and Cinema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b="0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Journalism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3340984"/>
        <a:ext cx="8245275" cy="551250"/>
      </dsp:txXfrm>
    </dsp:sp>
    <dsp:sp modelId="{CAB96FA1-9225-4D9D-8A5C-A65BCABF274E}">
      <dsp:nvSpPr>
        <dsp:cNvPr id="0" name=""/>
        <dsp:cNvSpPr/>
      </dsp:nvSpPr>
      <dsp:spPr>
        <a:xfrm>
          <a:off x="412263" y="3237664"/>
          <a:ext cx="5771692" cy="206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8156" tIns="0" rIns="218156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Faculty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of 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Communication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(2)</a:t>
          </a:r>
        </a:p>
      </dsp:txBody>
      <dsp:txXfrm>
        <a:off x="422350" y="3247751"/>
        <a:ext cx="5751518" cy="186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1F5EF-A127-4B93-A699-641EEB1A2710}">
      <dsp:nvSpPr>
        <dsp:cNvPr id="0" name=""/>
        <dsp:cNvSpPr/>
      </dsp:nvSpPr>
      <dsp:spPr>
        <a:xfrm>
          <a:off x="0" y="1378"/>
          <a:ext cx="401478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3E2DF-FC37-4488-86C5-AA2701C9972B}">
      <dsp:nvSpPr>
        <dsp:cNvPr id="0" name=""/>
        <dsp:cNvSpPr/>
      </dsp:nvSpPr>
      <dsp:spPr>
        <a:xfrm>
          <a:off x="0" y="1378"/>
          <a:ext cx="802957" cy="281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Master Programs</a:t>
          </a:r>
        </a:p>
      </dsp:txBody>
      <dsp:txXfrm>
        <a:off x="0" y="1378"/>
        <a:ext cx="802957" cy="2819818"/>
      </dsp:txXfrm>
    </dsp:sp>
    <dsp:sp modelId="{588B6B43-7545-4CCE-9D4D-31883E49B7C2}">
      <dsp:nvSpPr>
        <dsp:cNvPr id="0" name=""/>
        <dsp:cNvSpPr/>
      </dsp:nvSpPr>
      <dsp:spPr>
        <a:xfrm>
          <a:off x="863179" y="11653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Computer Engineering</a:t>
          </a:r>
          <a:endParaRPr lang="tr-TR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1653"/>
        <a:ext cx="3151608" cy="205497"/>
      </dsp:txXfrm>
    </dsp:sp>
    <dsp:sp modelId="{2B34C09C-5479-4A32-9F00-7C5DC45E31AF}">
      <dsp:nvSpPr>
        <dsp:cNvPr id="0" name=""/>
        <dsp:cNvSpPr/>
      </dsp:nvSpPr>
      <dsp:spPr>
        <a:xfrm>
          <a:off x="802957" y="217150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14B79-A61F-4A4C-AB2D-14A745B26723}">
      <dsp:nvSpPr>
        <dsp:cNvPr id="0" name=""/>
        <dsp:cNvSpPr/>
      </dsp:nvSpPr>
      <dsp:spPr>
        <a:xfrm>
          <a:off x="863179" y="227424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 Engineering</a:t>
          </a:r>
        </a:p>
      </dsp:txBody>
      <dsp:txXfrm>
        <a:off x="863179" y="227424"/>
        <a:ext cx="3151608" cy="205497"/>
      </dsp:txXfrm>
    </dsp:sp>
    <dsp:sp modelId="{3EE758B1-0B4B-41B2-A4BD-A643D42F75D3}">
      <dsp:nvSpPr>
        <dsp:cNvPr id="0" name=""/>
        <dsp:cNvSpPr/>
      </dsp:nvSpPr>
      <dsp:spPr>
        <a:xfrm>
          <a:off x="802957" y="432921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BA3D3-6924-4679-BE86-5CDCDDB8A7FB}">
      <dsp:nvSpPr>
        <dsp:cNvPr id="0" name=""/>
        <dsp:cNvSpPr/>
      </dsp:nvSpPr>
      <dsp:spPr>
        <a:xfrm>
          <a:off x="863179" y="443196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Electric-Electronic Engineering</a:t>
          </a:r>
        </a:p>
      </dsp:txBody>
      <dsp:txXfrm>
        <a:off x="863179" y="443196"/>
        <a:ext cx="3151608" cy="205497"/>
      </dsp:txXfrm>
    </dsp:sp>
    <dsp:sp modelId="{91F73DB6-0814-4F0E-B33E-AB1AFD6E38E0}">
      <dsp:nvSpPr>
        <dsp:cNvPr id="0" name=""/>
        <dsp:cNvSpPr/>
      </dsp:nvSpPr>
      <dsp:spPr>
        <a:xfrm>
          <a:off x="802957" y="648693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6A865-AFEA-4FA5-934E-B450AED8A8A4}">
      <dsp:nvSpPr>
        <dsp:cNvPr id="0" name=""/>
        <dsp:cNvSpPr/>
      </dsp:nvSpPr>
      <dsp:spPr>
        <a:xfrm>
          <a:off x="863179" y="658968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Metallurgy and Materials Engineering</a:t>
          </a:r>
        </a:p>
      </dsp:txBody>
      <dsp:txXfrm>
        <a:off x="863179" y="658968"/>
        <a:ext cx="3151608" cy="205497"/>
      </dsp:txXfrm>
    </dsp:sp>
    <dsp:sp modelId="{047E7B35-6C38-4C6C-ADB8-2AE51B7249A1}">
      <dsp:nvSpPr>
        <dsp:cNvPr id="0" name=""/>
        <dsp:cNvSpPr/>
      </dsp:nvSpPr>
      <dsp:spPr>
        <a:xfrm>
          <a:off x="802957" y="864465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6D9C8-BC0A-4666-A9F4-5DEA40910027}">
      <dsp:nvSpPr>
        <dsp:cNvPr id="0" name=""/>
        <dsp:cNvSpPr/>
      </dsp:nvSpPr>
      <dsp:spPr>
        <a:xfrm>
          <a:off x="863179" y="874740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Energy Systems Engineering</a:t>
          </a:r>
        </a:p>
      </dsp:txBody>
      <dsp:txXfrm>
        <a:off x="863179" y="874740"/>
        <a:ext cx="3151608" cy="205497"/>
      </dsp:txXfrm>
    </dsp:sp>
    <dsp:sp modelId="{20321C2D-B7B5-429B-9649-D67FD2D41097}">
      <dsp:nvSpPr>
        <dsp:cNvPr id="0" name=""/>
        <dsp:cNvSpPr/>
      </dsp:nvSpPr>
      <dsp:spPr>
        <a:xfrm>
          <a:off x="802957" y="108023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8E5A7-5AA9-4759-9267-048F15E56D09}">
      <dsp:nvSpPr>
        <dsp:cNvPr id="0" name=""/>
        <dsp:cNvSpPr/>
      </dsp:nvSpPr>
      <dsp:spPr>
        <a:xfrm>
          <a:off x="863179" y="1090512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Mechatronic Engineering</a:t>
          </a:r>
        </a:p>
      </dsp:txBody>
      <dsp:txXfrm>
        <a:off x="863179" y="1090512"/>
        <a:ext cx="3151608" cy="205497"/>
      </dsp:txXfrm>
    </dsp:sp>
    <dsp:sp modelId="{80515A7E-C688-4A78-98C1-04071C6A2658}">
      <dsp:nvSpPr>
        <dsp:cNvPr id="0" name=""/>
        <dsp:cNvSpPr/>
      </dsp:nvSpPr>
      <dsp:spPr>
        <a:xfrm>
          <a:off x="802957" y="1296009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AE009-16AA-4A52-92DB-643A8787CBD7}">
      <dsp:nvSpPr>
        <dsp:cNvPr id="0" name=""/>
        <dsp:cNvSpPr/>
      </dsp:nvSpPr>
      <dsp:spPr>
        <a:xfrm>
          <a:off x="863179" y="1306284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Metal Education</a:t>
          </a:r>
        </a:p>
      </dsp:txBody>
      <dsp:txXfrm>
        <a:off x="863179" y="1306284"/>
        <a:ext cx="3151608" cy="205497"/>
      </dsp:txXfrm>
    </dsp:sp>
    <dsp:sp modelId="{CFE809CC-6974-42AE-AE1D-0CFC0387DEB1}">
      <dsp:nvSpPr>
        <dsp:cNvPr id="0" name=""/>
        <dsp:cNvSpPr/>
      </dsp:nvSpPr>
      <dsp:spPr>
        <a:xfrm>
          <a:off x="802957" y="1511781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EE2DA-E6D2-4B77-9368-0BED82641CED}">
      <dsp:nvSpPr>
        <dsp:cNvPr id="0" name=""/>
        <dsp:cNvSpPr/>
      </dsp:nvSpPr>
      <dsp:spPr>
        <a:xfrm>
          <a:off x="863179" y="1522056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strike="noStrike" kern="1200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Electrical and Electronics Engineering (English)</a:t>
          </a:r>
          <a:endParaRPr lang="en-US" sz="1100" b="1" kern="1200">
            <a:solidFill>
              <a:srgbClr val="FF0000"/>
            </a:solidFill>
            <a:latin typeface="Roboto Condensed Light"/>
            <a:ea typeface="Roboto Condensed Light"/>
          </a:endParaRPr>
        </a:p>
      </dsp:txBody>
      <dsp:txXfrm>
        <a:off x="863179" y="1522056"/>
        <a:ext cx="3151608" cy="205497"/>
      </dsp:txXfrm>
    </dsp:sp>
    <dsp:sp modelId="{7B4B7C82-86B0-46B2-8AD5-8A762A7B6058}">
      <dsp:nvSpPr>
        <dsp:cNvPr id="0" name=""/>
        <dsp:cNvSpPr/>
      </dsp:nvSpPr>
      <dsp:spPr>
        <a:xfrm>
          <a:off x="802957" y="1727553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586B4-137E-492B-8431-92EE77C38F61}">
      <dsp:nvSpPr>
        <dsp:cNvPr id="0" name=""/>
        <dsp:cNvSpPr/>
      </dsp:nvSpPr>
      <dsp:spPr>
        <a:xfrm>
          <a:off x="863179" y="1737828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Environmental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737828"/>
        <a:ext cx="3151608" cy="205497"/>
      </dsp:txXfrm>
    </dsp:sp>
    <dsp:sp modelId="{4655DEFE-FBCA-46DD-9D5B-214B9CC6612F}">
      <dsp:nvSpPr>
        <dsp:cNvPr id="0" name=""/>
        <dsp:cNvSpPr/>
      </dsp:nvSpPr>
      <dsp:spPr>
        <a:xfrm>
          <a:off x="802957" y="1943325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4A8B5-0B4B-487C-8F4E-AB09884563BA}">
      <dsp:nvSpPr>
        <dsp:cNvPr id="0" name=""/>
        <dsp:cNvSpPr/>
      </dsp:nvSpPr>
      <dsp:spPr>
        <a:xfrm>
          <a:off x="863179" y="1953600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Polymer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953600"/>
        <a:ext cx="3151608" cy="205497"/>
      </dsp:txXfrm>
    </dsp:sp>
    <dsp:sp modelId="{B034932B-DE1D-4835-872D-5BE53C07FBD8}">
      <dsp:nvSpPr>
        <dsp:cNvPr id="0" name=""/>
        <dsp:cNvSpPr/>
      </dsp:nvSpPr>
      <dsp:spPr>
        <a:xfrm>
          <a:off x="802957" y="215909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1299B-F776-41D9-AB3D-C07DC6190070}">
      <dsp:nvSpPr>
        <dsp:cNvPr id="0" name=""/>
        <dsp:cNvSpPr/>
      </dsp:nvSpPr>
      <dsp:spPr>
        <a:xfrm>
          <a:off x="863179" y="2169371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Nuclear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Medicine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Physics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2169371"/>
        <a:ext cx="3151608" cy="205497"/>
      </dsp:txXfrm>
    </dsp:sp>
    <dsp:sp modelId="{370DF436-14CC-4707-896C-CB813941771E}">
      <dsp:nvSpPr>
        <dsp:cNvPr id="0" name=""/>
        <dsp:cNvSpPr/>
      </dsp:nvSpPr>
      <dsp:spPr>
        <a:xfrm>
          <a:off x="802957" y="2374868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6701D-6B3A-43F3-905F-5C7666B26555}">
      <dsp:nvSpPr>
        <dsp:cNvPr id="0" name=""/>
        <dsp:cNvSpPr/>
      </dsp:nvSpPr>
      <dsp:spPr>
        <a:xfrm>
          <a:off x="863179" y="2385143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Furniture and Decoration Education</a:t>
          </a:r>
        </a:p>
      </dsp:txBody>
      <dsp:txXfrm>
        <a:off x="863179" y="2385143"/>
        <a:ext cx="3151608" cy="205497"/>
      </dsp:txXfrm>
    </dsp:sp>
    <dsp:sp modelId="{BCA9DEB4-88FA-4191-A543-FC6E8EDA2E6B}">
      <dsp:nvSpPr>
        <dsp:cNvPr id="0" name=""/>
        <dsp:cNvSpPr/>
      </dsp:nvSpPr>
      <dsp:spPr>
        <a:xfrm>
          <a:off x="802957" y="2590640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B1FE5-E689-4C3A-B13A-2D7255EF436D}">
      <dsp:nvSpPr>
        <dsp:cNvPr id="0" name=""/>
        <dsp:cNvSpPr/>
      </dsp:nvSpPr>
      <dsp:spPr>
        <a:xfrm>
          <a:off x="863179" y="2600915"/>
          <a:ext cx="3151608" cy="205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Mechanical</a:t>
          </a:r>
          <a:r>
            <a:rPr lang="tr-TR" sz="1100" u="none" strike="noStrike" kern="1200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 </a:t>
          </a:r>
          <a:r>
            <a:rPr lang="tr-TR" sz="1100" u="none" strike="noStrike" kern="1200" err="1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Engineering</a:t>
          </a:r>
          <a:r>
            <a:rPr lang="tr-TR" sz="1100" u="none" strike="noStrike" kern="1200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 (English)</a:t>
          </a:r>
          <a:endParaRPr lang="en-US" sz="1100" b="1" kern="1200">
            <a:solidFill>
              <a:srgbClr val="FF0000"/>
            </a:solidFill>
            <a:latin typeface="Roboto Condensed Light"/>
            <a:ea typeface="Roboto Condensed Light"/>
          </a:endParaRPr>
        </a:p>
      </dsp:txBody>
      <dsp:txXfrm>
        <a:off x="863179" y="2600915"/>
        <a:ext cx="3151608" cy="205497"/>
      </dsp:txXfrm>
    </dsp:sp>
    <dsp:sp modelId="{1F99B40E-6D21-4361-98A0-08C886C0587C}">
      <dsp:nvSpPr>
        <dsp:cNvPr id="0" name=""/>
        <dsp:cNvSpPr/>
      </dsp:nvSpPr>
      <dsp:spPr>
        <a:xfrm>
          <a:off x="802957" y="2806412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61651-AF02-4BA0-85F9-74F82A56D2AB}">
      <dsp:nvSpPr>
        <dsp:cNvPr id="0" name=""/>
        <dsp:cNvSpPr/>
      </dsp:nvSpPr>
      <dsp:spPr>
        <a:xfrm>
          <a:off x="0" y="1378"/>
          <a:ext cx="401478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7338C-0661-4E99-A1D8-5B961752155E}">
      <dsp:nvSpPr>
        <dsp:cNvPr id="0" name=""/>
        <dsp:cNvSpPr/>
      </dsp:nvSpPr>
      <dsp:spPr>
        <a:xfrm>
          <a:off x="0" y="1378"/>
          <a:ext cx="802957" cy="281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</a:p>
      </dsp:txBody>
      <dsp:txXfrm>
        <a:off x="0" y="1378"/>
        <a:ext cx="802957" cy="2819818"/>
      </dsp:txXfrm>
    </dsp:sp>
    <dsp:sp modelId="{C3D1A4DF-B884-43BB-BE76-CAB47D3F65F7}">
      <dsp:nvSpPr>
        <dsp:cNvPr id="0" name=""/>
        <dsp:cNvSpPr/>
      </dsp:nvSpPr>
      <dsp:spPr>
        <a:xfrm>
          <a:off x="863179" y="10930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Mathematics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0930"/>
        <a:ext cx="3151608" cy="191039"/>
      </dsp:txXfrm>
    </dsp:sp>
    <dsp:sp modelId="{069FBA8C-5348-4618-813C-8BB23C841556}">
      <dsp:nvSpPr>
        <dsp:cNvPr id="0" name=""/>
        <dsp:cNvSpPr/>
      </dsp:nvSpPr>
      <dsp:spPr>
        <a:xfrm>
          <a:off x="802957" y="201970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A6B9D-589B-4B53-8F18-EB9CC6891EC6}">
      <dsp:nvSpPr>
        <dsp:cNvPr id="0" name=""/>
        <dsp:cNvSpPr/>
      </dsp:nvSpPr>
      <dsp:spPr>
        <a:xfrm>
          <a:off x="863179" y="211522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Physics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211522"/>
        <a:ext cx="3151608" cy="191039"/>
      </dsp:txXfrm>
    </dsp:sp>
    <dsp:sp modelId="{B627C306-BF04-42F9-8E22-4D9297279D37}">
      <dsp:nvSpPr>
        <dsp:cNvPr id="0" name=""/>
        <dsp:cNvSpPr/>
      </dsp:nvSpPr>
      <dsp:spPr>
        <a:xfrm>
          <a:off x="802957" y="402562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DDF7C-15D7-40DD-88DB-0669752AF805}">
      <dsp:nvSpPr>
        <dsp:cNvPr id="0" name=""/>
        <dsp:cNvSpPr/>
      </dsp:nvSpPr>
      <dsp:spPr>
        <a:xfrm>
          <a:off x="863179" y="412114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Chemistry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412114"/>
        <a:ext cx="3151608" cy="191039"/>
      </dsp:txXfrm>
    </dsp:sp>
    <dsp:sp modelId="{8357E613-61A4-4CB0-97B9-6BCE48E39240}">
      <dsp:nvSpPr>
        <dsp:cNvPr id="0" name=""/>
        <dsp:cNvSpPr/>
      </dsp:nvSpPr>
      <dsp:spPr>
        <a:xfrm>
          <a:off x="802957" y="603154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A3915-5DC9-4C77-AD9E-838FACA13E7E}">
      <dsp:nvSpPr>
        <dsp:cNvPr id="0" name=""/>
        <dsp:cNvSpPr/>
      </dsp:nvSpPr>
      <dsp:spPr>
        <a:xfrm>
          <a:off x="863179" y="612706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Architecture</a:t>
          </a:r>
        </a:p>
      </dsp:txBody>
      <dsp:txXfrm>
        <a:off x="863179" y="612706"/>
        <a:ext cx="3151608" cy="191039"/>
      </dsp:txXfrm>
    </dsp:sp>
    <dsp:sp modelId="{140A150B-0EEA-4FA0-9623-5837D44775B7}">
      <dsp:nvSpPr>
        <dsp:cNvPr id="0" name=""/>
        <dsp:cNvSpPr/>
      </dsp:nvSpPr>
      <dsp:spPr>
        <a:xfrm>
          <a:off x="802957" y="803746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1588C-33BD-40B0-92B5-7BF90B300F6B}">
      <dsp:nvSpPr>
        <dsp:cNvPr id="0" name=""/>
        <dsp:cNvSpPr/>
      </dsp:nvSpPr>
      <dsp:spPr>
        <a:xfrm>
          <a:off x="863179" y="813298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Manufacturing</a:t>
          </a:r>
          <a:r>
            <a:rPr lang="tr-TR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813298"/>
        <a:ext cx="3151608" cy="191039"/>
      </dsp:txXfrm>
    </dsp:sp>
    <dsp:sp modelId="{CA15CC81-D751-4A6C-8041-A3A0BF500102}">
      <dsp:nvSpPr>
        <dsp:cNvPr id="0" name=""/>
        <dsp:cNvSpPr/>
      </dsp:nvSpPr>
      <dsp:spPr>
        <a:xfrm>
          <a:off x="802957" y="100433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6F38C-5979-4AC1-83F0-1CDD5E96DC3A}">
      <dsp:nvSpPr>
        <dsp:cNvPr id="0" name=""/>
        <dsp:cNvSpPr/>
      </dsp:nvSpPr>
      <dsp:spPr>
        <a:xfrm>
          <a:off x="863179" y="1013889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r>
            <a:rPr lang="tr-TR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</a:p>
      </dsp:txBody>
      <dsp:txXfrm>
        <a:off x="863179" y="1013889"/>
        <a:ext cx="3151608" cy="191039"/>
      </dsp:txXfrm>
    </dsp:sp>
    <dsp:sp modelId="{268E701B-1EA6-437F-BF89-A90C2104A90E}">
      <dsp:nvSpPr>
        <dsp:cNvPr id="0" name=""/>
        <dsp:cNvSpPr/>
      </dsp:nvSpPr>
      <dsp:spPr>
        <a:xfrm>
          <a:off x="802957" y="1204929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1027C-23D2-4416-935E-AFF46CA35069}">
      <dsp:nvSpPr>
        <dsp:cNvPr id="0" name=""/>
        <dsp:cNvSpPr/>
      </dsp:nvSpPr>
      <dsp:spPr>
        <a:xfrm>
          <a:off x="863179" y="1214481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Design </a:t>
          </a:r>
          <a:r>
            <a:rPr lang="tr-TR" sz="1100" b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214481"/>
        <a:ext cx="3151608" cy="191039"/>
      </dsp:txXfrm>
    </dsp:sp>
    <dsp:sp modelId="{A147B154-4613-43C8-BA36-DE139BEB4863}">
      <dsp:nvSpPr>
        <dsp:cNvPr id="0" name=""/>
        <dsp:cNvSpPr/>
      </dsp:nvSpPr>
      <dsp:spPr>
        <a:xfrm>
          <a:off x="802957" y="1405521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A0611-94D5-4574-BF4A-C744111CB11A}">
      <dsp:nvSpPr>
        <dsp:cNvPr id="0" name=""/>
        <dsp:cNvSpPr/>
      </dsp:nvSpPr>
      <dsp:spPr>
        <a:xfrm>
          <a:off x="863179" y="1415073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strike="noStrike" kern="1200">
              <a:solidFill>
                <a:srgbClr val="FF0000"/>
              </a:solidFill>
              <a:effectLst/>
              <a:latin typeface="Roboto Condensed Light"/>
              <a:ea typeface="Roboto Condensed Light"/>
            </a:rPr>
            <a:t>Metallurgical and Materials Engineering (English)</a:t>
          </a:r>
          <a:endParaRPr lang="tr-TR" sz="1100" b="1" kern="1200">
            <a:solidFill>
              <a:srgbClr val="FF0000"/>
            </a:solidFill>
            <a:latin typeface="Roboto Condensed Light"/>
            <a:ea typeface="Roboto Condensed Light"/>
          </a:endParaRPr>
        </a:p>
      </dsp:txBody>
      <dsp:txXfrm>
        <a:off x="863179" y="1415073"/>
        <a:ext cx="3151608" cy="191039"/>
      </dsp:txXfrm>
    </dsp:sp>
    <dsp:sp modelId="{84450A33-1E02-4B20-B290-67C37D03D2EB}">
      <dsp:nvSpPr>
        <dsp:cNvPr id="0" name=""/>
        <dsp:cNvSpPr/>
      </dsp:nvSpPr>
      <dsp:spPr>
        <a:xfrm>
          <a:off x="802957" y="1606113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AA63F-5B02-4AEB-B13B-DA4AE6AC4D91}">
      <dsp:nvSpPr>
        <dsp:cNvPr id="0" name=""/>
        <dsp:cNvSpPr/>
      </dsp:nvSpPr>
      <dsp:spPr>
        <a:xfrm>
          <a:off x="863179" y="1615665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Education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615665"/>
        <a:ext cx="3151608" cy="191039"/>
      </dsp:txXfrm>
    </dsp:sp>
    <dsp:sp modelId="{45F253D7-A5D0-4C71-B2EC-A26385371F03}">
      <dsp:nvSpPr>
        <dsp:cNvPr id="0" name=""/>
        <dsp:cNvSpPr/>
      </dsp:nvSpPr>
      <dsp:spPr>
        <a:xfrm>
          <a:off x="802957" y="1806705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14FD8-C129-4B69-8F44-ADB2E626ED75}">
      <dsp:nvSpPr>
        <dsp:cNvPr id="0" name=""/>
        <dsp:cNvSpPr/>
      </dsp:nvSpPr>
      <dsp:spPr>
        <a:xfrm>
          <a:off x="863179" y="1816257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Waste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816257"/>
        <a:ext cx="3151608" cy="191039"/>
      </dsp:txXfrm>
    </dsp:sp>
    <dsp:sp modelId="{0F35CF29-7C86-465A-9A44-D5CD4F13DE33}">
      <dsp:nvSpPr>
        <dsp:cNvPr id="0" name=""/>
        <dsp:cNvSpPr/>
      </dsp:nvSpPr>
      <dsp:spPr>
        <a:xfrm>
          <a:off x="802957" y="200729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BBB74-9EC0-49E9-A53D-7A9CBCE5CF92}">
      <dsp:nvSpPr>
        <dsp:cNvPr id="0" name=""/>
        <dsp:cNvSpPr/>
      </dsp:nvSpPr>
      <dsp:spPr>
        <a:xfrm>
          <a:off x="863179" y="2016849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Medical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Biochemistry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2016849"/>
        <a:ext cx="3151608" cy="191039"/>
      </dsp:txXfrm>
    </dsp:sp>
    <dsp:sp modelId="{5F9C70B6-EB67-41F3-B49D-CC7CC215BB8B}">
      <dsp:nvSpPr>
        <dsp:cNvPr id="0" name=""/>
        <dsp:cNvSpPr/>
      </dsp:nvSpPr>
      <dsp:spPr>
        <a:xfrm>
          <a:off x="802957" y="2207889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F4734-E64E-4E89-BF6E-89237DF3F802}">
      <dsp:nvSpPr>
        <dsp:cNvPr id="0" name=""/>
        <dsp:cNvSpPr/>
      </dsp:nvSpPr>
      <dsp:spPr>
        <a:xfrm>
          <a:off x="863179" y="2217441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Biomedical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2217441"/>
        <a:ext cx="3151608" cy="191039"/>
      </dsp:txXfrm>
    </dsp:sp>
    <dsp:sp modelId="{E26B841E-118F-4B0A-95EA-52A034C6D2FA}">
      <dsp:nvSpPr>
        <dsp:cNvPr id="0" name=""/>
        <dsp:cNvSpPr/>
      </dsp:nvSpPr>
      <dsp:spPr>
        <a:xfrm>
          <a:off x="802957" y="2408481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00986-7CA1-4061-BAB6-850BE13E31FF}">
      <dsp:nvSpPr>
        <dsp:cNvPr id="0" name=""/>
        <dsp:cNvSpPr/>
      </dsp:nvSpPr>
      <dsp:spPr>
        <a:xfrm>
          <a:off x="863179" y="2418033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i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Food</a:t>
          </a:r>
          <a:r>
            <a:rPr lang="tr-TR" sz="1100" b="0" i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0" i="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Toxicology</a:t>
          </a:r>
          <a:endParaRPr lang="tr-TR" sz="1100" b="0" i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2418033"/>
        <a:ext cx="3151608" cy="191039"/>
      </dsp:txXfrm>
    </dsp:sp>
    <dsp:sp modelId="{1F173D77-CEFF-46BA-84BE-18F40259277B}">
      <dsp:nvSpPr>
        <dsp:cNvPr id="0" name=""/>
        <dsp:cNvSpPr/>
      </dsp:nvSpPr>
      <dsp:spPr>
        <a:xfrm>
          <a:off x="802957" y="2609073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5E695-E70D-49B7-B0C5-E757EF67F375}">
      <dsp:nvSpPr>
        <dsp:cNvPr id="0" name=""/>
        <dsp:cNvSpPr/>
      </dsp:nvSpPr>
      <dsp:spPr>
        <a:xfrm>
          <a:off x="863179" y="2618625"/>
          <a:ext cx="3151608" cy="191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Bioinformatics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2618625"/>
        <a:ext cx="3151608" cy="191039"/>
      </dsp:txXfrm>
    </dsp:sp>
    <dsp:sp modelId="{0D96B8E5-6119-4E08-A9C6-AFBF943C03A3}">
      <dsp:nvSpPr>
        <dsp:cNvPr id="0" name=""/>
        <dsp:cNvSpPr/>
      </dsp:nvSpPr>
      <dsp:spPr>
        <a:xfrm>
          <a:off x="802957" y="2809665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61651-AF02-4BA0-85F9-74F82A56D2AB}">
      <dsp:nvSpPr>
        <dsp:cNvPr id="0" name=""/>
        <dsp:cNvSpPr/>
      </dsp:nvSpPr>
      <dsp:spPr>
        <a:xfrm>
          <a:off x="0" y="946"/>
          <a:ext cx="401478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7338C-0661-4E99-A1D8-5B961752155E}">
      <dsp:nvSpPr>
        <dsp:cNvPr id="0" name=""/>
        <dsp:cNvSpPr/>
      </dsp:nvSpPr>
      <dsp:spPr>
        <a:xfrm>
          <a:off x="0" y="946"/>
          <a:ext cx="802957" cy="1936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Doctorate</a:t>
          </a:r>
          <a:r>
            <a:rPr lang="tr-TR" sz="12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Programs</a:t>
          </a:r>
        </a:p>
      </dsp:txBody>
      <dsp:txXfrm>
        <a:off x="0" y="946"/>
        <a:ext cx="802957" cy="1936057"/>
      </dsp:txXfrm>
    </dsp:sp>
    <dsp:sp modelId="{C3D1A4DF-B884-43BB-BE76-CAB47D3F65F7}">
      <dsp:nvSpPr>
        <dsp:cNvPr id="0" name=""/>
        <dsp:cNvSpPr/>
      </dsp:nvSpPr>
      <dsp:spPr>
        <a:xfrm>
          <a:off x="863179" y="11132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Computer Engineering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1132"/>
        <a:ext cx="3151608" cy="203720"/>
      </dsp:txXfrm>
    </dsp:sp>
    <dsp:sp modelId="{069FBA8C-5348-4618-813C-8BB23C841556}">
      <dsp:nvSpPr>
        <dsp:cNvPr id="0" name=""/>
        <dsp:cNvSpPr/>
      </dsp:nvSpPr>
      <dsp:spPr>
        <a:xfrm>
          <a:off x="802957" y="214853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34746-AB98-4B35-80D8-FF0CB9E8CA14}">
      <dsp:nvSpPr>
        <dsp:cNvPr id="0" name=""/>
        <dsp:cNvSpPr/>
      </dsp:nvSpPr>
      <dsp:spPr>
        <a:xfrm>
          <a:off x="863179" y="225039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 Engineering</a:t>
          </a:r>
        </a:p>
      </dsp:txBody>
      <dsp:txXfrm>
        <a:off x="863179" y="225039"/>
        <a:ext cx="3151608" cy="203720"/>
      </dsp:txXfrm>
    </dsp:sp>
    <dsp:sp modelId="{31EDA9BA-349B-40F0-8137-239B0031BF9D}">
      <dsp:nvSpPr>
        <dsp:cNvPr id="0" name=""/>
        <dsp:cNvSpPr/>
      </dsp:nvSpPr>
      <dsp:spPr>
        <a:xfrm>
          <a:off x="802957" y="428760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29F7E-986F-4B23-BE70-72450E10F5F6}">
      <dsp:nvSpPr>
        <dsp:cNvPr id="0" name=""/>
        <dsp:cNvSpPr/>
      </dsp:nvSpPr>
      <dsp:spPr>
        <a:xfrm>
          <a:off x="863179" y="438946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en-US" sz="1100" b="1" kern="1200">
              <a:latin typeface="Roboto Condensed Light"/>
              <a:ea typeface="Roboto Condensed Light"/>
            </a:rPr>
            <a:t>Electrical-Electronics Engineering</a:t>
          </a:r>
        </a:p>
      </dsp:txBody>
      <dsp:txXfrm>
        <a:off x="863179" y="438946"/>
        <a:ext cx="3151608" cy="203720"/>
      </dsp:txXfrm>
    </dsp:sp>
    <dsp:sp modelId="{5E0350D3-0468-4E82-A731-3B887B085FFE}">
      <dsp:nvSpPr>
        <dsp:cNvPr id="0" name=""/>
        <dsp:cNvSpPr/>
      </dsp:nvSpPr>
      <dsp:spPr>
        <a:xfrm>
          <a:off x="802957" y="64266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4C8BA-4915-42DB-90D8-D588D58AFAF8}">
      <dsp:nvSpPr>
        <dsp:cNvPr id="0" name=""/>
        <dsp:cNvSpPr/>
      </dsp:nvSpPr>
      <dsp:spPr>
        <a:xfrm>
          <a:off x="863179" y="652853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Mechanical Education</a:t>
          </a:r>
        </a:p>
      </dsp:txBody>
      <dsp:txXfrm>
        <a:off x="863179" y="652853"/>
        <a:ext cx="3151608" cy="203720"/>
      </dsp:txXfrm>
    </dsp:sp>
    <dsp:sp modelId="{7C6F5E12-8E8C-4CFC-A098-EE3F32ADDDC4}">
      <dsp:nvSpPr>
        <dsp:cNvPr id="0" name=""/>
        <dsp:cNvSpPr/>
      </dsp:nvSpPr>
      <dsp:spPr>
        <a:xfrm>
          <a:off x="802957" y="856574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C3FC4-C80F-47EC-8005-A4598FD7A9EE}">
      <dsp:nvSpPr>
        <dsp:cNvPr id="0" name=""/>
        <dsp:cNvSpPr/>
      </dsp:nvSpPr>
      <dsp:spPr>
        <a:xfrm>
          <a:off x="863179" y="866760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Metal Education</a:t>
          </a:r>
        </a:p>
      </dsp:txBody>
      <dsp:txXfrm>
        <a:off x="863179" y="866760"/>
        <a:ext cx="3151608" cy="203720"/>
      </dsp:txXfrm>
    </dsp:sp>
    <dsp:sp modelId="{5742BF78-C39E-4E01-BCD5-0B51EC8CEF7B}">
      <dsp:nvSpPr>
        <dsp:cNvPr id="0" name=""/>
        <dsp:cNvSpPr/>
      </dsp:nvSpPr>
      <dsp:spPr>
        <a:xfrm>
          <a:off x="802957" y="1070480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C3008-C66F-4B3F-83D6-AF7252165F22}">
      <dsp:nvSpPr>
        <dsp:cNvPr id="0" name=""/>
        <dsp:cNvSpPr/>
      </dsp:nvSpPr>
      <dsp:spPr>
        <a:xfrm>
          <a:off x="863179" y="1080666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Furniture and Decoration Education</a:t>
          </a:r>
        </a:p>
      </dsp:txBody>
      <dsp:txXfrm>
        <a:off x="863179" y="1080666"/>
        <a:ext cx="3151608" cy="203720"/>
      </dsp:txXfrm>
    </dsp:sp>
    <dsp:sp modelId="{41AA4EEB-7F59-4BC5-A7CE-EC3C8213AF9D}">
      <dsp:nvSpPr>
        <dsp:cNvPr id="0" name=""/>
        <dsp:cNvSpPr/>
      </dsp:nvSpPr>
      <dsp:spPr>
        <a:xfrm>
          <a:off x="802957" y="128438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C441F-F8DA-4CF6-BEAC-4F76AD1F4147}">
      <dsp:nvSpPr>
        <dsp:cNvPr id="0" name=""/>
        <dsp:cNvSpPr/>
      </dsp:nvSpPr>
      <dsp:spPr>
        <a:xfrm>
          <a:off x="863179" y="1294573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Mechatronics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294573"/>
        <a:ext cx="3151608" cy="203720"/>
      </dsp:txXfrm>
    </dsp:sp>
    <dsp:sp modelId="{915B8401-163F-478F-AC21-81D084090730}">
      <dsp:nvSpPr>
        <dsp:cNvPr id="0" name=""/>
        <dsp:cNvSpPr/>
      </dsp:nvSpPr>
      <dsp:spPr>
        <a:xfrm>
          <a:off x="802957" y="1498294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3067B-1E5F-4EF9-A56A-536606F66C4C}">
      <dsp:nvSpPr>
        <dsp:cNvPr id="0" name=""/>
        <dsp:cNvSpPr/>
      </dsp:nvSpPr>
      <dsp:spPr>
        <a:xfrm>
          <a:off x="863179" y="1508480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Industrial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Design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508480"/>
        <a:ext cx="3151608" cy="203720"/>
      </dsp:txXfrm>
    </dsp:sp>
    <dsp:sp modelId="{1A5F5574-5259-4127-8930-20F6FDF3E4C9}">
      <dsp:nvSpPr>
        <dsp:cNvPr id="0" name=""/>
        <dsp:cNvSpPr/>
      </dsp:nvSpPr>
      <dsp:spPr>
        <a:xfrm>
          <a:off x="802957" y="1712201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78AED-5F5B-429B-847E-8B2C295DCB5F}">
      <dsp:nvSpPr>
        <dsp:cNvPr id="0" name=""/>
        <dsp:cNvSpPr/>
      </dsp:nvSpPr>
      <dsp:spPr>
        <a:xfrm>
          <a:off x="863179" y="1722387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462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Biomedical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722387"/>
        <a:ext cx="3151608" cy="203720"/>
      </dsp:txXfrm>
    </dsp:sp>
    <dsp:sp modelId="{A7E76598-23C7-4C42-AC08-B0867AB3F83A}">
      <dsp:nvSpPr>
        <dsp:cNvPr id="0" name=""/>
        <dsp:cNvSpPr/>
      </dsp:nvSpPr>
      <dsp:spPr>
        <a:xfrm>
          <a:off x="802957" y="1926108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61651-AF02-4BA0-85F9-74F82A56D2AB}">
      <dsp:nvSpPr>
        <dsp:cNvPr id="0" name=""/>
        <dsp:cNvSpPr/>
      </dsp:nvSpPr>
      <dsp:spPr>
        <a:xfrm>
          <a:off x="0" y="946"/>
          <a:ext cx="401478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7338C-0661-4E99-A1D8-5B961752155E}">
      <dsp:nvSpPr>
        <dsp:cNvPr id="0" name=""/>
        <dsp:cNvSpPr/>
      </dsp:nvSpPr>
      <dsp:spPr>
        <a:xfrm>
          <a:off x="0" y="946"/>
          <a:ext cx="802957" cy="1936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</a:p>
      </dsp:txBody>
      <dsp:txXfrm>
        <a:off x="0" y="946"/>
        <a:ext cx="802957" cy="1936058"/>
      </dsp:txXfrm>
    </dsp:sp>
    <dsp:sp modelId="{C3D1A4DF-B884-43BB-BE76-CAB47D3F65F7}">
      <dsp:nvSpPr>
        <dsp:cNvPr id="0" name=""/>
        <dsp:cNvSpPr/>
      </dsp:nvSpPr>
      <dsp:spPr>
        <a:xfrm>
          <a:off x="863179" y="11132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Chemistry 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1132"/>
        <a:ext cx="3151608" cy="203720"/>
      </dsp:txXfrm>
    </dsp:sp>
    <dsp:sp modelId="{069FBA8C-5348-4618-813C-8BB23C841556}">
      <dsp:nvSpPr>
        <dsp:cNvPr id="0" name=""/>
        <dsp:cNvSpPr/>
      </dsp:nvSpPr>
      <dsp:spPr>
        <a:xfrm>
          <a:off x="802957" y="214853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27FF6-DF7E-49F8-ABBB-5D0232C7157D}">
      <dsp:nvSpPr>
        <dsp:cNvPr id="0" name=""/>
        <dsp:cNvSpPr/>
      </dsp:nvSpPr>
      <dsp:spPr>
        <a:xfrm>
          <a:off x="863179" y="225039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Architecture</a:t>
          </a:r>
        </a:p>
      </dsp:txBody>
      <dsp:txXfrm>
        <a:off x="863179" y="225039"/>
        <a:ext cx="3151608" cy="203720"/>
      </dsp:txXfrm>
    </dsp:sp>
    <dsp:sp modelId="{5528CB9A-FFC4-4FDB-A993-93F4D47ED98C}">
      <dsp:nvSpPr>
        <dsp:cNvPr id="0" name=""/>
        <dsp:cNvSpPr/>
      </dsp:nvSpPr>
      <dsp:spPr>
        <a:xfrm>
          <a:off x="802957" y="428760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78A5-A18B-4480-AED8-E1760810D17E}">
      <dsp:nvSpPr>
        <dsp:cNvPr id="0" name=""/>
        <dsp:cNvSpPr/>
      </dsp:nvSpPr>
      <dsp:spPr>
        <a:xfrm>
          <a:off x="863179" y="438946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Manufacturing Engineering</a:t>
          </a:r>
        </a:p>
      </dsp:txBody>
      <dsp:txXfrm>
        <a:off x="863179" y="438946"/>
        <a:ext cx="3151608" cy="203720"/>
      </dsp:txXfrm>
    </dsp:sp>
    <dsp:sp modelId="{52230606-AD70-4091-8D73-3B0B76CF4824}">
      <dsp:nvSpPr>
        <dsp:cNvPr id="0" name=""/>
        <dsp:cNvSpPr/>
      </dsp:nvSpPr>
      <dsp:spPr>
        <a:xfrm>
          <a:off x="802957" y="642667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C73BB-276D-4B8B-AFE3-B1D9D53CA641}">
      <dsp:nvSpPr>
        <dsp:cNvPr id="0" name=""/>
        <dsp:cNvSpPr/>
      </dsp:nvSpPr>
      <dsp:spPr>
        <a:xfrm>
          <a:off x="863179" y="652853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Metallurgy and Materials Engineering</a:t>
          </a:r>
        </a:p>
      </dsp:txBody>
      <dsp:txXfrm>
        <a:off x="863179" y="652853"/>
        <a:ext cx="3151608" cy="203720"/>
      </dsp:txXfrm>
    </dsp:sp>
    <dsp:sp modelId="{AD214F7E-CDB3-4442-A617-A0C2F12102D8}">
      <dsp:nvSpPr>
        <dsp:cNvPr id="0" name=""/>
        <dsp:cNvSpPr/>
      </dsp:nvSpPr>
      <dsp:spPr>
        <a:xfrm>
          <a:off x="802957" y="856574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3F7C8-5460-4973-BB2C-E7A6BFBB3C37}">
      <dsp:nvSpPr>
        <dsp:cNvPr id="0" name=""/>
        <dsp:cNvSpPr/>
      </dsp:nvSpPr>
      <dsp:spPr>
        <a:xfrm>
          <a:off x="863179" y="866760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Energy Systems Engineering</a:t>
          </a:r>
        </a:p>
      </dsp:txBody>
      <dsp:txXfrm>
        <a:off x="863179" y="866760"/>
        <a:ext cx="3151608" cy="203720"/>
      </dsp:txXfrm>
    </dsp:sp>
    <dsp:sp modelId="{4D99BCD2-59DD-40CD-89C7-5051148B77E6}">
      <dsp:nvSpPr>
        <dsp:cNvPr id="0" name=""/>
        <dsp:cNvSpPr/>
      </dsp:nvSpPr>
      <dsp:spPr>
        <a:xfrm>
          <a:off x="802957" y="1070481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198D6-3980-4CA4-A4ED-434AC208CA18}">
      <dsp:nvSpPr>
        <dsp:cNvPr id="0" name=""/>
        <dsp:cNvSpPr/>
      </dsp:nvSpPr>
      <dsp:spPr>
        <a:xfrm>
          <a:off x="863179" y="1080667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Forest</a:t>
          </a:r>
          <a:r>
            <a:rPr lang="tr-TR" sz="1100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ry</a:t>
          </a:r>
          <a:r>
            <a:rPr lang="tr-TR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en-US" sz="110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Engineering</a:t>
          </a:r>
        </a:p>
      </dsp:txBody>
      <dsp:txXfrm>
        <a:off x="863179" y="1080667"/>
        <a:ext cx="3151608" cy="203720"/>
      </dsp:txXfrm>
    </dsp:sp>
    <dsp:sp modelId="{989AE3DF-F40C-4209-8E08-9D5767D7D528}">
      <dsp:nvSpPr>
        <dsp:cNvPr id="0" name=""/>
        <dsp:cNvSpPr/>
      </dsp:nvSpPr>
      <dsp:spPr>
        <a:xfrm>
          <a:off x="802957" y="1284388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27D20-A184-4073-8E5B-1D958DA456DB}">
      <dsp:nvSpPr>
        <dsp:cNvPr id="0" name=""/>
        <dsp:cNvSpPr/>
      </dsp:nvSpPr>
      <dsp:spPr>
        <a:xfrm>
          <a:off x="863179" y="1294574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Mathematics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294574"/>
        <a:ext cx="3151608" cy="203720"/>
      </dsp:txXfrm>
    </dsp:sp>
    <dsp:sp modelId="{38F43369-96E8-49C6-A800-4ACD750832B4}">
      <dsp:nvSpPr>
        <dsp:cNvPr id="0" name=""/>
        <dsp:cNvSpPr/>
      </dsp:nvSpPr>
      <dsp:spPr>
        <a:xfrm>
          <a:off x="802957" y="1498295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300EE-65E6-4DAF-9255-9E28069ED06B}">
      <dsp:nvSpPr>
        <dsp:cNvPr id="0" name=""/>
        <dsp:cNvSpPr/>
      </dsp:nvSpPr>
      <dsp:spPr>
        <a:xfrm>
          <a:off x="863179" y="1508481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Physics</a:t>
          </a:r>
          <a:endParaRPr lang="en-US" sz="110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508481"/>
        <a:ext cx="3151608" cy="203720"/>
      </dsp:txXfrm>
    </dsp:sp>
    <dsp:sp modelId="{E51D2DE5-22F3-4A9A-8A8B-B7ACD21A3AC2}">
      <dsp:nvSpPr>
        <dsp:cNvPr id="0" name=""/>
        <dsp:cNvSpPr/>
      </dsp:nvSpPr>
      <dsp:spPr>
        <a:xfrm>
          <a:off x="802957" y="1712202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AE64E-5867-4A63-87D7-9E4DBA6A9558}">
      <dsp:nvSpPr>
        <dsp:cNvPr id="0" name=""/>
        <dsp:cNvSpPr/>
      </dsp:nvSpPr>
      <dsp:spPr>
        <a:xfrm>
          <a:off x="863179" y="1722388"/>
          <a:ext cx="3151608" cy="2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Waste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en-US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63179" y="1722388"/>
        <a:ext cx="3151608" cy="203720"/>
      </dsp:txXfrm>
    </dsp:sp>
    <dsp:sp modelId="{BC05A073-99DD-4A12-9EFC-FFAA2281CCBB}">
      <dsp:nvSpPr>
        <dsp:cNvPr id="0" name=""/>
        <dsp:cNvSpPr/>
      </dsp:nvSpPr>
      <dsp:spPr>
        <a:xfrm>
          <a:off x="802957" y="1926109"/>
          <a:ext cx="32118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F8F2A-238E-458D-8FE5-FC2C1EF52FF7}">
      <dsp:nvSpPr>
        <dsp:cNvPr id="0" name=""/>
        <dsp:cNvSpPr/>
      </dsp:nvSpPr>
      <dsp:spPr>
        <a:xfrm>
          <a:off x="0" y="0"/>
          <a:ext cx="379094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7C275-6031-42B7-83D7-4F15DB8C5F05}">
      <dsp:nvSpPr>
        <dsp:cNvPr id="0" name=""/>
        <dsp:cNvSpPr/>
      </dsp:nvSpPr>
      <dsp:spPr>
        <a:xfrm>
          <a:off x="0" y="1230"/>
          <a:ext cx="758189" cy="2518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Master </a:t>
          </a:r>
          <a:r>
            <a:rPr lang="tr-TR" sz="1200" b="1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Prorgams</a:t>
          </a:r>
          <a:endParaRPr lang="tr-TR" sz="12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230"/>
        <a:ext cx="758189" cy="2518488"/>
      </dsp:txXfrm>
    </dsp:sp>
    <dsp:sp modelId="{A127849B-01A3-478C-8588-1ECD10BC8F91}">
      <dsp:nvSpPr>
        <dsp:cNvPr id="0" name=""/>
        <dsp:cNvSpPr/>
      </dsp:nvSpPr>
      <dsp:spPr>
        <a:xfrm>
          <a:off x="815054" y="12083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12083"/>
        <a:ext cx="2975894" cy="217047"/>
      </dsp:txXfrm>
    </dsp:sp>
    <dsp:sp modelId="{177938CD-AE61-4176-BDFB-2889A75592AE}">
      <dsp:nvSpPr>
        <dsp:cNvPr id="0" name=""/>
        <dsp:cNvSpPr/>
      </dsp:nvSpPr>
      <dsp:spPr>
        <a:xfrm>
          <a:off x="758189" y="229130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F9301-900F-47C6-BA3A-CE25C5E415EB}">
      <dsp:nvSpPr>
        <dsp:cNvPr id="0" name=""/>
        <dsp:cNvSpPr/>
      </dsp:nvSpPr>
      <dsp:spPr>
        <a:xfrm>
          <a:off x="815054" y="239983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Business Administration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239983"/>
        <a:ext cx="2975894" cy="217047"/>
      </dsp:txXfrm>
    </dsp:sp>
    <dsp:sp modelId="{CE36A9E5-9864-423B-9F38-A1CB8C01092A}">
      <dsp:nvSpPr>
        <dsp:cNvPr id="0" name=""/>
        <dsp:cNvSpPr/>
      </dsp:nvSpPr>
      <dsp:spPr>
        <a:xfrm>
          <a:off x="758189" y="457030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DF68A-6D62-406C-A15D-2DC1DECA5CE2}">
      <dsp:nvSpPr>
        <dsp:cNvPr id="0" name=""/>
        <dsp:cNvSpPr/>
      </dsp:nvSpPr>
      <dsp:spPr>
        <a:xfrm>
          <a:off x="815054" y="467882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Public Administration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467882"/>
        <a:ext cx="2975894" cy="217047"/>
      </dsp:txXfrm>
    </dsp:sp>
    <dsp:sp modelId="{8D082EB2-3157-45D6-BE4A-D216FE6A158F}">
      <dsp:nvSpPr>
        <dsp:cNvPr id="0" name=""/>
        <dsp:cNvSpPr/>
      </dsp:nvSpPr>
      <dsp:spPr>
        <a:xfrm>
          <a:off x="758189" y="684930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D21D4-ABF3-44D1-81CA-2A7941B1B04B}">
      <dsp:nvSpPr>
        <dsp:cNvPr id="0" name=""/>
        <dsp:cNvSpPr/>
      </dsp:nvSpPr>
      <dsp:spPr>
        <a:xfrm>
          <a:off x="815054" y="695782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Sociology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695782"/>
        <a:ext cx="2975894" cy="217047"/>
      </dsp:txXfrm>
    </dsp:sp>
    <dsp:sp modelId="{684F6DED-D281-40A1-AE48-B01873E8153F}">
      <dsp:nvSpPr>
        <dsp:cNvPr id="0" name=""/>
        <dsp:cNvSpPr/>
      </dsp:nvSpPr>
      <dsp:spPr>
        <a:xfrm>
          <a:off x="758189" y="912830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1F593-D169-454A-B22D-A21106E33450}">
      <dsp:nvSpPr>
        <dsp:cNvPr id="0" name=""/>
        <dsp:cNvSpPr/>
      </dsp:nvSpPr>
      <dsp:spPr>
        <a:xfrm>
          <a:off x="815054" y="923682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Turkish Language and Literature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923682"/>
        <a:ext cx="2975894" cy="217047"/>
      </dsp:txXfrm>
    </dsp:sp>
    <dsp:sp modelId="{95BA4D49-886B-4BF7-BD21-FF08A4B39757}">
      <dsp:nvSpPr>
        <dsp:cNvPr id="0" name=""/>
        <dsp:cNvSpPr/>
      </dsp:nvSpPr>
      <dsp:spPr>
        <a:xfrm>
          <a:off x="758189" y="1140729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B3EB4-958B-45D8-95C0-FA2A8564C655}">
      <dsp:nvSpPr>
        <dsp:cNvPr id="0" name=""/>
        <dsp:cNvSpPr/>
      </dsp:nvSpPr>
      <dsp:spPr>
        <a:xfrm>
          <a:off x="815054" y="1151582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Economics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1151582"/>
        <a:ext cx="2975894" cy="217047"/>
      </dsp:txXfrm>
    </dsp:sp>
    <dsp:sp modelId="{43E9042F-B9CC-4741-AD2E-606E681037DB}">
      <dsp:nvSpPr>
        <dsp:cNvPr id="0" name=""/>
        <dsp:cNvSpPr/>
      </dsp:nvSpPr>
      <dsp:spPr>
        <a:xfrm>
          <a:off x="758189" y="1368629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1E50F-05A7-494F-BEEC-FD604AC2F515}">
      <dsp:nvSpPr>
        <dsp:cNvPr id="0" name=""/>
        <dsp:cNvSpPr/>
      </dsp:nvSpPr>
      <dsp:spPr>
        <a:xfrm>
          <a:off x="815054" y="1379482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Relations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1379482"/>
        <a:ext cx="2975894" cy="217047"/>
      </dsp:txXfrm>
    </dsp:sp>
    <dsp:sp modelId="{3D2B44CF-EFFA-4629-8125-31E458B4C528}">
      <dsp:nvSpPr>
        <dsp:cNvPr id="0" name=""/>
        <dsp:cNvSpPr/>
      </dsp:nvSpPr>
      <dsp:spPr>
        <a:xfrm>
          <a:off x="758189" y="1596529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FDC85-8C21-4F22-B139-ECC2ED21E012}">
      <dsp:nvSpPr>
        <dsp:cNvPr id="0" name=""/>
        <dsp:cNvSpPr/>
      </dsp:nvSpPr>
      <dsp:spPr>
        <a:xfrm>
          <a:off x="815054" y="1607381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Geography    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1607381"/>
        <a:ext cx="2975894" cy="217047"/>
      </dsp:txXfrm>
    </dsp:sp>
    <dsp:sp modelId="{7F4CA564-2E34-4109-AFED-81593E567995}">
      <dsp:nvSpPr>
        <dsp:cNvPr id="0" name=""/>
        <dsp:cNvSpPr/>
      </dsp:nvSpPr>
      <dsp:spPr>
        <a:xfrm>
          <a:off x="758189" y="1824429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EE223-7CE2-4FC3-B4A4-CB9B0F7DF157}">
      <dsp:nvSpPr>
        <dsp:cNvPr id="0" name=""/>
        <dsp:cNvSpPr/>
      </dsp:nvSpPr>
      <dsp:spPr>
        <a:xfrm>
          <a:off x="815054" y="1835281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English Language and Literature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1835281"/>
        <a:ext cx="2975894" cy="217047"/>
      </dsp:txXfrm>
    </dsp:sp>
    <dsp:sp modelId="{F44B581E-8079-43AA-9639-447B09CC33A9}">
      <dsp:nvSpPr>
        <dsp:cNvPr id="0" name=""/>
        <dsp:cNvSpPr/>
      </dsp:nvSpPr>
      <dsp:spPr>
        <a:xfrm>
          <a:off x="758189" y="2052329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39801-F2F5-478A-A384-ABBA96403FB0}">
      <dsp:nvSpPr>
        <dsp:cNvPr id="0" name=""/>
        <dsp:cNvSpPr/>
      </dsp:nvSpPr>
      <dsp:spPr>
        <a:xfrm>
          <a:off x="815054" y="2063181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Regional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Studies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2063181"/>
        <a:ext cx="2975894" cy="217047"/>
      </dsp:txXfrm>
    </dsp:sp>
    <dsp:sp modelId="{A40078CB-2279-4DFF-8E3A-81CC2E5D8943}">
      <dsp:nvSpPr>
        <dsp:cNvPr id="0" name=""/>
        <dsp:cNvSpPr/>
      </dsp:nvSpPr>
      <dsp:spPr>
        <a:xfrm>
          <a:off x="758189" y="2280229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48C45-7797-4E93-8BC2-62223EFD8BF0}">
      <dsp:nvSpPr>
        <dsp:cNvPr id="0" name=""/>
        <dsp:cNvSpPr/>
      </dsp:nvSpPr>
      <dsp:spPr>
        <a:xfrm>
          <a:off x="815054" y="2291081"/>
          <a:ext cx="2975894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Communication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15054" y="2291081"/>
        <a:ext cx="2975894" cy="217047"/>
      </dsp:txXfrm>
    </dsp:sp>
    <dsp:sp modelId="{F25D0C60-F8CE-4DF5-9DC7-2D62B2C541C4}">
      <dsp:nvSpPr>
        <dsp:cNvPr id="0" name=""/>
        <dsp:cNvSpPr/>
      </dsp:nvSpPr>
      <dsp:spPr>
        <a:xfrm>
          <a:off x="758189" y="2508128"/>
          <a:ext cx="303275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7DE92-6280-495A-A330-92FD66F126B6}">
      <dsp:nvSpPr>
        <dsp:cNvPr id="0" name=""/>
        <dsp:cNvSpPr/>
      </dsp:nvSpPr>
      <dsp:spPr>
        <a:xfrm>
          <a:off x="0" y="1230"/>
          <a:ext cx="3860801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29D88-1E14-41CE-B3D9-5B8CC129BFE2}">
      <dsp:nvSpPr>
        <dsp:cNvPr id="0" name=""/>
        <dsp:cNvSpPr/>
      </dsp:nvSpPr>
      <dsp:spPr>
        <a:xfrm>
          <a:off x="0" y="1230"/>
          <a:ext cx="772160" cy="2518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0" y="1230"/>
        <a:ext cx="772160" cy="2518488"/>
      </dsp:txXfrm>
    </dsp:sp>
    <dsp:sp modelId="{15AFA74B-9CD8-4186-8D89-B5728AABDE96}">
      <dsp:nvSpPr>
        <dsp:cNvPr id="0" name=""/>
        <dsp:cNvSpPr/>
      </dsp:nvSpPr>
      <dsp:spPr>
        <a:xfrm>
          <a:off x="830072" y="12083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Basic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Islamic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Sciences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12083"/>
        <a:ext cx="3030728" cy="217047"/>
      </dsp:txXfrm>
    </dsp:sp>
    <dsp:sp modelId="{7FA2ABD3-CCA9-4D34-9390-C8B5F16A6AEF}">
      <dsp:nvSpPr>
        <dsp:cNvPr id="0" name=""/>
        <dsp:cNvSpPr/>
      </dsp:nvSpPr>
      <dsp:spPr>
        <a:xfrm>
          <a:off x="772160" y="229130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1E728-BE7B-4A4B-8B0C-386533D9A65B}">
      <dsp:nvSpPr>
        <dsp:cNvPr id="0" name=""/>
        <dsp:cNvSpPr/>
      </dsp:nvSpPr>
      <dsp:spPr>
        <a:xfrm>
          <a:off x="830072" y="239983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Entrepreneurship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239983"/>
        <a:ext cx="3030728" cy="217047"/>
      </dsp:txXfrm>
    </dsp:sp>
    <dsp:sp modelId="{DE3197C7-AAC5-4BCB-A637-D5EBCF9CE7F2}">
      <dsp:nvSpPr>
        <dsp:cNvPr id="0" name=""/>
        <dsp:cNvSpPr/>
      </dsp:nvSpPr>
      <dsp:spPr>
        <a:xfrm>
          <a:off x="772160" y="457030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EAD5A-BE3F-43C7-B4D8-4CF498EF4161}">
      <dsp:nvSpPr>
        <dsp:cNvPr id="0" name=""/>
        <dsp:cNvSpPr/>
      </dsp:nvSpPr>
      <dsp:spPr>
        <a:xfrm>
          <a:off x="830072" y="467882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Tourism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Management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467882"/>
        <a:ext cx="3030728" cy="217047"/>
      </dsp:txXfrm>
    </dsp:sp>
    <dsp:sp modelId="{D6FF595A-ABE6-4336-873F-A5518186A772}">
      <dsp:nvSpPr>
        <dsp:cNvPr id="0" name=""/>
        <dsp:cNvSpPr/>
      </dsp:nvSpPr>
      <dsp:spPr>
        <a:xfrm>
          <a:off x="772160" y="684930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F34A4-790F-418A-AD79-0AE220D51D05}">
      <dsp:nvSpPr>
        <dsp:cNvPr id="0" name=""/>
        <dsp:cNvSpPr/>
      </dsp:nvSpPr>
      <dsp:spPr>
        <a:xfrm>
          <a:off x="830072" y="695782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Tourism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695782"/>
        <a:ext cx="3030728" cy="217047"/>
      </dsp:txXfrm>
    </dsp:sp>
    <dsp:sp modelId="{1142E2D0-7661-424A-B506-CF62B4729B4D}">
      <dsp:nvSpPr>
        <dsp:cNvPr id="0" name=""/>
        <dsp:cNvSpPr/>
      </dsp:nvSpPr>
      <dsp:spPr>
        <a:xfrm>
          <a:off x="772160" y="912830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D1A97-960B-46A4-9FC4-15C029AB4081}">
      <dsp:nvSpPr>
        <dsp:cNvPr id="0" name=""/>
        <dsp:cNvSpPr/>
      </dsp:nvSpPr>
      <dsp:spPr>
        <a:xfrm>
          <a:off x="830072" y="923682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International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Political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Economy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923682"/>
        <a:ext cx="3030728" cy="217047"/>
      </dsp:txXfrm>
    </dsp:sp>
    <dsp:sp modelId="{E7FCB664-9424-4713-9806-0A2E237BFA5C}">
      <dsp:nvSpPr>
        <dsp:cNvPr id="0" name=""/>
        <dsp:cNvSpPr/>
      </dsp:nvSpPr>
      <dsp:spPr>
        <a:xfrm>
          <a:off x="772160" y="1140729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303E2-2CB3-4333-AA64-C2FCB0647EEF}">
      <dsp:nvSpPr>
        <dsp:cNvPr id="0" name=""/>
        <dsp:cNvSpPr/>
      </dsp:nvSpPr>
      <dsp:spPr>
        <a:xfrm>
          <a:off x="830072" y="1151582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Art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History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1151582"/>
        <a:ext cx="3030728" cy="217047"/>
      </dsp:txXfrm>
    </dsp:sp>
    <dsp:sp modelId="{0DBA018E-3953-4BC1-A1D5-788CB044F22E}">
      <dsp:nvSpPr>
        <dsp:cNvPr id="0" name=""/>
        <dsp:cNvSpPr/>
      </dsp:nvSpPr>
      <dsp:spPr>
        <a:xfrm>
          <a:off x="772160" y="1368629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2A750-441F-4CBC-943E-6C8B12F0FA3D}">
      <dsp:nvSpPr>
        <dsp:cNvPr id="0" name=""/>
        <dsp:cNvSpPr/>
      </dsp:nvSpPr>
      <dsp:spPr>
        <a:xfrm>
          <a:off x="830072" y="1379482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Actuary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Risk Management</a:t>
          </a:r>
          <a:endParaRPr lang="tr-TR" sz="1100" b="1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1379482"/>
        <a:ext cx="3030728" cy="217047"/>
      </dsp:txXfrm>
    </dsp:sp>
    <dsp:sp modelId="{0AF33A95-0F03-4450-84A7-FA6A242A84DB}">
      <dsp:nvSpPr>
        <dsp:cNvPr id="0" name=""/>
        <dsp:cNvSpPr/>
      </dsp:nvSpPr>
      <dsp:spPr>
        <a:xfrm>
          <a:off x="772160" y="1596529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36476-1139-4F7A-91DC-962B4267EE78}">
      <dsp:nvSpPr>
        <dsp:cNvPr id="0" name=""/>
        <dsp:cNvSpPr/>
      </dsp:nvSpPr>
      <dsp:spPr>
        <a:xfrm>
          <a:off x="830072" y="1607381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0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Social Work</a:t>
          </a:r>
          <a:endParaRPr lang="tr-TR" sz="1100" b="0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1607381"/>
        <a:ext cx="3030728" cy="217047"/>
      </dsp:txXfrm>
    </dsp:sp>
    <dsp:sp modelId="{22A8C33F-567D-4A8A-A185-A20929E1270F}">
      <dsp:nvSpPr>
        <dsp:cNvPr id="0" name=""/>
        <dsp:cNvSpPr/>
      </dsp:nvSpPr>
      <dsp:spPr>
        <a:xfrm>
          <a:off x="772160" y="1824429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8F8DF-8377-4FF2-81DC-23B70A5909B6}">
      <dsp:nvSpPr>
        <dsp:cNvPr id="0" name=""/>
        <dsp:cNvSpPr/>
      </dsp:nvSpPr>
      <dsp:spPr>
        <a:xfrm>
          <a:off x="830072" y="1835281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Ethıc</a:t>
          </a:r>
          <a:r>
            <a:rPr lang="tr-TR" sz="1100" b="1" i="0" u="none" kern="120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i="0" u="none" kern="1200" err="1">
              <a:latin typeface="Roboto Condensed Light" panose="02000000000000000000" pitchFamily="2" charset="0"/>
              <a:ea typeface="Roboto Condensed Light" panose="02000000000000000000" pitchFamily="2" charset="0"/>
            </a:rPr>
            <a:t>Values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1835281"/>
        <a:ext cx="3030728" cy="217047"/>
      </dsp:txXfrm>
    </dsp:sp>
    <dsp:sp modelId="{6DCB1628-C1F7-4424-AFCB-E35A65C44F9E}">
      <dsp:nvSpPr>
        <dsp:cNvPr id="0" name=""/>
        <dsp:cNvSpPr/>
      </dsp:nvSpPr>
      <dsp:spPr>
        <a:xfrm>
          <a:off x="772160" y="2052329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8E04C-30B9-41D6-A5DB-586AC8A2535B}">
      <dsp:nvSpPr>
        <dsp:cNvPr id="0" name=""/>
        <dsp:cNvSpPr/>
      </dsp:nvSpPr>
      <dsp:spPr>
        <a:xfrm>
          <a:off x="830072" y="2063181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Finance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Islaming</a:t>
          </a:r>
          <a:r>
            <a:rPr lang="tr-TR" sz="1100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Banking</a:t>
          </a:r>
          <a:endParaRPr lang="tr-TR" sz="1100" b="0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2063181"/>
        <a:ext cx="3030728" cy="217047"/>
      </dsp:txXfrm>
    </dsp:sp>
    <dsp:sp modelId="{AC404E1A-3208-4283-BC44-B5A7A5182737}">
      <dsp:nvSpPr>
        <dsp:cNvPr id="0" name=""/>
        <dsp:cNvSpPr/>
      </dsp:nvSpPr>
      <dsp:spPr>
        <a:xfrm>
          <a:off x="772160" y="2280229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E9389-3DE8-4AA6-AF0C-9A6AB50EC0FF}">
      <dsp:nvSpPr>
        <dsp:cNvPr id="0" name=""/>
        <dsp:cNvSpPr/>
      </dsp:nvSpPr>
      <dsp:spPr>
        <a:xfrm>
          <a:off x="830072" y="2291081"/>
          <a:ext cx="3030728" cy="217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Philosophy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and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Religious</a:t>
          </a:r>
          <a:r>
            <a:rPr lang="tr-TR" sz="1100" b="1" u="none" strike="noStrike" kern="1200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tr-TR" sz="1100" b="1" u="none" strike="noStrike" kern="1200" err="1">
              <a:effectLst/>
              <a:latin typeface="Roboto Condensed Light" panose="02000000000000000000" pitchFamily="2" charset="0"/>
              <a:ea typeface="Roboto Condensed Light" panose="02000000000000000000" pitchFamily="2" charset="0"/>
            </a:rPr>
            <a:t>Sciences</a:t>
          </a:r>
          <a:endParaRPr lang="tr-TR" sz="1100" b="1" i="0" u="none" kern="12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sp:txBody>
      <dsp:txXfrm>
        <a:off x="830072" y="2291081"/>
        <a:ext cx="3030728" cy="217047"/>
      </dsp:txXfrm>
    </dsp:sp>
    <dsp:sp modelId="{26003AEB-20D3-46F9-883D-5496A0B3231B}">
      <dsp:nvSpPr>
        <dsp:cNvPr id="0" name=""/>
        <dsp:cNvSpPr/>
      </dsp:nvSpPr>
      <dsp:spPr>
        <a:xfrm>
          <a:off x="772160" y="2508128"/>
          <a:ext cx="308864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0.62799</cdr:x>
      <cdr:y>0.33103</cdr:y>
    </cdr:from>
    <cdr:to>
      <cdr:x>0.72808</cdr:x>
      <cdr:y>0.41226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3FB38780-AE2D-484D-8EC9-4D15177EBFD5}"/>
            </a:ext>
          </a:extLst>
        </cdr:cNvPr>
        <cdr:cNvSpPr txBox="1"/>
      </cdr:nvSpPr>
      <cdr:spPr>
        <a:xfrm xmlns:a="http://schemas.openxmlformats.org/drawingml/2006/main">
          <a:off x="5588875" y="1702676"/>
          <a:ext cx="890752" cy="41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0.6337</cdr:x>
      <cdr:y>0.34091</cdr:y>
    </cdr:from>
    <cdr:to>
      <cdr:x>0.73379</cdr:x>
      <cdr:y>0.42214</cdr:y>
    </cdr:to>
    <cdr:sp macro="" textlink="">
      <cdr:nvSpPr>
        <cdr:cNvPr id="3" name="Metin kutusu 1">
          <a:extLst xmlns:a="http://schemas.openxmlformats.org/drawingml/2006/main">
            <a:ext uri="{FF2B5EF4-FFF2-40B4-BE49-F238E27FC236}">
              <a16:creationId xmlns:a16="http://schemas.microsoft.com/office/drawing/2014/main" id="{AAAF31CA-583D-4EA7-9455-8A26C76700EE}"/>
            </a:ext>
          </a:extLst>
        </cdr:cNvPr>
        <cdr:cNvSpPr txBox="1"/>
      </cdr:nvSpPr>
      <cdr:spPr>
        <a:xfrm xmlns:a="http://schemas.openxmlformats.org/drawingml/2006/main">
          <a:off x="5639675" y="1753476"/>
          <a:ext cx="890752" cy="41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0.62258</cdr:x>
      <cdr:y>0.66037</cdr:y>
    </cdr:from>
    <cdr:to>
      <cdr:x>0.72267</cdr:x>
      <cdr:y>0.74159</cdr:y>
    </cdr:to>
    <cdr:sp macro="" textlink="">
      <cdr:nvSpPr>
        <cdr:cNvPr id="5" name="Metin kutusu 1">
          <a:extLst xmlns:a="http://schemas.openxmlformats.org/drawingml/2006/main">
            <a:ext uri="{FF2B5EF4-FFF2-40B4-BE49-F238E27FC236}">
              <a16:creationId xmlns:a16="http://schemas.microsoft.com/office/drawing/2014/main" id="{E57C78F7-7DE6-49A9-8C10-97C3D4178525}"/>
            </a:ext>
          </a:extLst>
        </cdr:cNvPr>
        <cdr:cNvSpPr txBox="1"/>
      </cdr:nvSpPr>
      <cdr:spPr>
        <a:xfrm xmlns:a="http://schemas.openxmlformats.org/drawingml/2006/main">
          <a:off x="5540703" y="3396592"/>
          <a:ext cx="890752" cy="41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100" dirty="0"/>
            <a:t>1359 </a:t>
          </a:r>
        </a:p>
      </cdr:txBody>
    </cdr:sp>
  </cdr:relSizeAnchor>
  <cdr:relSizeAnchor xmlns:cdr="http://schemas.openxmlformats.org/drawingml/2006/chartDrawing">
    <cdr:from>
      <cdr:x>0.3729</cdr:x>
      <cdr:y>0.34467</cdr:y>
    </cdr:from>
    <cdr:to>
      <cdr:x>0.47298</cdr:x>
      <cdr:y>0.42589</cdr:y>
    </cdr:to>
    <cdr:sp macro="" textlink="">
      <cdr:nvSpPr>
        <cdr:cNvPr id="7" name="Metin kutusu 1">
          <a:extLst xmlns:a="http://schemas.openxmlformats.org/drawingml/2006/main">
            <a:ext uri="{FF2B5EF4-FFF2-40B4-BE49-F238E27FC236}">
              <a16:creationId xmlns:a16="http://schemas.microsoft.com/office/drawing/2014/main" id="{BD9ADBAA-3D33-410A-ABA0-33881E780D12}"/>
            </a:ext>
          </a:extLst>
        </cdr:cNvPr>
        <cdr:cNvSpPr txBox="1"/>
      </cdr:nvSpPr>
      <cdr:spPr>
        <a:xfrm xmlns:a="http://schemas.openxmlformats.org/drawingml/2006/main">
          <a:off x="3318641" y="1772794"/>
          <a:ext cx="890752" cy="41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100" dirty="0"/>
            <a:t>321</a:t>
          </a:r>
        </a:p>
      </cdr:txBody>
    </cdr:sp>
  </cdr:relSizeAnchor>
  <cdr:relSizeAnchor xmlns:cdr="http://schemas.openxmlformats.org/drawingml/2006/chartDrawing">
    <cdr:from>
      <cdr:x>0.36094</cdr:x>
      <cdr:y>0.76833</cdr:y>
    </cdr:from>
    <cdr:to>
      <cdr:x>0.46103</cdr:x>
      <cdr:y>0.84955</cdr:y>
    </cdr:to>
    <cdr:sp macro="" textlink="">
      <cdr:nvSpPr>
        <cdr:cNvPr id="8" name="Metin kutusu 1">
          <a:extLst xmlns:a="http://schemas.openxmlformats.org/drawingml/2006/main">
            <a:ext uri="{FF2B5EF4-FFF2-40B4-BE49-F238E27FC236}">
              <a16:creationId xmlns:a16="http://schemas.microsoft.com/office/drawing/2014/main" id="{BD9ADBAA-3D33-410A-ABA0-33881E780D12}"/>
            </a:ext>
          </a:extLst>
        </cdr:cNvPr>
        <cdr:cNvSpPr txBox="1"/>
      </cdr:nvSpPr>
      <cdr:spPr>
        <a:xfrm xmlns:a="http://schemas.openxmlformats.org/drawingml/2006/main">
          <a:off x="3212224" y="3951889"/>
          <a:ext cx="890752" cy="41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100" dirty="0"/>
            <a:t>57</a:t>
          </a:r>
        </a:p>
      </cdr:txBody>
    </cdr:sp>
  </cdr:relSizeAnchor>
  <cdr:relSizeAnchor xmlns:cdr="http://schemas.openxmlformats.org/drawingml/2006/chartDrawing">
    <cdr:from>
      <cdr:x>0.32448</cdr:x>
      <cdr:y>0.57982</cdr:y>
    </cdr:from>
    <cdr:to>
      <cdr:x>0.42456</cdr:x>
      <cdr:y>0.66105</cdr:y>
    </cdr:to>
    <cdr:sp macro="" textlink="">
      <cdr:nvSpPr>
        <cdr:cNvPr id="9" name="Metin kutusu 1">
          <a:extLst xmlns:a="http://schemas.openxmlformats.org/drawingml/2006/main">
            <a:ext uri="{FF2B5EF4-FFF2-40B4-BE49-F238E27FC236}">
              <a16:creationId xmlns:a16="http://schemas.microsoft.com/office/drawing/2014/main" id="{BD9ADBAA-3D33-410A-ABA0-33881E780D12}"/>
            </a:ext>
          </a:extLst>
        </cdr:cNvPr>
        <cdr:cNvSpPr txBox="1"/>
      </cdr:nvSpPr>
      <cdr:spPr>
        <a:xfrm xmlns:a="http://schemas.openxmlformats.org/drawingml/2006/main">
          <a:off x="2887717" y="2982310"/>
          <a:ext cx="890752" cy="41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100" dirty="0"/>
            <a:t>473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  <a:noFill/>
          <a:ln>
            <a:noFill/>
          </a:ln>
        </p:spPr>
        <p:txBody>
          <a:bodyPr lIns="90739" tIns="90739" rIns="90739" bIns="90739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2693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464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50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78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87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977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9977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76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41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63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55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06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591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42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080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73577" y="4686500"/>
            <a:ext cx="5388609" cy="4439841"/>
          </a:xfrm>
          <a:prstGeom prst="rect">
            <a:avLst/>
          </a:prstGeom>
        </p:spPr>
        <p:txBody>
          <a:bodyPr lIns="90739" tIns="90739" rIns="90739" bIns="9073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r>
              <a:rPr lang="tr-TR"/>
              <a:t>Asıl başlık stili için tıklatın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4113600" y="2878750"/>
            <a:ext cx="4505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1pPr>
            <a:lvl2pPr lvl="1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2pPr>
            <a:lvl3pPr lvl="2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3pPr>
            <a:lvl4pPr lvl="3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4pPr>
            <a:lvl5pPr lvl="4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5pPr>
            <a:lvl6pPr lvl="5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6pPr>
            <a:lvl7pPr lvl="6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7pPr>
            <a:lvl8pPr lvl="7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8pPr>
            <a:lvl9pPr lvl="8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9pPr>
          </a:lstStyle>
          <a:p>
            <a:r>
              <a:rPr lang="tr-TR"/>
              <a:t>Asıl başlık stili için tıklatın</a:t>
            </a: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4113600" y="3983050"/>
            <a:ext cx="45056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800" b="1">
                <a:solidFill>
                  <a:srgbClr val="94BF6E"/>
                </a:solidFill>
              </a:defRPr>
            </a:lvl1pPr>
            <a:lvl2pPr lvl="1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800" b="1">
                <a:solidFill>
                  <a:srgbClr val="94BF6E"/>
                </a:solidFill>
              </a:defRPr>
            </a:lvl2pPr>
            <a:lvl3pPr lvl="2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800" b="1">
                <a:solidFill>
                  <a:srgbClr val="94BF6E"/>
                </a:solidFill>
              </a:defRPr>
            </a:lvl3pPr>
            <a:lvl4pPr lvl="3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4pPr>
            <a:lvl5pPr lvl="4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5pPr>
            <a:lvl6pPr lvl="5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6pPr>
            <a:lvl7pPr lvl="6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7pPr>
            <a:lvl8pPr lvl="7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8pPr>
            <a:lvl9pPr lvl="8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0"/>
            <a:ext cx="34743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500625"/>
            <a:ext cx="34743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4584075"/>
            <a:ext cx="34743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3398537" y="1599537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500624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0" y="4333125"/>
            <a:ext cx="9144000" cy="8102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tr-TR"/>
              <a:t>Asıl başlık stili için tıklatın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/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52" name="Shape 5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6" name="Shape 5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tr-TR"/>
              <a:t>Asıl başlık stili için tıklatın</a:t>
            </a: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1146025" y="1773300"/>
            <a:ext cx="2409900" cy="315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3679387" y="1773300"/>
            <a:ext cx="2409900" cy="315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3"/>
          </p:nvPr>
        </p:nvSpPr>
        <p:spPr>
          <a:xfrm>
            <a:off x="6212750" y="1773300"/>
            <a:ext cx="2409900" cy="315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71" name="Shape 7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2" name="Shape 72"/>
          <p:cNvSpPr/>
          <p:nvPr/>
        </p:nvSpPr>
        <p:spPr>
          <a:xfrm>
            <a:off x="0" y="500625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5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tyle A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5" name="Shape 85"/>
          <p:cNvSpPr/>
          <p:nvPr/>
        </p:nvSpPr>
        <p:spPr>
          <a:xfrm>
            <a:off x="0" y="500624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0" y="4333125"/>
            <a:ext cx="9144000" cy="8102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tyle 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4294550"/>
            <a:ext cx="9144000" cy="241199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image" Target="../media/image3.png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Data" Target="../diagrams/data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3.png"/><Relationship Id="rId17" Type="http://schemas.microsoft.com/office/2007/relationships/diagramDrawing" Target="../diagrams/drawing9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3.png"/><Relationship Id="rId12" Type="http://schemas.microsoft.com/office/2007/relationships/diagramDrawing" Target="../diagrams/drawing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11" Type="http://schemas.openxmlformats.org/officeDocument/2006/relationships/diagramColors" Target="../diagrams/colors13.xml"/><Relationship Id="rId5" Type="http://schemas.openxmlformats.org/officeDocument/2006/relationships/diagramColors" Target="../diagrams/colors12.xml"/><Relationship Id="rId10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2.xml"/><Relationship Id="rId9" Type="http://schemas.openxmlformats.org/officeDocument/2006/relationships/diagramLayout" Target="../diagrams/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3.png"/><Relationship Id="rId12" Type="http://schemas.microsoft.com/office/2007/relationships/diagramDrawing" Target="../diagrams/drawing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11" Type="http://schemas.openxmlformats.org/officeDocument/2006/relationships/diagramColors" Target="../diagrams/colors15.xml"/><Relationship Id="rId5" Type="http://schemas.openxmlformats.org/officeDocument/2006/relationships/diagramColors" Target="../diagrams/colors14.xml"/><Relationship Id="rId10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4.xml"/><Relationship Id="rId9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3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mode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9000"/>
                    </a14:imgEffect>
                    <a14:imgEffect>
                      <a14:brightnessContrast bright="-64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19"/>
            <a:ext cx="9144000" cy="3992881"/>
          </a:xfrm>
          <a:prstGeom prst="rect">
            <a:avLst/>
          </a:prstGeom>
        </p:spPr>
      </p:pic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1097461" y="3487635"/>
            <a:ext cx="6863374" cy="103785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tr-TR" sz="3600" err="1">
                <a:solidFill>
                  <a:schemeClr val="bg1"/>
                </a:solidFill>
              </a:rPr>
              <a:t>Karabuk</a:t>
            </a:r>
            <a:r>
              <a:rPr lang="tr-TR" sz="3600">
                <a:solidFill>
                  <a:schemeClr val="bg1"/>
                </a:solidFill>
              </a:rPr>
              <a:t> </a:t>
            </a:r>
            <a:r>
              <a:rPr lang="tr-TR" sz="3600" err="1">
                <a:solidFill>
                  <a:schemeClr val="bg1"/>
                </a:solidFill>
              </a:rPr>
              <a:t>University</a:t>
            </a:r>
            <a:br>
              <a:rPr lang="tr-TR" sz="3600"/>
            </a:br>
            <a:r>
              <a:rPr lang="tr-TR" sz="2000" b="0">
                <a:solidFill>
                  <a:schemeClr val="bg1"/>
                </a:solidFill>
              </a:rPr>
              <a:t>2021 – 2022 </a:t>
            </a:r>
            <a:endParaRPr lang="en" sz="3600" b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950" y="-1"/>
            <a:ext cx="6292850" cy="18627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26" y="1655865"/>
            <a:ext cx="1990348" cy="1844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B1A867-178C-4F59-B3B1-A1A3548D9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5" y="1299"/>
            <a:ext cx="8899813" cy="5140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994E8-83FD-4B67-9A8E-47192B2D25F7}"/>
              </a:ext>
            </a:extLst>
          </p:cNvPr>
          <p:cNvSpPr txBox="1"/>
          <p:nvPr/>
        </p:nvSpPr>
        <p:spPr>
          <a:xfrm>
            <a:off x="615663" y="89622"/>
            <a:ext cx="807503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Baskerville Old Face"/>
              </a:rPr>
              <a:t>Kardemir</a:t>
            </a:r>
            <a:r>
              <a:rPr lang="en-US" sz="4400" b="1">
                <a:solidFill>
                  <a:srgbClr val="FF0000"/>
                </a:solidFill>
                <a:latin typeface="Baskerville Old Face"/>
              </a:rPr>
              <a:t> Iron and Steel Factory</a:t>
            </a:r>
          </a:p>
        </p:txBody>
      </p:sp>
    </p:spTree>
    <p:extLst>
      <p:ext uri="{BB962C8B-B14F-4D97-AF65-F5344CB8AC3E}">
        <p14:creationId xmlns:p14="http://schemas.microsoft.com/office/powerpoint/2010/main" val="405016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88" y="0"/>
            <a:ext cx="8930431" cy="51435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88" y="45075"/>
            <a:ext cx="1258316" cy="116582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0EB8A34-2835-44E1-B5E6-B58C38D89729}"/>
              </a:ext>
            </a:extLst>
          </p:cNvPr>
          <p:cNvSpPr txBox="1"/>
          <p:nvPr/>
        </p:nvSpPr>
        <p:spPr>
          <a:xfrm>
            <a:off x="2045858" y="45075"/>
            <a:ext cx="5052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Natural </a:t>
            </a:r>
            <a:r>
              <a:rPr lang="tr-TR" sz="54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and</a:t>
            </a:r>
            <a:r>
              <a:rPr lang="tr-TR" sz="54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54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Applied</a:t>
            </a:r>
            <a:r>
              <a:rPr lang="tr-TR" sz="54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54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Sciences</a:t>
            </a:r>
            <a:endParaRPr lang="tr-TR" sz="5400" b="1">
              <a:solidFill>
                <a:srgbClr val="FFC000"/>
              </a:solidFill>
              <a:latin typeface="Baskerville Old Face" panose="02020602080505020303" pitchFamily="18" charset="0"/>
              <a:ea typeface="Roboto Slab" panose="020B0604020202020204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503110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292030" y="411793"/>
            <a:ext cx="888669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60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Natural </a:t>
            </a:r>
            <a:r>
              <a:rPr lang="tr-TR" sz="160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and</a:t>
            </a:r>
            <a:r>
              <a:rPr lang="tr-TR" sz="160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Applied</a:t>
            </a:r>
            <a:r>
              <a:rPr lang="tr-TR" sz="160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Sciences</a:t>
            </a:r>
            <a:endParaRPr lang="tr-TR" sz="1600" b="1">
              <a:solidFill>
                <a:srgbClr val="16575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05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(27 Master Programs)</a:t>
            </a:r>
          </a:p>
        </p:txBody>
      </p:sp>
      <p:sp>
        <p:nvSpPr>
          <p:cNvPr id="19" name="Shape 191"/>
          <p:cNvSpPr txBox="1">
            <a:spLocks/>
          </p:cNvSpPr>
          <p:nvPr/>
        </p:nvSpPr>
        <p:spPr>
          <a:xfrm>
            <a:off x="2299557" y="2043608"/>
            <a:ext cx="1950712" cy="29819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1400" kern="12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spcBef>
                <a:spcPts val="0"/>
              </a:spcBef>
            </a:pPr>
            <a:endParaRPr lang="en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" name="Diyagram 3"/>
          <p:cNvGraphicFramePr/>
          <p:nvPr/>
        </p:nvGraphicFramePr>
        <p:xfrm>
          <a:off x="387151" y="1357699"/>
          <a:ext cx="4327724" cy="282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266141506"/>
              </p:ext>
            </p:extLst>
          </p:nvPr>
        </p:nvGraphicFramePr>
        <p:xfrm>
          <a:off x="614362" y="1357699"/>
          <a:ext cx="4014788" cy="282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Diyagram 19"/>
          <p:cNvGraphicFramePr/>
          <p:nvPr>
            <p:extLst>
              <p:ext uri="{D42A27DB-BD31-4B8C-83A1-F6EECF244321}">
                <p14:modId xmlns:p14="http://schemas.microsoft.com/office/powerpoint/2010/main" val="3719586495"/>
              </p:ext>
            </p:extLst>
          </p:nvPr>
        </p:nvGraphicFramePr>
        <p:xfrm>
          <a:off x="4619887" y="1357699"/>
          <a:ext cx="4014788" cy="282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4" y="15128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986896712"/>
              </p:ext>
            </p:extLst>
          </p:nvPr>
        </p:nvGraphicFramePr>
        <p:xfrm>
          <a:off x="614362" y="2024450"/>
          <a:ext cx="4014788" cy="193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715200835"/>
              </p:ext>
            </p:extLst>
          </p:nvPr>
        </p:nvGraphicFramePr>
        <p:xfrm>
          <a:off x="4619887" y="2024449"/>
          <a:ext cx="4014788" cy="193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ikdörtgen 4"/>
          <p:cNvSpPr/>
          <p:nvPr/>
        </p:nvSpPr>
        <p:spPr>
          <a:xfrm>
            <a:off x="358904" y="416682"/>
            <a:ext cx="8886696" cy="55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60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Natural </a:t>
            </a:r>
            <a:r>
              <a:rPr lang="tr-TR" sz="160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and</a:t>
            </a:r>
            <a:r>
              <a:rPr lang="tr-TR" sz="160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Applied</a:t>
            </a:r>
            <a:r>
              <a:rPr lang="tr-TR" sz="160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Sciences</a:t>
            </a:r>
            <a:endParaRPr lang="tr-TR" sz="1600" b="1">
              <a:solidFill>
                <a:srgbClr val="16575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05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(18 </a:t>
            </a:r>
            <a:r>
              <a:rPr lang="tr-TR" sz="1050" b="1" err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Doctorate</a:t>
            </a:r>
            <a:r>
              <a:rPr lang="tr-TR" sz="105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Programs)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04" y="15128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8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29" y="0"/>
            <a:ext cx="8901977" cy="51435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29" y="0"/>
            <a:ext cx="1258316" cy="116582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0C5925C-0733-4394-BEF1-E5C00341BD4B}"/>
              </a:ext>
            </a:extLst>
          </p:cNvPr>
          <p:cNvSpPr txBox="1"/>
          <p:nvPr/>
        </p:nvSpPr>
        <p:spPr>
          <a:xfrm>
            <a:off x="3814518" y="0"/>
            <a:ext cx="562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err="1">
                <a:solidFill>
                  <a:srgbClr val="FF0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Social</a:t>
            </a:r>
            <a:r>
              <a:rPr lang="tr-TR" sz="6600" b="1">
                <a:solidFill>
                  <a:srgbClr val="FF0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6600" b="1" err="1">
                <a:solidFill>
                  <a:srgbClr val="FF0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Sciences</a:t>
            </a:r>
            <a:r>
              <a:rPr lang="tr-TR" sz="4400" b="1">
                <a:solidFill>
                  <a:srgbClr val="FF0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9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257304" y="582910"/>
            <a:ext cx="8886696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600" b="1" err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Social</a:t>
            </a:r>
            <a:r>
              <a:rPr lang="tr-TR" sz="1600" b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Sciences</a:t>
            </a:r>
            <a:endParaRPr lang="tr-TR" sz="1600" b="1">
              <a:solidFill>
                <a:srgbClr val="18637B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  <a:p>
            <a:pPr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050" b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</a:rPr>
              <a:t>(22 Master </a:t>
            </a:r>
            <a:r>
              <a:rPr lang="tr-TR" sz="1050" b="1" err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</a:rPr>
              <a:t>Prorgams</a:t>
            </a:r>
            <a:r>
              <a:rPr lang="tr-TR" sz="1050" b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</a:rPr>
              <a:t>)</a:t>
            </a:r>
          </a:p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05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</a:p>
        </p:txBody>
      </p:sp>
      <p:graphicFrame>
        <p:nvGraphicFramePr>
          <p:cNvPr id="4" name="Diyagram 3"/>
          <p:cNvGraphicFramePr/>
          <p:nvPr/>
        </p:nvGraphicFramePr>
        <p:xfrm>
          <a:off x="447675" y="1062506"/>
          <a:ext cx="8572499" cy="237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011338374"/>
              </p:ext>
            </p:extLst>
          </p:nvPr>
        </p:nvGraphicFramePr>
        <p:xfrm>
          <a:off x="615951" y="1676400"/>
          <a:ext cx="3790949" cy="2520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4" y="0"/>
            <a:ext cx="1258316" cy="1165821"/>
          </a:xfrm>
          <a:prstGeom prst="rect">
            <a:avLst/>
          </a:prstGeom>
        </p:spPr>
      </p:pic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id="{75D3130A-8538-4D4F-94CA-81E10B8271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826825"/>
              </p:ext>
            </p:extLst>
          </p:nvPr>
        </p:nvGraphicFramePr>
        <p:xfrm>
          <a:off x="4733924" y="1676400"/>
          <a:ext cx="3860801" cy="2520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89085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290576" y="586255"/>
            <a:ext cx="8886696" cy="76431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600" b="1" err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Social</a:t>
            </a:r>
            <a:r>
              <a:rPr lang="tr-TR" sz="1600" b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rgbClr val="18637B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Sciences</a:t>
            </a:r>
            <a:endParaRPr lang="tr-TR" sz="1600" b="1">
              <a:solidFill>
                <a:srgbClr val="18637B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  <a:p>
            <a:pPr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050" b="1">
                <a:solidFill>
                  <a:srgbClr val="18637B"/>
                </a:solidFill>
                <a:latin typeface="Roboto Slab"/>
                <a:ea typeface="Roboto Slab"/>
              </a:rPr>
              <a:t>(9 </a:t>
            </a:r>
            <a:r>
              <a:rPr lang="tr-TR" sz="1050" b="1" err="1">
                <a:solidFill>
                  <a:srgbClr val="18637B"/>
                </a:solidFill>
                <a:latin typeface="Roboto Slab"/>
                <a:ea typeface="Roboto Slab"/>
              </a:rPr>
              <a:t>Doctorate</a:t>
            </a:r>
            <a:r>
              <a:rPr lang="tr-TR" sz="1050" b="1">
                <a:solidFill>
                  <a:srgbClr val="18637B"/>
                </a:solidFill>
                <a:latin typeface="Roboto Slab"/>
                <a:ea typeface="Roboto Slab"/>
              </a:rPr>
              <a:t> </a:t>
            </a:r>
            <a:r>
              <a:rPr lang="tr-TR" sz="1050" b="1" err="1">
                <a:solidFill>
                  <a:srgbClr val="18637B"/>
                </a:solidFill>
                <a:latin typeface="Roboto Slab"/>
                <a:ea typeface="Roboto Slab"/>
              </a:rPr>
              <a:t>Prorgams</a:t>
            </a:r>
            <a:r>
              <a:rPr lang="tr-TR" sz="1050" b="1">
                <a:solidFill>
                  <a:srgbClr val="18637B"/>
                </a:solidFill>
                <a:latin typeface="Roboto Slab"/>
                <a:ea typeface="Roboto Slab"/>
              </a:rPr>
              <a:t>)</a:t>
            </a:r>
          </a:p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050" b="1">
                <a:solidFill>
                  <a:srgbClr val="16575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</a:p>
        </p:txBody>
      </p:sp>
      <p:graphicFrame>
        <p:nvGraphicFramePr>
          <p:cNvPr id="4" name="Diyagram 3"/>
          <p:cNvGraphicFramePr/>
          <p:nvPr/>
        </p:nvGraphicFramePr>
        <p:xfrm>
          <a:off x="447675" y="1062506"/>
          <a:ext cx="8572499" cy="237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74460272"/>
              </p:ext>
            </p:extLst>
          </p:nvPr>
        </p:nvGraphicFramePr>
        <p:xfrm>
          <a:off x="558400" y="1165822"/>
          <a:ext cx="8245275" cy="202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4" y="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60" y="-7620"/>
            <a:ext cx="8902040" cy="515112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60" y="45075"/>
            <a:ext cx="1258316" cy="116582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DBF106D-EC89-4F28-AB9D-558D6D4C9522}"/>
              </a:ext>
            </a:extLst>
          </p:cNvPr>
          <p:cNvSpPr txBox="1"/>
          <p:nvPr/>
        </p:nvSpPr>
        <p:spPr>
          <a:xfrm>
            <a:off x="1885293" y="0"/>
            <a:ext cx="5373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Health</a:t>
            </a:r>
            <a:r>
              <a:rPr lang="tr-TR" sz="60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60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Sciences</a:t>
            </a:r>
            <a:endParaRPr lang="tr-TR" sz="6000" b="1">
              <a:solidFill>
                <a:srgbClr val="FFC000"/>
              </a:solidFill>
              <a:latin typeface="Baskerville Old Face" panose="02020602080505020303" pitchFamily="18" charset="0"/>
              <a:ea typeface="Roboto Slab" panose="020B0604020202020204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38509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257304" y="675813"/>
            <a:ext cx="8886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600" b="1" err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Health</a:t>
            </a:r>
            <a:r>
              <a:rPr lang="tr-TR" sz="1600" b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Sciences</a:t>
            </a:r>
            <a:endParaRPr lang="tr-TR" sz="1600" b="1">
              <a:solidFill>
                <a:schemeClr val="accent4">
                  <a:lumMod val="50000"/>
                </a:schemeClr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sp>
        <p:nvSpPr>
          <p:cNvPr id="19" name="Shape 191"/>
          <p:cNvSpPr txBox="1">
            <a:spLocks/>
          </p:cNvSpPr>
          <p:nvPr/>
        </p:nvSpPr>
        <p:spPr>
          <a:xfrm>
            <a:off x="2299557" y="2043608"/>
            <a:ext cx="1950712" cy="29819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1400" kern="12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spcBef>
                <a:spcPts val="0"/>
              </a:spcBef>
            </a:pPr>
            <a:endParaRPr lang="en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031422436"/>
              </p:ext>
            </p:extLst>
          </p:nvPr>
        </p:nvGraphicFramePr>
        <p:xfrm>
          <a:off x="462027" y="1427488"/>
          <a:ext cx="8477250" cy="203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4" y="7092"/>
            <a:ext cx="1258316" cy="1165821"/>
          </a:xfrm>
          <a:prstGeom prst="rect">
            <a:avLst/>
          </a:prstGeom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E700FD4-3517-44E1-91EB-86439E934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933351"/>
              </p:ext>
            </p:extLst>
          </p:nvPr>
        </p:nvGraphicFramePr>
        <p:xfrm>
          <a:off x="462027" y="3516638"/>
          <a:ext cx="8477250" cy="566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31797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f. Dr. Fuat Sezgin Safranbolu Bilim ve Sanat Akademisi – Külliye Karabük">
            <a:extLst>
              <a:ext uri="{FF2B5EF4-FFF2-40B4-BE49-F238E27FC236}">
                <a16:creationId xmlns:a16="http://schemas.microsoft.com/office/drawing/2014/main" id="{E21F6EEC-2387-4C97-9891-BC0B5756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1"/>
          <a:stretch/>
        </p:blipFill>
        <p:spPr bwMode="auto">
          <a:xfrm>
            <a:off x="241960" y="-1"/>
            <a:ext cx="890204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60" y="45075"/>
            <a:ext cx="1258316" cy="116582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DBF106D-EC89-4F28-AB9D-558D6D4C9522}"/>
              </a:ext>
            </a:extLst>
          </p:cNvPr>
          <p:cNvSpPr txBox="1"/>
          <p:nvPr/>
        </p:nvSpPr>
        <p:spPr>
          <a:xfrm>
            <a:off x="2751083" y="45075"/>
            <a:ext cx="6392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Fine</a:t>
            </a:r>
            <a:r>
              <a:rPr lang="tr-TR" sz="60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60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Arts</a:t>
            </a:r>
            <a:r>
              <a:rPr lang="tr-TR" sz="60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60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and</a:t>
            </a:r>
            <a:r>
              <a:rPr lang="tr-TR" sz="6000" b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 </a:t>
            </a:r>
            <a:r>
              <a:rPr lang="tr-TR" sz="6000" b="1" err="1">
                <a:solidFill>
                  <a:srgbClr val="FFC000"/>
                </a:solidFill>
                <a:latin typeface="Baskerville Old Face" panose="02020602080505020303" pitchFamily="18" charset="0"/>
                <a:ea typeface="Roboto Slab" panose="020B0604020202020204" charset="0"/>
                <a:sym typeface="Nixie One"/>
              </a:rPr>
              <a:t>Sport</a:t>
            </a:r>
            <a:endParaRPr lang="tr-TR" sz="6000" b="1">
              <a:solidFill>
                <a:srgbClr val="FFC000"/>
              </a:solidFill>
              <a:latin typeface="Baskerville Old Face" panose="02020602080505020303" pitchFamily="18" charset="0"/>
              <a:ea typeface="Roboto Slab" panose="020B0604020202020204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689902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harita, metin içeren bir resim&#10;&#10;Açıklama otomatik olarak oluşturuldu">
            <a:extLst>
              <a:ext uri="{FF2B5EF4-FFF2-40B4-BE49-F238E27FC236}">
                <a16:creationId xmlns:a16="http://schemas.microsoft.com/office/drawing/2014/main" id="{540D87FD-102F-4E39-B1A8-125FE83E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71" y="735310"/>
            <a:ext cx="6489957" cy="327242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B5ED6B4-5EF4-453F-9AE5-1ED6E51AC736}"/>
              </a:ext>
            </a:extLst>
          </p:cNvPr>
          <p:cNvSpPr/>
          <p:nvPr/>
        </p:nvSpPr>
        <p:spPr>
          <a:xfrm>
            <a:off x="6496050" y="4154817"/>
            <a:ext cx="228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800" b="1" err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sym typeface="Roboto Slab"/>
              </a:rPr>
              <a:t>Where</a:t>
            </a:r>
            <a:r>
              <a:rPr lang="tr-TR" sz="1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sym typeface="Roboto Slab"/>
              </a:rPr>
              <a:t> is </a:t>
            </a:r>
            <a:r>
              <a:rPr lang="tr-TR" sz="1800" b="1" err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sym typeface="Roboto Slab"/>
              </a:rPr>
              <a:t>Karabuk</a:t>
            </a:r>
            <a:r>
              <a:rPr lang="tr-TR" sz="1800" b="1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sym typeface="Roboto Slab"/>
              </a:rPr>
              <a:t>?</a:t>
            </a:r>
            <a:endParaRPr lang="tr-T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05C9B45-8AC3-4EE2-AB7B-0086DCF98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071" y="335025"/>
            <a:ext cx="902180" cy="6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5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257304" y="675813"/>
            <a:ext cx="8886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1600" b="1" err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Fine</a:t>
            </a:r>
            <a:r>
              <a:rPr lang="tr-TR" sz="1600" b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Arts</a:t>
            </a:r>
            <a:r>
              <a:rPr lang="tr-TR" sz="1600" b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and</a:t>
            </a:r>
            <a:r>
              <a:rPr lang="tr-TR" sz="1600" b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1600" b="1" err="1">
                <a:solidFill>
                  <a:schemeClr val="accent4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Sport</a:t>
            </a:r>
            <a:endParaRPr lang="tr-TR" sz="1600" b="1">
              <a:solidFill>
                <a:schemeClr val="accent4">
                  <a:lumMod val="50000"/>
                </a:schemeClr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sp>
        <p:nvSpPr>
          <p:cNvPr id="19" name="Shape 191"/>
          <p:cNvSpPr txBox="1">
            <a:spLocks/>
          </p:cNvSpPr>
          <p:nvPr/>
        </p:nvSpPr>
        <p:spPr>
          <a:xfrm>
            <a:off x="2299557" y="2043608"/>
            <a:ext cx="1950712" cy="29819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</a:pPr>
            <a:endParaRPr lang="tr-TR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1400" kern="12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spcBef>
                <a:spcPts val="0"/>
              </a:spcBef>
            </a:pPr>
            <a:endParaRPr lang="en" sz="1400">
              <a:solidFill>
                <a:schemeClr val="bg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585129005"/>
              </p:ext>
            </p:extLst>
          </p:nvPr>
        </p:nvGraphicFramePr>
        <p:xfrm>
          <a:off x="462027" y="1427488"/>
          <a:ext cx="8477250" cy="126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4" y="7092"/>
            <a:ext cx="1258316" cy="1165821"/>
          </a:xfrm>
          <a:prstGeom prst="rect">
            <a:avLst/>
          </a:prstGeom>
        </p:spPr>
      </p:pic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1E700FD4-3517-44E1-91EB-86439E934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386841"/>
              </p:ext>
            </p:extLst>
          </p:nvPr>
        </p:nvGraphicFramePr>
        <p:xfrm>
          <a:off x="462027" y="2782058"/>
          <a:ext cx="8477250" cy="236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5141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1721537118"/>
              </p:ext>
            </p:extLst>
          </p:nvPr>
        </p:nvGraphicFramePr>
        <p:xfrm>
          <a:off x="602850" y="574447"/>
          <a:ext cx="8245275" cy="36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kdörtgen 5"/>
          <p:cNvSpPr/>
          <p:nvPr/>
        </p:nvSpPr>
        <p:spPr>
          <a:xfrm>
            <a:off x="0" y="51227"/>
            <a:ext cx="9144000" cy="10054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2800" b="1" err="1">
                <a:solidFill>
                  <a:schemeClr val="bg1"/>
                </a:solidFill>
                <a:latin typeface="Roboto Slab"/>
                <a:ea typeface="Roboto Slab"/>
                <a:sym typeface="Nixie One"/>
              </a:rPr>
              <a:t>Faculties</a:t>
            </a:r>
            <a:r>
              <a:rPr lang="tr-TR" sz="2800" b="1">
                <a:solidFill>
                  <a:schemeClr val="bg1"/>
                </a:solidFill>
                <a:latin typeface="Roboto Slab"/>
                <a:ea typeface="Roboto Slab"/>
                <a:sym typeface="Nixie One"/>
              </a:rPr>
              <a:t> </a:t>
            </a:r>
            <a:r>
              <a:rPr lang="tr-TR" sz="1200" b="1">
                <a:solidFill>
                  <a:schemeClr val="bg1"/>
                </a:solidFill>
                <a:latin typeface="Roboto Slab"/>
                <a:ea typeface="Roboto Slab"/>
                <a:sym typeface="Nixie One"/>
              </a:rPr>
              <a:t>(16 </a:t>
            </a:r>
            <a:r>
              <a:rPr lang="tr-TR" sz="1200" b="1" err="1">
                <a:solidFill>
                  <a:schemeClr val="bg1"/>
                </a:solidFill>
                <a:latin typeface="Roboto Slab"/>
                <a:ea typeface="Roboto Slab"/>
                <a:sym typeface="Nixie One"/>
              </a:rPr>
              <a:t>Faculties</a:t>
            </a:r>
            <a:r>
              <a:rPr lang="tr-TR" sz="1200" b="1">
                <a:solidFill>
                  <a:schemeClr val="bg1"/>
                </a:solidFill>
                <a:latin typeface="Roboto Slab"/>
                <a:ea typeface="Roboto Slab"/>
                <a:sym typeface="Nixie One"/>
              </a:rPr>
              <a:t> -83 Programs)</a:t>
            </a:r>
          </a:p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endParaRPr lang="tr-TR" sz="2800" b="1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842" y="3983985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92" y="-15240"/>
            <a:ext cx="8903208" cy="51663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2" y="-1524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365524019"/>
              </p:ext>
            </p:extLst>
          </p:nvPr>
        </p:nvGraphicFramePr>
        <p:xfrm>
          <a:off x="526650" y="692151"/>
          <a:ext cx="8245275" cy="3385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kdörtgen 5"/>
          <p:cNvSpPr/>
          <p:nvPr/>
        </p:nvSpPr>
        <p:spPr>
          <a:xfrm>
            <a:off x="0" y="5122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2800" b="1" err="1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Faculties</a:t>
            </a:r>
            <a:endParaRPr lang="tr-TR" sz="2800" b="1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129" y="4033081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27" y="-1"/>
            <a:ext cx="8900073" cy="51435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7" y="-1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8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225765728"/>
              </p:ext>
            </p:extLst>
          </p:nvPr>
        </p:nvGraphicFramePr>
        <p:xfrm>
          <a:off x="526650" y="692150"/>
          <a:ext cx="8245275" cy="382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kdörtgen 5"/>
          <p:cNvSpPr/>
          <p:nvPr/>
        </p:nvSpPr>
        <p:spPr>
          <a:xfrm>
            <a:off x="0" y="5122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2800" b="1" err="1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Faculties</a:t>
            </a:r>
            <a:endParaRPr lang="tr-TR" sz="2800" b="1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129" y="4030598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95" y="0"/>
            <a:ext cx="8906005" cy="51435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08" y="51382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6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987777775"/>
              </p:ext>
            </p:extLst>
          </p:nvPr>
        </p:nvGraphicFramePr>
        <p:xfrm>
          <a:off x="526650" y="663881"/>
          <a:ext cx="8245275" cy="3413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kdörtgen 5"/>
          <p:cNvSpPr/>
          <p:nvPr/>
        </p:nvSpPr>
        <p:spPr>
          <a:xfrm>
            <a:off x="0" y="5122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2800" b="1" err="1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Faculties</a:t>
            </a:r>
            <a:endParaRPr lang="tr-TR" sz="2800" b="1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842" y="4024291"/>
            <a:ext cx="1258316" cy="1165821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E39E97F5-99B9-4839-89C5-503954800DB6}"/>
              </a:ext>
            </a:extLst>
          </p:cNvPr>
          <p:cNvGrpSpPr/>
          <p:nvPr/>
        </p:nvGrpSpPr>
        <p:grpSpPr>
          <a:xfrm>
            <a:off x="4881186" y="828881"/>
            <a:ext cx="3890739" cy="2210348"/>
            <a:chOff x="0" y="-18419"/>
            <a:chExt cx="3384602" cy="2687414"/>
          </a:xfrm>
        </p:grpSpPr>
        <p:sp>
          <p:nvSpPr>
            <p:cNvPr id="9" name="Dikdörtgen 8">
              <a:extLst>
                <a:ext uri="{FF2B5EF4-FFF2-40B4-BE49-F238E27FC236}">
                  <a16:creationId xmlns:a16="http://schemas.microsoft.com/office/drawing/2014/main" id="{73113FB6-F31E-4B83-AE03-D67CD830D21D}"/>
                </a:ext>
              </a:extLst>
            </p:cNvPr>
            <p:cNvSpPr/>
            <p:nvPr/>
          </p:nvSpPr>
          <p:spPr>
            <a:xfrm>
              <a:off x="0" y="199395"/>
              <a:ext cx="3384602" cy="24696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7541C9EC-463D-4C02-B14B-4C05839922DF}"/>
                </a:ext>
              </a:extLst>
            </p:cNvPr>
            <p:cNvSpPr txBox="1"/>
            <p:nvPr/>
          </p:nvSpPr>
          <p:spPr>
            <a:xfrm>
              <a:off x="0" y="-18419"/>
              <a:ext cx="3384602" cy="2687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9925" tIns="145796" rIns="639925" bIns="49784" numCol="1" spcCol="1270" anchor="t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Mechanical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Automotive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Railway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Systems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Electrical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and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Electronics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Mechatronics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Environmental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Civil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Transportation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Biomedical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Medical</a:t>
              </a:r>
              <a:r>
                <a:rPr lang="tr-TR" sz="1100" kern="120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kern="120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Engineering</a:t>
              </a: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tr-TR" sz="1100" kern="120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93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37"/>
          <a:stretch/>
        </p:blipFill>
        <p:spPr>
          <a:xfrm>
            <a:off x="242624" y="-7620"/>
            <a:ext cx="8901376" cy="51632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84" y="-74743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1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531291488"/>
              </p:ext>
            </p:extLst>
          </p:nvPr>
        </p:nvGraphicFramePr>
        <p:xfrm>
          <a:off x="526650" y="582460"/>
          <a:ext cx="8245275" cy="391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ikdörtgen 5"/>
          <p:cNvSpPr/>
          <p:nvPr/>
        </p:nvSpPr>
        <p:spPr>
          <a:xfrm>
            <a:off x="0" y="5122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60"/>
              </a:spcBef>
              <a:buClr>
                <a:srgbClr val="114454"/>
              </a:buClr>
              <a:buSzPct val="100000"/>
            </a:pPr>
            <a:r>
              <a:rPr lang="tr-TR" sz="2800" b="1" err="1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Faculties</a:t>
            </a:r>
            <a:endParaRPr lang="tr-TR" sz="2800" b="1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  <a:sym typeface="Nixie One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842" y="4024292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afranbolu evleri hakkında bilmeniz gereken her şey">
            <a:extLst>
              <a:ext uri="{FF2B5EF4-FFF2-40B4-BE49-F238E27FC236}">
                <a16:creationId xmlns:a16="http://schemas.microsoft.com/office/drawing/2014/main" id="{A6448D5F-3ED8-4C6E-96CC-0360CF991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8"/>
          <a:stretch/>
        </p:blipFill>
        <p:spPr bwMode="auto">
          <a:xfrm>
            <a:off x="237600" y="0"/>
            <a:ext cx="9136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orld Heritage City Safranbolu | Mapio.net">
            <a:extLst>
              <a:ext uri="{FF2B5EF4-FFF2-40B4-BE49-F238E27FC236}">
                <a16:creationId xmlns:a16="http://schemas.microsoft.com/office/drawing/2014/main" id="{9F0BE893-0F76-4868-8EEA-A8CEACD33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6" b="17543"/>
          <a:stretch/>
        </p:blipFill>
        <p:spPr bwMode="auto">
          <a:xfrm>
            <a:off x="5985263" y="3631500"/>
            <a:ext cx="3389137" cy="151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3C14891B-A512-4199-82A5-759FA24693F3}"/>
              </a:ext>
            </a:extLst>
          </p:cNvPr>
          <p:cNvSpPr/>
          <p:nvPr/>
        </p:nvSpPr>
        <p:spPr>
          <a:xfrm>
            <a:off x="4625427" y="0"/>
            <a:ext cx="4748973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8000" b="1" cap="none" spc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  <a:latin typeface="Baskerville Old Face" panose="02020602080505020303" pitchFamily="18" charset="0"/>
              </a:rPr>
              <a:t>Safranbolu</a:t>
            </a:r>
          </a:p>
        </p:txBody>
      </p:sp>
    </p:spTree>
    <p:extLst>
      <p:ext uri="{BB962C8B-B14F-4D97-AF65-F5344CB8AC3E}">
        <p14:creationId xmlns:p14="http://schemas.microsoft.com/office/powerpoint/2010/main" val="221695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39" y="0"/>
            <a:ext cx="8928629" cy="51435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" y="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8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94BF6E"/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3471300" y="3252418"/>
            <a:ext cx="56727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2400" err="1"/>
              <a:t>Students</a:t>
            </a:r>
            <a:r>
              <a:rPr lang="tr-TR" sz="2400"/>
              <a:t> </a:t>
            </a:r>
            <a:br>
              <a:rPr lang="tr-TR" sz="2400"/>
            </a:br>
            <a:r>
              <a:rPr lang="tr-TR" sz="2400"/>
              <a:t>&amp; </a:t>
            </a:r>
            <a:br>
              <a:rPr lang="tr-TR" sz="2400"/>
            </a:br>
            <a:r>
              <a:rPr lang="tr-TR" sz="2400" err="1"/>
              <a:t>Academic</a:t>
            </a:r>
            <a:r>
              <a:rPr lang="tr-TR" sz="2400"/>
              <a:t> </a:t>
            </a:r>
            <a:r>
              <a:rPr lang="tr-TR" sz="2400" err="1"/>
              <a:t>Staff</a:t>
            </a:r>
            <a:endParaRPr lang="en" sz="2400"/>
          </a:p>
        </p:txBody>
      </p:sp>
      <p:sp>
        <p:nvSpPr>
          <p:cNvPr id="136" name="Shape 136"/>
          <p:cNvSpPr txBox="1"/>
          <p:nvPr/>
        </p:nvSpPr>
        <p:spPr>
          <a:xfrm>
            <a:off x="0" y="503350"/>
            <a:ext cx="3471299" cy="381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tr-TR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lang="en"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630" y="684468"/>
            <a:ext cx="2594039" cy="24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90000">
              <a:srgbClr val="FFC000"/>
            </a:gs>
            <a:gs pos="35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ctrTitle" idx="4294967295"/>
          </p:nvPr>
        </p:nvSpPr>
        <p:spPr>
          <a:xfrm>
            <a:off x="1862139" y="729839"/>
            <a:ext cx="7281861" cy="89058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tr-TR" sz="6000">
                <a:solidFill>
                  <a:srgbClr val="FF0000"/>
                </a:solidFill>
              </a:rPr>
              <a:t>47.431</a:t>
            </a:r>
            <a:r>
              <a:rPr lang="tr-TR" sz="7200">
                <a:solidFill>
                  <a:srgbClr val="FF0000"/>
                </a:solidFill>
              </a:rPr>
              <a:t> </a:t>
            </a:r>
            <a:r>
              <a:rPr lang="tr-TR" sz="2800" err="1">
                <a:solidFill>
                  <a:srgbClr val="FF0000"/>
                </a:solidFill>
              </a:rPr>
              <a:t>Undergraduate</a:t>
            </a:r>
            <a:r>
              <a:rPr lang="tr-TR" sz="2800">
                <a:solidFill>
                  <a:srgbClr val="FF0000"/>
                </a:solidFill>
              </a:rPr>
              <a:t> </a:t>
            </a:r>
            <a:r>
              <a:rPr lang="tr-TR" sz="2800" err="1">
                <a:solidFill>
                  <a:srgbClr val="FF0000"/>
                </a:solidFill>
              </a:rPr>
              <a:t>Students</a:t>
            </a:r>
            <a:endParaRPr lang="en" sz="3200">
              <a:solidFill>
                <a:srgbClr val="FF0000"/>
              </a:solidFill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ctrTitle" idx="4294967295"/>
          </p:nvPr>
        </p:nvSpPr>
        <p:spPr>
          <a:xfrm>
            <a:off x="1862139" y="2198680"/>
            <a:ext cx="7027863" cy="86201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tr-TR" sz="6000">
                <a:solidFill>
                  <a:srgbClr val="0070C0"/>
                </a:solidFill>
              </a:rPr>
              <a:t>5.002   </a:t>
            </a:r>
            <a:r>
              <a:rPr lang="tr-TR" sz="2800">
                <a:solidFill>
                  <a:srgbClr val="0070C0"/>
                </a:solidFill>
              </a:rPr>
              <a:t>Post </a:t>
            </a:r>
            <a:r>
              <a:rPr lang="tr-TR" sz="2800" err="1">
                <a:solidFill>
                  <a:srgbClr val="0070C0"/>
                </a:solidFill>
              </a:rPr>
              <a:t>Graduate</a:t>
            </a:r>
            <a:r>
              <a:rPr lang="tr-TR" sz="2800">
                <a:solidFill>
                  <a:srgbClr val="0070C0"/>
                </a:solidFill>
              </a:rPr>
              <a:t> </a:t>
            </a:r>
            <a:r>
              <a:rPr lang="tr-TR" sz="2800" err="1">
                <a:solidFill>
                  <a:srgbClr val="0070C0"/>
                </a:solidFill>
              </a:rPr>
              <a:t>Students</a:t>
            </a:r>
            <a:endParaRPr lang="en" sz="3200">
              <a:solidFill>
                <a:srgbClr val="0070C0"/>
              </a:solidFill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695164" y="3974781"/>
            <a:ext cx="530073" cy="558859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rgbClr val="3B8D6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36" name="Shape 336"/>
          <p:cNvGrpSpPr/>
          <p:nvPr/>
        </p:nvGrpSpPr>
        <p:grpSpPr>
          <a:xfrm>
            <a:off x="782743" y="889289"/>
            <a:ext cx="817262" cy="593160"/>
            <a:chOff x="4604550" y="3714775"/>
            <a:chExt cx="439625" cy="319075"/>
          </a:xfrm>
          <a:solidFill>
            <a:srgbClr val="FF0000"/>
          </a:solidFill>
        </p:grpSpPr>
        <p:sp>
          <p:nvSpPr>
            <p:cNvPr id="337" name="Shape 337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grpFill/>
            <a:ln w="1905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grpFill/>
            <a:ln w="1905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Shape 332"/>
          <p:cNvSpPr/>
          <p:nvPr/>
        </p:nvSpPr>
        <p:spPr>
          <a:xfrm>
            <a:off x="1069932" y="3670188"/>
            <a:ext cx="530073" cy="558859"/>
          </a:xfrm>
          <a:custGeom>
            <a:avLst/>
            <a:gdLst/>
            <a:ahLst/>
            <a:cxnLst/>
            <a:rect l="0" t="0" r="0" b="0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rgbClr val="3B8D6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684" y="20048"/>
            <a:ext cx="1258316" cy="1165821"/>
          </a:xfrm>
          <a:prstGeom prst="rect">
            <a:avLst/>
          </a:prstGeom>
        </p:spPr>
      </p:pic>
      <p:sp>
        <p:nvSpPr>
          <p:cNvPr id="24" name="Shape 330">
            <a:extLst>
              <a:ext uri="{FF2B5EF4-FFF2-40B4-BE49-F238E27FC236}">
                <a16:creationId xmlns:a16="http://schemas.microsoft.com/office/drawing/2014/main" id="{216ACB87-6023-4FD0-8C9F-BB86FA13A908}"/>
              </a:ext>
            </a:extLst>
          </p:cNvPr>
          <p:cNvSpPr txBox="1">
            <a:spLocks/>
          </p:cNvSpPr>
          <p:nvPr/>
        </p:nvSpPr>
        <p:spPr>
          <a:xfrm>
            <a:off x="1862138" y="3638946"/>
            <a:ext cx="7281862" cy="862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tr-TR" sz="6000">
                <a:solidFill>
                  <a:srgbClr val="3B8D61"/>
                </a:solidFill>
              </a:rPr>
              <a:t>10.712  </a:t>
            </a:r>
            <a:r>
              <a:rPr lang="tr-TR" sz="2800">
                <a:solidFill>
                  <a:srgbClr val="3B8D61"/>
                </a:solidFill>
              </a:rPr>
              <a:t>International </a:t>
            </a:r>
            <a:r>
              <a:rPr lang="tr-TR" sz="2800" err="1">
                <a:solidFill>
                  <a:srgbClr val="3B8D61"/>
                </a:solidFill>
              </a:rPr>
              <a:t>Students</a:t>
            </a:r>
            <a:endParaRPr lang="en" sz="3200">
              <a:solidFill>
                <a:srgbClr val="3B8D61"/>
              </a:solidFill>
            </a:endParaRPr>
          </a:p>
        </p:txBody>
      </p:sp>
      <p:pic>
        <p:nvPicPr>
          <p:cNvPr id="5" name="Grafik 4" descr="Gazete ana hat">
            <a:extLst>
              <a:ext uri="{FF2B5EF4-FFF2-40B4-BE49-F238E27FC236}">
                <a16:creationId xmlns:a16="http://schemas.microsoft.com/office/drawing/2014/main" id="{6B68F164-3F7F-4E26-A95F-3CF78BDF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732" y="21462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6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EAD33DC-8AF0-4B2B-A61B-0B81A27A7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80" y="779"/>
            <a:ext cx="8893318" cy="51419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9701EC-1C36-4694-91C7-15A5A58A663C}"/>
              </a:ext>
            </a:extLst>
          </p:cNvPr>
          <p:cNvSpPr/>
          <p:nvPr/>
        </p:nvSpPr>
        <p:spPr>
          <a:xfrm>
            <a:off x="1595005" y="133783"/>
            <a:ext cx="7546396" cy="38965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Baskerville Old Face"/>
                <a:cs typeface="Arial"/>
              </a:rPr>
              <a:t>INTERNATIONAL STUDENTS OF UNIKA FAMILY</a:t>
            </a:r>
            <a:endParaRPr lang="en-US" sz="2400">
              <a:solidFill>
                <a:srgbClr val="0070C0"/>
              </a:solidFill>
              <a:latin typeface="Baskerville Old Fac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AF1A61-EBE3-40B1-B3C0-FB796D33C4B4}"/>
              </a:ext>
            </a:extLst>
          </p:cNvPr>
          <p:cNvSpPr/>
          <p:nvPr/>
        </p:nvSpPr>
        <p:spPr>
          <a:xfrm>
            <a:off x="562409" y="4023880"/>
            <a:ext cx="2084675" cy="3896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Baskerville Old Face"/>
                <a:cs typeface="Arial"/>
              </a:rPr>
              <a:t>More than 10k students</a:t>
            </a:r>
            <a:endParaRPr lang="en-US">
              <a:latin typeface="Baskerville Old Fac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DBE740-2CB6-4818-A9AB-CFB0A3E1600C}"/>
              </a:ext>
            </a:extLst>
          </p:cNvPr>
          <p:cNvSpPr/>
          <p:nvPr/>
        </p:nvSpPr>
        <p:spPr>
          <a:xfrm>
            <a:off x="562408" y="3614738"/>
            <a:ext cx="1798925" cy="38965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>
                <a:latin typeface="Baskerville Old Face"/>
                <a:cs typeface="Arial"/>
              </a:rPr>
              <a:t>90 different countries</a:t>
            </a:r>
            <a:endParaRPr lang="en-US" sz="1500">
              <a:latin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771204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Grafik 43">
            <a:extLst>
              <a:ext uri="{FF2B5EF4-FFF2-40B4-BE49-F238E27FC236}">
                <a16:creationId xmlns:a16="http://schemas.microsoft.com/office/drawing/2014/main" id="{B7058ED0-9BB9-401F-9FB1-CA4E988DC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81702"/>
              </p:ext>
            </p:extLst>
          </p:nvPr>
        </p:nvGraphicFramePr>
        <p:xfrm>
          <a:off x="244366" y="0"/>
          <a:ext cx="8899634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" name="Resim 39">
            <a:extLst>
              <a:ext uri="{FF2B5EF4-FFF2-40B4-BE49-F238E27FC236}">
                <a16:creationId xmlns:a16="http://schemas.microsoft.com/office/drawing/2014/main" id="{23417EEA-1FEA-4752-90CC-E56A45F1CB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698" y="63062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 4">
            <a:extLst>
              <a:ext uri="{FF2B5EF4-FFF2-40B4-BE49-F238E27FC236}">
                <a16:creationId xmlns:a16="http://schemas.microsoft.com/office/drawing/2014/main" id="{9DDCBD67-0BCE-4D90-9222-8392EFED20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27983"/>
              </p:ext>
            </p:extLst>
          </p:nvPr>
        </p:nvGraphicFramePr>
        <p:xfrm>
          <a:off x="252248" y="0"/>
          <a:ext cx="8891752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14712947-D7AB-4A9A-8194-7C82606726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684" y="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2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94BF6E"/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3471299" y="2767603"/>
            <a:ext cx="5672701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2400"/>
              <a:t>International </a:t>
            </a:r>
            <a:br>
              <a:rPr lang="tr-TR" sz="2400"/>
            </a:br>
            <a:r>
              <a:rPr lang="tr-TR" sz="2400" err="1"/>
              <a:t>Relations</a:t>
            </a:r>
            <a:endParaRPr lang="en" sz="2400"/>
          </a:p>
        </p:txBody>
      </p:sp>
      <p:sp>
        <p:nvSpPr>
          <p:cNvPr id="136" name="Shape 136"/>
          <p:cNvSpPr txBox="1"/>
          <p:nvPr/>
        </p:nvSpPr>
        <p:spPr>
          <a:xfrm>
            <a:off x="0" y="503350"/>
            <a:ext cx="3471299" cy="381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tr-TR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lang="en"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630" y="684468"/>
            <a:ext cx="2594039" cy="24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7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72" y="0"/>
            <a:ext cx="8925128" cy="51435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061" y="0"/>
            <a:ext cx="816898" cy="756850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1DC431E-1124-410D-B644-19E34654AA16}"/>
              </a:ext>
            </a:extLst>
          </p:cNvPr>
          <p:cNvSpPr/>
          <p:nvPr/>
        </p:nvSpPr>
        <p:spPr>
          <a:xfrm>
            <a:off x="7454900" y="82550"/>
            <a:ext cx="1606550" cy="6096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61A622A-17F0-4040-B3EE-FE0C4D0DDE23}"/>
              </a:ext>
            </a:extLst>
          </p:cNvPr>
          <p:cNvSpPr/>
          <p:nvPr/>
        </p:nvSpPr>
        <p:spPr>
          <a:xfrm>
            <a:off x="5352392" y="3712779"/>
            <a:ext cx="3192518" cy="1348171"/>
          </a:xfrm>
          <a:prstGeom prst="rect">
            <a:avLst/>
          </a:prstGeom>
          <a:solidFill>
            <a:srgbClr val="4F6D89"/>
          </a:solidFill>
          <a:ln>
            <a:solidFill>
              <a:srgbClr val="4F6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İkizkenar Üçgen 5">
            <a:extLst>
              <a:ext uri="{FF2B5EF4-FFF2-40B4-BE49-F238E27FC236}">
                <a16:creationId xmlns:a16="http://schemas.microsoft.com/office/drawing/2014/main" id="{C5F42EE3-9463-4C89-AF02-B80A49FC142D}"/>
              </a:ext>
            </a:extLst>
          </p:cNvPr>
          <p:cNvSpPr/>
          <p:nvPr/>
        </p:nvSpPr>
        <p:spPr>
          <a:xfrm>
            <a:off x="5352392" y="4051738"/>
            <a:ext cx="1773621" cy="1091762"/>
          </a:xfrm>
          <a:prstGeom prst="triangle">
            <a:avLst>
              <a:gd name="adj" fmla="val 0"/>
            </a:avLst>
          </a:prstGeom>
          <a:solidFill>
            <a:srgbClr val="586257"/>
          </a:solidFill>
          <a:ln>
            <a:solidFill>
              <a:srgbClr val="5862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38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-1603"/>
            <a:ext cx="8935268" cy="5145103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223693" y="321943"/>
            <a:ext cx="6561786" cy="1840230"/>
            <a:chOff x="609876" y="2897012"/>
            <a:chExt cx="7774237" cy="1127085"/>
          </a:xfrm>
        </p:grpSpPr>
        <p:sp>
          <p:nvSpPr>
            <p:cNvPr id="8" name="Serbest Form 7"/>
            <p:cNvSpPr/>
            <p:nvPr/>
          </p:nvSpPr>
          <p:spPr>
            <a:xfrm>
              <a:off x="1641540" y="2897012"/>
              <a:ext cx="6742573" cy="1127085"/>
            </a:xfrm>
            <a:custGeom>
              <a:avLst/>
              <a:gdLst>
                <a:gd name="connsiteX0" fmla="*/ 0 w 6828301"/>
                <a:gd name="connsiteY0" fmla="*/ 0 h 1380423"/>
                <a:gd name="connsiteX1" fmla="*/ 6828301 w 6828301"/>
                <a:gd name="connsiteY1" fmla="*/ 0 h 1380423"/>
                <a:gd name="connsiteX2" fmla="*/ 6828301 w 6828301"/>
                <a:gd name="connsiteY2" fmla="*/ 1380423 h 1380423"/>
                <a:gd name="connsiteX3" fmla="*/ 0 w 6828301"/>
                <a:gd name="connsiteY3" fmla="*/ 1380423 h 1380423"/>
                <a:gd name="connsiteX4" fmla="*/ 0 w 6828301"/>
                <a:gd name="connsiteY4" fmla="*/ 0 h 138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8301" h="1380423">
                  <a:moveTo>
                    <a:pt x="0" y="0"/>
                  </a:moveTo>
                  <a:lnTo>
                    <a:pt x="6828301" y="0"/>
                  </a:lnTo>
                  <a:lnTo>
                    <a:pt x="6828301" y="1380423"/>
                  </a:lnTo>
                  <a:lnTo>
                    <a:pt x="0" y="13804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0000" tIns="72000" rIns="216000" bIns="36000" numCol="1" spcCol="1270" anchor="ctr" anchorCtr="0">
              <a:noAutofit/>
            </a:bodyPr>
            <a:lstStyle/>
            <a:p>
              <a:pPr fontAlgn="base"/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Karabuk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University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(KBU) is a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public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university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which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offers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BA, MA,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MSc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,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PhD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programme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studies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,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intended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to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be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compatible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with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the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requirements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implies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by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the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Bologna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Process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.</a:t>
              </a:r>
            </a:p>
            <a:p>
              <a:pPr fontAlgn="base"/>
              <a:endParaRPr lang="tr-TR" sz="1100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  <a:p>
              <a:pPr fontAlgn="base"/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KBU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holds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a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valid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(2014-2020)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Erasmus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Extended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Charter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and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has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been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awarded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Diploma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Supplement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Label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(DS) 2011-2014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and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ECTS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Label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2013-2016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by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European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tr-TR" sz="11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Commission</a:t>
              </a:r>
              <a:r>
                <a:rPr lang="tr-TR" sz="11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. </a:t>
              </a:r>
              <a:endParaRPr lang="tr-TR" sz="1100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9" name="Dikdörtgen 8"/>
            <p:cNvSpPr/>
            <p:nvPr/>
          </p:nvSpPr>
          <p:spPr>
            <a:xfrm>
              <a:off x="609876" y="3144004"/>
              <a:ext cx="1524688" cy="645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pic>
        <p:nvPicPr>
          <p:cNvPr id="10" name="Resim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59149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6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tr-TR" dirty="0" err="1"/>
              <a:t>What</a:t>
            </a:r>
            <a:r>
              <a:rPr lang="tr-TR" dirty="0"/>
              <a:t> is </a:t>
            </a:r>
            <a:r>
              <a:rPr lang="tr-TR" dirty="0" err="1"/>
              <a:t>Erasmus</a:t>
            </a:r>
            <a:r>
              <a:rPr lang="tr-TR" dirty="0"/>
              <a:t>?</a:t>
            </a:r>
            <a:endParaRPr lang="en" dirty="0"/>
          </a:p>
        </p:txBody>
      </p:sp>
      <p:pic>
        <p:nvPicPr>
          <p:cNvPr id="5" name="Resim 4" descr="erasmus+logo_mi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199" y="851006"/>
            <a:ext cx="3028617" cy="8611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 5"/>
          <p:cNvGrpSpPr/>
          <p:nvPr/>
        </p:nvGrpSpPr>
        <p:grpSpPr>
          <a:xfrm>
            <a:off x="0" y="1650681"/>
            <a:ext cx="8062350" cy="2358593"/>
            <a:chOff x="0" y="1726881"/>
            <a:chExt cx="8062350" cy="2358593"/>
          </a:xfrm>
        </p:grpSpPr>
        <p:sp>
          <p:nvSpPr>
            <p:cNvPr id="7" name="Serbest Form 6"/>
            <p:cNvSpPr/>
            <p:nvPr/>
          </p:nvSpPr>
          <p:spPr>
            <a:xfrm>
              <a:off x="1234049" y="1726881"/>
              <a:ext cx="6828301" cy="1380423"/>
            </a:xfrm>
            <a:custGeom>
              <a:avLst/>
              <a:gdLst>
                <a:gd name="connsiteX0" fmla="*/ 0 w 6828301"/>
                <a:gd name="connsiteY0" fmla="*/ 0 h 1380423"/>
                <a:gd name="connsiteX1" fmla="*/ 6828301 w 6828301"/>
                <a:gd name="connsiteY1" fmla="*/ 0 h 1380423"/>
                <a:gd name="connsiteX2" fmla="*/ 6828301 w 6828301"/>
                <a:gd name="connsiteY2" fmla="*/ 1380423 h 1380423"/>
                <a:gd name="connsiteX3" fmla="*/ 0 w 6828301"/>
                <a:gd name="connsiteY3" fmla="*/ 1380423 h 1380423"/>
                <a:gd name="connsiteX4" fmla="*/ 0 w 6828301"/>
                <a:gd name="connsiteY4" fmla="*/ 0 h 138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8301" h="1380423">
                  <a:moveTo>
                    <a:pt x="0" y="0"/>
                  </a:moveTo>
                  <a:lnTo>
                    <a:pt x="6828301" y="0"/>
                  </a:lnTo>
                  <a:lnTo>
                    <a:pt x="6828301" y="1380423"/>
                  </a:lnTo>
                  <a:lnTo>
                    <a:pt x="0" y="138042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5007" tIns="60960" rIns="60960" bIns="60960" numCol="1" spcCol="1270" anchor="ctr" anchorCtr="0">
              <a:noAutofit/>
            </a:bodyPr>
            <a:lstStyle/>
            <a:p>
              <a:pPr algn="just" fontAlgn="base"/>
              <a:r>
                <a:rPr lang="en-GB" b="1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Erasmus+ </a:t>
              </a:r>
              <a:r>
                <a:rPr lang="en-GB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is the EU's programme to support education, training, youth and sport in Europe. Its budget of €14.7 billion will provide opportunities for over 4 million Europeans to study, train gain experience, and volunteers abroad.</a:t>
              </a:r>
              <a:endPara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8" name="Dikdörtgen 7"/>
            <p:cNvSpPr/>
            <p:nvPr/>
          </p:nvSpPr>
          <p:spPr>
            <a:xfrm>
              <a:off x="0" y="2144484"/>
              <a:ext cx="2006425" cy="5576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Serbest Form 8"/>
            <p:cNvSpPr/>
            <p:nvPr/>
          </p:nvSpPr>
          <p:spPr>
            <a:xfrm>
              <a:off x="1260376" y="2705051"/>
              <a:ext cx="6801974" cy="1380423"/>
            </a:xfrm>
            <a:custGeom>
              <a:avLst/>
              <a:gdLst>
                <a:gd name="connsiteX0" fmla="*/ 0 w 6801974"/>
                <a:gd name="connsiteY0" fmla="*/ 0 h 1380423"/>
                <a:gd name="connsiteX1" fmla="*/ 6801974 w 6801974"/>
                <a:gd name="connsiteY1" fmla="*/ 0 h 1380423"/>
                <a:gd name="connsiteX2" fmla="*/ 6801974 w 6801974"/>
                <a:gd name="connsiteY2" fmla="*/ 1380423 h 1380423"/>
                <a:gd name="connsiteX3" fmla="*/ 0 w 6801974"/>
                <a:gd name="connsiteY3" fmla="*/ 1380423 h 1380423"/>
                <a:gd name="connsiteX4" fmla="*/ 0 w 6801974"/>
                <a:gd name="connsiteY4" fmla="*/ 0 h 138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1974" h="1380423">
                  <a:moveTo>
                    <a:pt x="0" y="0"/>
                  </a:moveTo>
                  <a:lnTo>
                    <a:pt x="6801974" y="0"/>
                  </a:lnTo>
                  <a:lnTo>
                    <a:pt x="6801974" y="1380423"/>
                  </a:lnTo>
                  <a:lnTo>
                    <a:pt x="0" y="138042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35007" tIns="60960" rIns="60960" bIns="60960" numCol="1" spcCol="1270" anchor="ctr" anchorCtr="0">
              <a:noAutofit/>
            </a:bodyPr>
            <a:lstStyle/>
            <a:p>
              <a:pPr algn="just" fontAlgn="base"/>
              <a:r>
                <a:rPr lang="en-GB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The </a:t>
              </a:r>
              <a:r>
                <a:rPr lang="en-GB" b="1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Erasmus+</a:t>
              </a:r>
              <a:r>
                <a:rPr lang="en-GB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 Programme is a European funding programme established in 1987 offering </a:t>
              </a:r>
              <a:r>
                <a:rPr lang="en-GB" b="1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university students </a:t>
              </a:r>
              <a:r>
                <a:rPr lang="en-GB" dirty="0">
                  <a:solidFill>
                    <a:schemeClr val="bg2">
                      <a:lumMod val="7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 possibility of studying or doing an internship abroad in another country for a period of at least 2 months and maximum 12 months per cycle of studies. </a:t>
              </a:r>
              <a:endPara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10" name="Dikdörtgen 9"/>
            <p:cNvSpPr/>
            <p:nvPr/>
          </p:nvSpPr>
          <p:spPr>
            <a:xfrm>
              <a:off x="0" y="3006285"/>
              <a:ext cx="2016367" cy="775070"/>
            </a:xfrm>
            <a:prstGeom prst="rect">
              <a:avLst/>
            </a:prstGeom>
            <a:solidFill>
              <a:srgbClr val="16575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Serbest Form 11"/>
          <p:cNvSpPr/>
          <p:nvPr/>
        </p:nvSpPr>
        <p:spPr>
          <a:xfrm>
            <a:off x="1260376" y="3711678"/>
            <a:ext cx="6801974" cy="1380423"/>
          </a:xfrm>
          <a:custGeom>
            <a:avLst/>
            <a:gdLst>
              <a:gd name="connsiteX0" fmla="*/ 0 w 6801974"/>
              <a:gd name="connsiteY0" fmla="*/ 0 h 1380423"/>
              <a:gd name="connsiteX1" fmla="*/ 6801974 w 6801974"/>
              <a:gd name="connsiteY1" fmla="*/ 0 h 1380423"/>
              <a:gd name="connsiteX2" fmla="*/ 6801974 w 6801974"/>
              <a:gd name="connsiteY2" fmla="*/ 1380423 h 1380423"/>
              <a:gd name="connsiteX3" fmla="*/ 0 w 6801974"/>
              <a:gd name="connsiteY3" fmla="*/ 1380423 h 1380423"/>
              <a:gd name="connsiteX4" fmla="*/ 0 w 6801974"/>
              <a:gd name="connsiteY4" fmla="*/ 0 h 138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1974" h="1380423">
                <a:moveTo>
                  <a:pt x="0" y="0"/>
                </a:moveTo>
                <a:lnTo>
                  <a:pt x="6801974" y="0"/>
                </a:lnTo>
                <a:lnTo>
                  <a:pt x="6801974" y="1380423"/>
                </a:lnTo>
                <a:lnTo>
                  <a:pt x="0" y="138042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35007" tIns="60960" rIns="60960" bIns="60960" numCol="1" spcCol="1270" anchor="ctr" anchorCtr="0">
            <a:noAutofit/>
          </a:bodyPr>
          <a:lstStyle/>
          <a:p>
            <a:pPr algn="just"/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Organisations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wanting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to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participate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</a:t>
            </a:r>
            <a:r>
              <a:rPr lang="tr-TR" b="1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Erasmus</a:t>
            </a:r>
            <a:r>
              <a:rPr lang="tr-TR" b="1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+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may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engage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a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number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development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and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networking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activities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including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strategic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improvement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professional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skills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their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b="1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staff</a:t>
            </a:r>
            <a:r>
              <a:rPr lang="tr-TR" b="1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organisational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capacity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building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and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creating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transnational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cooperative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partnerships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with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organisations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from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other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countries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order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to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produce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innovative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outputs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or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exchange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best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dirty="0" err="1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practices</a:t>
            </a:r>
            <a:r>
              <a:rPr lang="tr-TR" dirty="0">
                <a:solidFill>
                  <a:schemeClr val="bg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0" y="3911335"/>
            <a:ext cx="2016367" cy="101918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Dikdörtgen 12"/>
          <p:cNvSpPr/>
          <p:nvPr/>
        </p:nvSpPr>
        <p:spPr>
          <a:xfrm>
            <a:off x="0" y="1551166"/>
            <a:ext cx="249785" cy="3592334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554" y="406331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EE2001D-0CF9-4DAF-A32C-80BA90569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44" y="969580"/>
            <a:ext cx="2866956" cy="1945070"/>
          </a:xfr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r-TR" sz="3600">
                <a:solidFill>
                  <a:schemeClr val="bg1"/>
                </a:solidFill>
              </a:rPr>
              <a:t>Karabük </a:t>
            </a:r>
            <a:r>
              <a:rPr lang="tr-TR" sz="3600" err="1">
                <a:solidFill>
                  <a:schemeClr val="bg1"/>
                </a:solidFill>
              </a:rPr>
              <a:t>University</a:t>
            </a:r>
            <a:r>
              <a:rPr lang="tr-TR" sz="3600">
                <a:solidFill>
                  <a:schemeClr val="bg1"/>
                </a:solidFill>
              </a:rPr>
              <a:t> </a:t>
            </a:r>
            <a:r>
              <a:rPr lang="tr-TR" sz="2400" b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(in </a:t>
            </a:r>
            <a:r>
              <a:rPr lang="tr-TR" sz="2400" b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</a:t>
            </a:r>
            <a:r>
              <a:rPr lang="tr-TR" sz="2400" b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tr-TR" sz="3600">
              <a:solidFill>
                <a:schemeClr val="bg1"/>
              </a:solidFill>
            </a:endParaRPr>
          </a:p>
        </p:txBody>
      </p:sp>
      <p:pic>
        <p:nvPicPr>
          <p:cNvPr id="9" name="Resim 8" descr="açık hava, bina içeren bir resim&#10;&#10;Açıklama otomatik olarak oluşturuldu">
            <a:extLst>
              <a:ext uri="{FF2B5EF4-FFF2-40B4-BE49-F238E27FC236}">
                <a16:creationId xmlns:a16="http://schemas.microsoft.com/office/drawing/2014/main" id="{17C139BA-180F-413D-9364-5146821EE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3552"/>
            <a:ext cx="3800406" cy="4396396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9B641D2-63E0-4725-9BC7-EE35E55B20EC}"/>
              </a:ext>
            </a:extLst>
          </p:cNvPr>
          <p:cNvSpPr/>
          <p:nvPr/>
        </p:nvSpPr>
        <p:spPr>
          <a:xfrm>
            <a:off x="4644363" y="881508"/>
            <a:ext cx="934135" cy="20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 sz="1600" b="1">
                <a:solidFill>
                  <a:srgbClr val="04B7AF"/>
                </a:solidFill>
                <a:latin typeface="Arial Black"/>
              </a:rPr>
              <a:t>52.433</a:t>
            </a:r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4AE17E23-B9B8-42C5-B3B6-52B6BD74C5AE}"/>
              </a:ext>
            </a:extLst>
          </p:cNvPr>
          <p:cNvSpPr/>
          <p:nvPr/>
        </p:nvSpPr>
        <p:spPr>
          <a:xfrm>
            <a:off x="4572000" y="1233927"/>
            <a:ext cx="1176988" cy="910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EF09C57-00F4-452D-BBB9-962832E82582}"/>
              </a:ext>
            </a:extLst>
          </p:cNvPr>
          <p:cNvSpPr/>
          <p:nvPr/>
        </p:nvSpPr>
        <p:spPr>
          <a:xfrm>
            <a:off x="5990563" y="881507"/>
            <a:ext cx="934135" cy="20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04B7AF"/>
                </a:solidFill>
                <a:latin typeface="Arial Black" panose="020B0A04020102020204" pitchFamily="34" charset="0"/>
              </a:rPr>
              <a:t>10.712</a:t>
            </a:r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7A91A991-210A-4561-8D39-2B0BC5CFAE2B}"/>
              </a:ext>
            </a:extLst>
          </p:cNvPr>
          <p:cNvSpPr/>
          <p:nvPr/>
        </p:nvSpPr>
        <p:spPr>
          <a:xfrm>
            <a:off x="7336763" y="881507"/>
            <a:ext cx="934135" cy="20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04B7AF"/>
                </a:solidFill>
                <a:latin typeface="Arial Black" panose="020B0A04020102020204" pitchFamily="34" charset="0"/>
              </a:rPr>
              <a:t>1.359</a:t>
            </a:r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F2BFFE36-5070-40B2-8F5A-7683191F6B9E}"/>
              </a:ext>
            </a:extLst>
          </p:cNvPr>
          <p:cNvSpPr/>
          <p:nvPr/>
        </p:nvSpPr>
        <p:spPr>
          <a:xfrm>
            <a:off x="5990562" y="1999884"/>
            <a:ext cx="934135" cy="20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04B7AF"/>
                </a:solidFill>
                <a:latin typeface="Arial Black" panose="020B0A04020102020204" pitchFamily="34" charset="0"/>
              </a:rPr>
              <a:t>2</a:t>
            </a:r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265EBB8A-B347-46D7-94A9-2206B12B3546}"/>
              </a:ext>
            </a:extLst>
          </p:cNvPr>
          <p:cNvSpPr/>
          <p:nvPr/>
        </p:nvSpPr>
        <p:spPr>
          <a:xfrm>
            <a:off x="6005135" y="4281975"/>
            <a:ext cx="934135" cy="20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04B7AF"/>
                </a:solidFill>
                <a:latin typeface="Arial Black" panose="020B0A04020102020204" pitchFamily="34" charset="0"/>
              </a:rPr>
              <a:t>61</a:t>
            </a:r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48C4F65-972D-4B6F-96E8-8A041478038D}"/>
              </a:ext>
            </a:extLst>
          </p:cNvPr>
          <p:cNvSpPr/>
          <p:nvPr/>
        </p:nvSpPr>
        <p:spPr>
          <a:xfrm>
            <a:off x="7276143" y="4281975"/>
            <a:ext cx="934135" cy="20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rgbClr val="04B7AF"/>
                </a:solidFill>
                <a:latin typeface="Arial Black" panose="020B0A04020102020204" pitchFamily="34" charset="0"/>
              </a:rPr>
              <a:t>29</a:t>
            </a:r>
            <a:endParaRPr lang="tr-TR" b="1">
              <a:solidFill>
                <a:srgbClr val="04B7A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07"/>
          <p:cNvSpPr/>
          <p:nvPr/>
        </p:nvSpPr>
        <p:spPr>
          <a:xfrm>
            <a:off x="1789139" y="1438099"/>
            <a:ext cx="5588692" cy="2420062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ctrTitle" idx="4294967295"/>
          </p:nvPr>
        </p:nvSpPr>
        <p:spPr>
          <a:xfrm>
            <a:off x="0" y="1658938"/>
            <a:ext cx="9144000" cy="11604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12000"/>
              <a:t>288</a:t>
            </a:r>
            <a:endParaRPr lang="en" sz="12000"/>
          </a:p>
        </p:txBody>
      </p:sp>
      <p:sp>
        <p:nvSpPr>
          <p:cNvPr id="321" name="Shape 321"/>
          <p:cNvSpPr txBox="1">
            <a:spLocks noGrp="1"/>
          </p:cNvSpPr>
          <p:nvPr>
            <p:ph type="subTitle" idx="4294967295"/>
          </p:nvPr>
        </p:nvSpPr>
        <p:spPr>
          <a:xfrm>
            <a:off x="0" y="3022600"/>
            <a:ext cx="9144000" cy="13891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2400" err="1">
                <a:solidFill>
                  <a:srgbClr val="FFFF00"/>
                </a:solidFill>
                <a:latin typeface="Roboto Slab" panose="020B0604020202020204" charset="0"/>
                <a:ea typeface="Roboto Slab" panose="020B0604020202020204" charset="0"/>
              </a:rPr>
              <a:t>Bileteral</a:t>
            </a:r>
            <a:r>
              <a:rPr lang="tr-TR" sz="2400">
                <a:solidFill>
                  <a:srgbClr val="FFFF00"/>
                </a:solidFill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lang="tr-TR" sz="2400" err="1">
                <a:solidFill>
                  <a:srgbClr val="FFFF00"/>
                </a:solidFill>
                <a:latin typeface="Roboto Slab" panose="020B0604020202020204" charset="0"/>
                <a:ea typeface="Roboto Slab" panose="020B0604020202020204" charset="0"/>
              </a:rPr>
              <a:t>agreements</a:t>
            </a:r>
            <a:r>
              <a:rPr lang="tr-TR" sz="2400">
                <a:solidFill>
                  <a:srgbClr val="FFFF00"/>
                </a:solidFill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lang="tr-TR" sz="2400" err="1">
                <a:solidFill>
                  <a:srgbClr val="FFFF00"/>
                </a:solidFill>
                <a:latin typeface="Roboto Slab" panose="020B0604020202020204" charset="0"/>
                <a:ea typeface="Roboto Slab" panose="020B0604020202020204" charset="0"/>
              </a:rPr>
              <a:t>worldwide</a:t>
            </a:r>
            <a:endParaRPr lang="tr-TR" sz="2400">
              <a:solidFill>
                <a:srgbClr val="FFFF00"/>
              </a:solidFill>
              <a:latin typeface="Roboto Slab" panose="020B0604020202020204" charset="0"/>
              <a:ea typeface="Roboto Slab" panose="020B0604020202020204" charset="0"/>
            </a:endParaRPr>
          </a:p>
          <a:p>
            <a:pPr lvl="0" algn="ctr" rtl="0">
              <a:spcBef>
                <a:spcPts val="0"/>
              </a:spcBef>
              <a:buNone/>
            </a:pPr>
            <a:endParaRPr lang="tr-TR" sz="2400">
              <a:solidFill>
                <a:srgbClr val="FFFF00"/>
              </a:solidFill>
              <a:latin typeface="Roboto Slab" panose="020B0604020202020204" charset="0"/>
              <a:ea typeface="Roboto Slab" panose="020B0604020202020204" charset="0"/>
            </a:endParaRPr>
          </a:p>
          <a:p>
            <a:pPr lvl="0" algn="ctr" rtl="0">
              <a:spcBef>
                <a:spcPts val="0"/>
              </a:spcBef>
              <a:buNone/>
            </a:pPr>
            <a:endParaRPr lang="tr-TR" sz="2400">
              <a:solidFill>
                <a:srgbClr val="FFFF00"/>
              </a:solidFill>
              <a:latin typeface="Roboto Slab" panose="020B0604020202020204" charset="0"/>
              <a:ea typeface="Roboto Slab" panose="020B0604020202020204" charset="0"/>
            </a:endParaRPr>
          </a:p>
          <a:p>
            <a:pPr lvl="0" algn="ctr" rtl="0">
              <a:spcBef>
                <a:spcPts val="0"/>
              </a:spcBef>
              <a:buNone/>
            </a:pPr>
            <a:endParaRPr lang="tr-TR" sz="2400">
              <a:solidFill>
                <a:srgbClr val="FFFF00"/>
              </a:solidFill>
              <a:latin typeface="Roboto Slab" panose="020B0604020202020204" charset="0"/>
              <a:ea typeface="Roboto Slab" panose="020B0604020202020204" charset="0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tr-TR" sz="2400">
                <a:solidFill>
                  <a:srgbClr val="FF0000"/>
                </a:solidFill>
                <a:latin typeface="Roboto Slab" panose="020B0604020202020204" charset="0"/>
                <a:ea typeface="Roboto Slab" panose="020B0604020202020204" charset="0"/>
              </a:rPr>
              <a:t>150 </a:t>
            </a:r>
            <a:r>
              <a:rPr lang="tr-TR" sz="2400" err="1">
                <a:solidFill>
                  <a:srgbClr val="FF0000"/>
                </a:solidFill>
                <a:latin typeface="Roboto Slab" panose="020B0604020202020204" charset="0"/>
                <a:ea typeface="Roboto Slab" panose="020B0604020202020204" charset="0"/>
              </a:rPr>
              <a:t>MoU</a:t>
            </a:r>
            <a:r>
              <a:rPr lang="tr-TR" sz="2400">
                <a:solidFill>
                  <a:srgbClr val="FF0000"/>
                </a:solidFill>
                <a:latin typeface="Roboto Slab" panose="020B0604020202020204" charset="0"/>
                <a:ea typeface="Roboto Slab" panose="020B0604020202020204" charset="0"/>
              </a:rPr>
              <a:t> – 138 Erasmus+</a:t>
            </a:r>
            <a:endParaRPr lang="en" sz="2400">
              <a:solidFill>
                <a:srgbClr val="FF0000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0" y="64364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KBU has </a:t>
            </a:r>
            <a:r>
              <a:rPr lang="tr-TR" sz="2400" err="1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more</a:t>
            </a:r>
            <a:r>
              <a:rPr lang="tr-TR" sz="240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 </a:t>
            </a:r>
            <a:r>
              <a:rPr lang="tr-TR" sz="2400" err="1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  <a:sym typeface="Nixie One"/>
              </a:rPr>
              <a:t>than</a:t>
            </a:r>
            <a:endParaRPr lang="tr-TR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0" y="272278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4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F60D3A-E6B2-41F6-9B8D-531B1E18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C000"/>
                </a:solidFill>
              </a:rPr>
              <a:t>KA131 </a:t>
            </a:r>
            <a:r>
              <a:rPr lang="tr-TR" dirty="0" err="1">
                <a:solidFill>
                  <a:srgbClr val="FFC000"/>
                </a:solidFill>
              </a:rPr>
              <a:t>Partnerships</a:t>
            </a:r>
            <a:endParaRPr lang="tr-TR" dirty="0">
              <a:solidFill>
                <a:srgbClr val="FFC000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ECCFE3D-2222-4FAC-8940-646D26FE5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Germany 4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Austria</a:t>
            </a:r>
            <a:r>
              <a:rPr lang="tr-TR" b="1" dirty="0">
                <a:solidFill>
                  <a:srgbClr val="0070C0"/>
                </a:solidFill>
              </a:rPr>
              <a:t> 3 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Bulgaria</a:t>
            </a:r>
            <a:r>
              <a:rPr lang="tr-TR" b="1" dirty="0">
                <a:solidFill>
                  <a:srgbClr val="0070C0"/>
                </a:solidFill>
              </a:rPr>
              <a:t> 8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Belgium</a:t>
            </a:r>
            <a:r>
              <a:rPr lang="tr-TR" b="1" dirty="0">
                <a:solidFill>
                  <a:srgbClr val="0070C0"/>
                </a:solidFill>
              </a:rPr>
              <a:t> 1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Checz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Republic</a:t>
            </a:r>
            <a:r>
              <a:rPr lang="tr-TR" b="1" dirty="0">
                <a:solidFill>
                  <a:srgbClr val="0070C0"/>
                </a:solidFill>
              </a:rPr>
              <a:t> 7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Estonia</a:t>
            </a:r>
            <a:r>
              <a:rPr lang="tr-TR" b="1" dirty="0">
                <a:solidFill>
                  <a:srgbClr val="0070C0"/>
                </a:solidFill>
              </a:rPr>
              <a:t> 2</a:t>
            </a:r>
          </a:p>
          <a:p>
            <a:r>
              <a:rPr lang="tr-TR" b="1" dirty="0">
                <a:solidFill>
                  <a:srgbClr val="0070C0"/>
                </a:solidFill>
              </a:rPr>
              <a:t>France 1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Crotia</a:t>
            </a:r>
            <a:r>
              <a:rPr lang="tr-TR" b="1" dirty="0">
                <a:solidFill>
                  <a:srgbClr val="0070C0"/>
                </a:solidFill>
              </a:rPr>
              <a:t> 7</a:t>
            </a:r>
          </a:p>
          <a:p>
            <a:endParaRPr lang="tr-TR" b="1" dirty="0">
              <a:solidFill>
                <a:srgbClr val="0070C0"/>
              </a:solidFill>
            </a:endParaRPr>
          </a:p>
          <a:p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F535B3A-9045-4B50-9A08-440C3C0E06B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17656" y="1773300"/>
            <a:ext cx="2533362" cy="3152699"/>
          </a:xfrm>
        </p:spPr>
        <p:txBody>
          <a:bodyPr/>
          <a:lstStyle/>
          <a:p>
            <a:r>
              <a:rPr lang="tr-TR" b="1" dirty="0" err="1">
                <a:solidFill>
                  <a:srgbClr val="0070C0"/>
                </a:solidFill>
              </a:rPr>
              <a:t>Spain</a:t>
            </a:r>
            <a:r>
              <a:rPr lang="tr-TR" b="1" dirty="0">
                <a:solidFill>
                  <a:srgbClr val="0070C0"/>
                </a:solidFill>
              </a:rPr>
              <a:t> 10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Italy</a:t>
            </a:r>
            <a:endParaRPr lang="tr-TR" b="1" dirty="0">
              <a:solidFill>
                <a:srgbClr val="0070C0"/>
              </a:solidFill>
            </a:endParaRPr>
          </a:p>
          <a:p>
            <a:r>
              <a:rPr lang="tr-TR" b="1" dirty="0">
                <a:solidFill>
                  <a:srgbClr val="0070C0"/>
                </a:solidFill>
              </a:rPr>
              <a:t>9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Latvia</a:t>
            </a:r>
            <a:r>
              <a:rPr lang="tr-TR" b="1" dirty="0">
                <a:solidFill>
                  <a:srgbClr val="0070C0"/>
                </a:solidFill>
              </a:rPr>
              <a:t> 9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Lithuania</a:t>
            </a:r>
            <a:r>
              <a:rPr lang="tr-TR" b="1" dirty="0">
                <a:solidFill>
                  <a:srgbClr val="0070C0"/>
                </a:solidFill>
              </a:rPr>
              <a:t> 7</a:t>
            </a:r>
          </a:p>
          <a:p>
            <a:r>
              <a:rPr lang="tr-TR" b="1" dirty="0">
                <a:solidFill>
                  <a:srgbClr val="0070C0"/>
                </a:solidFill>
              </a:rPr>
              <a:t>North </a:t>
            </a:r>
            <a:r>
              <a:rPr lang="tr-TR" b="1" dirty="0" err="1">
                <a:solidFill>
                  <a:srgbClr val="0070C0"/>
                </a:solidFill>
              </a:rPr>
              <a:t>Macedonia</a:t>
            </a:r>
            <a:r>
              <a:rPr lang="tr-TR" b="1" dirty="0">
                <a:solidFill>
                  <a:srgbClr val="0070C0"/>
                </a:solidFill>
              </a:rPr>
              <a:t> 2</a:t>
            </a:r>
          </a:p>
          <a:p>
            <a:r>
              <a:rPr lang="tr-TR" b="1" dirty="0">
                <a:solidFill>
                  <a:srgbClr val="0070C0"/>
                </a:solidFill>
              </a:rPr>
              <a:t>Malta 1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D92DAB4-C973-4E1C-8E5D-A8126507558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Poland 25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Portugal</a:t>
            </a:r>
            <a:r>
              <a:rPr lang="tr-TR" b="1" dirty="0">
                <a:solidFill>
                  <a:srgbClr val="0070C0"/>
                </a:solidFill>
              </a:rPr>
              <a:t> 6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Romania</a:t>
            </a:r>
            <a:r>
              <a:rPr lang="tr-TR" b="1" dirty="0">
                <a:solidFill>
                  <a:srgbClr val="0070C0"/>
                </a:solidFill>
              </a:rPr>
              <a:t> 21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Slovakia</a:t>
            </a:r>
            <a:r>
              <a:rPr lang="tr-TR" b="1" dirty="0">
                <a:solidFill>
                  <a:srgbClr val="0070C0"/>
                </a:solidFill>
              </a:rPr>
              <a:t> 2</a:t>
            </a:r>
          </a:p>
          <a:p>
            <a:r>
              <a:rPr lang="tr-TR" b="1" dirty="0" err="1">
                <a:solidFill>
                  <a:srgbClr val="0070C0"/>
                </a:solidFill>
              </a:rPr>
              <a:t>Greece</a:t>
            </a:r>
            <a:r>
              <a:rPr lang="tr-TR" b="1" dirty="0">
                <a:solidFill>
                  <a:srgbClr val="0070C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229985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B54395-8FB1-41F3-8B6C-6E2F771E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C000"/>
                </a:solidFill>
              </a:rPr>
              <a:t>KA171 </a:t>
            </a:r>
            <a:r>
              <a:rPr lang="tr-TR" dirty="0" err="1">
                <a:solidFill>
                  <a:srgbClr val="FFC000"/>
                </a:solidFill>
              </a:rPr>
              <a:t>Partnerships</a:t>
            </a:r>
            <a:r>
              <a:rPr lang="tr-TR" dirty="0">
                <a:solidFill>
                  <a:srgbClr val="FFC000"/>
                </a:solidFill>
              </a:rPr>
              <a:t> (</a:t>
            </a:r>
            <a:r>
              <a:rPr lang="tr-TR" dirty="0" err="1">
                <a:solidFill>
                  <a:srgbClr val="FFC000"/>
                </a:solidFill>
              </a:rPr>
              <a:t>MoU</a:t>
            </a:r>
            <a:r>
              <a:rPr lang="tr-TR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B029657-9FA5-4681-AA5C-61642C9A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025" y="1773300"/>
            <a:ext cx="2533362" cy="3152699"/>
          </a:xfrm>
        </p:spPr>
        <p:txBody>
          <a:bodyPr/>
          <a:lstStyle/>
          <a:p>
            <a:r>
              <a:rPr lang="tr-TR" sz="1600" b="1" dirty="0" err="1">
                <a:solidFill>
                  <a:srgbClr val="0070C0"/>
                </a:solidFill>
              </a:rPr>
              <a:t>Azerbaijan</a:t>
            </a:r>
            <a:r>
              <a:rPr lang="tr-TR" sz="1600" b="1" dirty="0">
                <a:solidFill>
                  <a:srgbClr val="0070C0"/>
                </a:solidFill>
              </a:rPr>
              <a:t> 2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Bangladesh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Belarus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Bosnia</a:t>
            </a:r>
            <a:r>
              <a:rPr lang="tr-TR" sz="1600" b="1" dirty="0">
                <a:solidFill>
                  <a:srgbClr val="0070C0"/>
                </a:solidFill>
              </a:rPr>
              <a:t> </a:t>
            </a:r>
            <a:r>
              <a:rPr lang="tr-TR" sz="1600" b="1" dirty="0" err="1">
                <a:solidFill>
                  <a:srgbClr val="0070C0"/>
                </a:solidFill>
              </a:rPr>
              <a:t>Herzegovina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Brasil</a:t>
            </a:r>
            <a:r>
              <a:rPr lang="tr-TR" sz="1600" b="1" dirty="0">
                <a:solidFill>
                  <a:srgbClr val="0070C0"/>
                </a:solidFill>
              </a:rPr>
              <a:t> 2 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Cibuti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Czech</a:t>
            </a:r>
            <a:r>
              <a:rPr lang="tr-TR" sz="1600" b="1" dirty="0">
                <a:solidFill>
                  <a:srgbClr val="0070C0"/>
                </a:solidFill>
              </a:rPr>
              <a:t> </a:t>
            </a:r>
            <a:r>
              <a:rPr lang="tr-TR" sz="1600" b="1" dirty="0" err="1">
                <a:solidFill>
                  <a:srgbClr val="0070C0"/>
                </a:solidFill>
              </a:rPr>
              <a:t>Republic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China</a:t>
            </a:r>
            <a:r>
              <a:rPr lang="tr-TR" sz="1600" b="1" dirty="0">
                <a:solidFill>
                  <a:srgbClr val="0070C0"/>
                </a:solidFill>
              </a:rPr>
              <a:t> 2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Indonesia</a:t>
            </a:r>
            <a:r>
              <a:rPr lang="tr-TR" sz="1600" b="1" dirty="0">
                <a:solidFill>
                  <a:srgbClr val="0070C0"/>
                </a:solidFill>
              </a:rPr>
              <a:t> 35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Morocco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Jordan 3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610898F-4BA0-45AA-A44B-2044C499D58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02850" y="1775857"/>
            <a:ext cx="2409900" cy="3152699"/>
          </a:xfrm>
        </p:spPr>
        <p:txBody>
          <a:bodyPr/>
          <a:lstStyle/>
          <a:p>
            <a:r>
              <a:rPr lang="tr-TR" sz="1600" b="1" dirty="0" err="1">
                <a:solidFill>
                  <a:srgbClr val="0070C0"/>
                </a:solidFill>
              </a:rPr>
              <a:t>Palestinia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South </a:t>
            </a:r>
            <a:r>
              <a:rPr lang="tr-TR" sz="1600" b="1" dirty="0" err="1">
                <a:solidFill>
                  <a:srgbClr val="0070C0"/>
                </a:solidFill>
              </a:rPr>
              <a:t>Korea</a:t>
            </a:r>
            <a:r>
              <a:rPr lang="tr-TR" sz="1600" b="1" dirty="0">
                <a:solidFill>
                  <a:srgbClr val="0070C0"/>
                </a:solidFill>
              </a:rPr>
              <a:t> 3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Netherlands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India</a:t>
            </a:r>
            <a:r>
              <a:rPr lang="tr-TR" sz="1600" b="1" dirty="0">
                <a:solidFill>
                  <a:srgbClr val="0070C0"/>
                </a:solidFill>
              </a:rPr>
              <a:t> 7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Iraq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Iran 4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Italy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Japan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Kazakhistan</a:t>
            </a:r>
            <a:r>
              <a:rPr lang="tr-TR" sz="1600" b="1" dirty="0">
                <a:solidFill>
                  <a:srgbClr val="0070C0"/>
                </a:solidFill>
              </a:rPr>
              <a:t> 7 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Krgyzystan</a:t>
            </a:r>
            <a:r>
              <a:rPr lang="tr-TR" sz="1600" b="1" dirty="0">
                <a:solidFill>
                  <a:srgbClr val="0070C0"/>
                </a:solidFill>
              </a:rPr>
              <a:t> 3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Lithuania</a:t>
            </a:r>
            <a:r>
              <a:rPr lang="tr-TR" sz="1600" b="1" dirty="0">
                <a:solidFill>
                  <a:srgbClr val="0070C0"/>
                </a:solidFill>
              </a:rPr>
              <a:t> 2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France 1</a:t>
            </a:r>
          </a:p>
          <a:p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62AA9E-963A-4C62-B1E4-79EB0F251EC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sz="1600" b="1" dirty="0">
                <a:solidFill>
                  <a:srgbClr val="0070C0"/>
                </a:solidFill>
              </a:rPr>
              <a:t>North </a:t>
            </a:r>
            <a:r>
              <a:rPr lang="tr-TR" sz="1600" b="1" dirty="0" err="1">
                <a:solidFill>
                  <a:srgbClr val="0070C0"/>
                </a:solidFill>
              </a:rPr>
              <a:t>Macedonia</a:t>
            </a:r>
            <a:r>
              <a:rPr lang="tr-TR" sz="1600" b="1" dirty="0">
                <a:solidFill>
                  <a:srgbClr val="0070C0"/>
                </a:solidFill>
              </a:rPr>
              <a:t>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Malaysia</a:t>
            </a:r>
            <a:r>
              <a:rPr lang="tr-TR" sz="1600" b="1" dirty="0">
                <a:solidFill>
                  <a:srgbClr val="0070C0"/>
                </a:solidFill>
              </a:rPr>
              <a:t> 8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Uzbekistan</a:t>
            </a:r>
            <a:r>
              <a:rPr lang="tr-TR" sz="1600" b="1" dirty="0">
                <a:solidFill>
                  <a:srgbClr val="0070C0"/>
                </a:solidFill>
              </a:rPr>
              <a:t> 21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Pakistan 2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Poland 1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Romania</a:t>
            </a:r>
            <a:r>
              <a:rPr lang="tr-TR" sz="1600" b="1" dirty="0">
                <a:solidFill>
                  <a:srgbClr val="0070C0"/>
                </a:solidFill>
              </a:rPr>
              <a:t> 3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Russia</a:t>
            </a:r>
            <a:r>
              <a:rPr lang="tr-TR" sz="1600" b="1" dirty="0">
                <a:solidFill>
                  <a:srgbClr val="0070C0"/>
                </a:solidFill>
              </a:rPr>
              <a:t> 3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Sudan 14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Taiwan</a:t>
            </a:r>
            <a:r>
              <a:rPr lang="tr-TR" sz="1600" b="1" dirty="0">
                <a:solidFill>
                  <a:srgbClr val="0070C0"/>
                </a:solidFill>
              </a:rPr>
              <a:t> 2</a:t>
            </a:r>
          </a:p>
          <a:p>
            <a:r>
              <a:rPr lang="tr-TR" sz="1600" b="1" dirty="0" err="1">
                <a:solidFill>
                  <a:srgbClr val="0070C0"/>
                </a:solidFill>
              </a:rPr>
              <a:t>Ukraine</a:t>
            </a:r>
            <a:r>
              <a:rPr lang="tr-TR" sz="1600" b="1" dirty="0">
                <a:solidFill>
                  <a:srgbClr val="0070C0"/>
                </a:solidFill>
              </a:rPr>
              <a:t> 8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Senegal 3</a:t>
            </a:r>
          </a:p>
          <a:p>
            <a:r>
              <a:rPr lang="tr-TR" sz="1600" b="1" dirty="0">
                <a:solidFill>
                  <a:srgbClr val="0070C0"/>
                </a:solidFill>
              </a:rPr>
              <a:t>USA 2</a:t>
            </a:r>
          </a:p>
        </p:txBody>
      </p:sp>
    </p:spTree>
    <p:extLst>
      <p:ext uri="{BB962C8B-B14F-4D97-AF65-F5344CB8AC3E}">
        <p14:creationId xmlns:p14="http://schemas.microsoft.com/office/powerpoint/2010/main" val="197244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94BF6E"/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3471298" y="2789470"/>
            <a:ext cx="5672701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2400" err="1"/>
              <a:t>Student</a:t>
            </a:r>
            <a:r>
              <a:rPr lang="tr-TR" sz="2400"/>
              <a:t> </a:t>
            </a:r>
            <a:br>
              <a:rPr lang="tr-TR" sz="2400"/>
            </a:br>
            <a:r>
              <a:rPr lang="tr-TR" sz="2400"/>
              <a:t>Life</a:t>
            </a:r>
            <a:endParaRPr lang="en" sz="2400"/>
          </a:p>
        </p:txBody>
      </p:sp>
      <p:sp>
        <p:nvSpPr>
          <p:cNvPr id="136" name="Shape 136"/>
          <p:cNvSpPr txBox="1"/>
          <p:nvPr/>
        </p:nvSpPr>
        <p:spPr>
          <a:xfrm>
            <a:off x="0" y="503350"/>
            <a:ext cx="3471299" cy="381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tr-TR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lang="en"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628" y="643509"/>
            <a:ext cx="2594039" cy="24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490" y="0"/>
            <a:ext cx="8949190" cy="5143412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243380" y="3894195"/>
            <a:ext cx="7293997" cy="1125415"/>
            <a:chOff x="-3180067" y="4358232"/>
            <a:chExt cx="7636700" cy="1127085"/>
          </a:xfrm>
        </p:grpSpPr>
        <p:sp>
          <p:nvSpPr>
            <p:cNvPr id="5" name="Serbest Form 4"/>
            <p:cNvSpPr/>
            <p:nvPr/>
          </p:nvSpPr>
          <p:spPr>
            <a:xfrm>
              <a:off x="-2417266" y="4358232"/>
              <a:ext cx="6873899" cy="1127085"/>
            </a:xfrm>
            <a:custGeom>
              <a:avLst/>
              <a:gdLst>
                <a:gd name="connsiteX0" fmla="*/ 0 w 6828301"/>
                <a:gd name="connsiteY0" fmla="*/ 0 h 1380423"/>
                <a:gd name="connsiteX1" fmla="*/ 6828301 w 6828301"/>
                <a:gd name="connsiteY1" fmla="*/ 0 h 1380423"/>
                <a:gd name="connsiteX2" fmla="*/ 6828301 w 6828301"/>
                <a:gd name="connsiteY2" fmla="*/ 1380423 h 1380423"/>
                <a:gd name="connsiteX3" fmla="*/ 0 w 6828301"/>
                <a:gd name="connsiteY3" fmla="*/ 1380423 h 1380423"/>
                <a:gd name="connsiteX4" fmla="*/ 0 w 6828301"/>
                <a:gd name="connsiteY4" fmla="*/ 0 h 138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8301" h="1380423">
                  <a:moveTo>
                    <a:pt x="0" y="0"/>
                  </a:moveTo>
                  <a:lnTo>
                    <a:pt x="6828301" y="0"/>
                  </a:lnTo>
                  <a:lnTo>
                    <a:pt x="6828301" y="1380423"/>
                  </a:lnTo>
                  <a:lnTo>
                    <a:pt x="0" y="13804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2000" tIns="0" rIns="360000" bIns="0" numCol="1" spcCol="1270" anchor="ctr" anchorCtr="0">
              <a:noAutofit/>
            </a:bodyPr>
            <a:lstStyle/>
            <a:p>
              <a:pPr fontAlgn="base"/>
              <a:endParaRPr lang="tr-TR" sz="1100">
                <a:solidFill>
                  <a:srgbClr val="FFFFFF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6" name="Dikdörtgen 5"/>
            <p:cNvSpPr/>
            <p:nvPr/>
          </p:nvSpPr>
          <p:spPr>
            <a:xfrm>
              <a:off x="-3180067" y="4701168"/>
              <a:ext cx="762801" cy="37141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96" y="26241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01" y="-1"/>
            <a:ext cx="8949649" cy="5168463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612000" y="3688849"/>
            <a:ext cx="2448679" cy="919152"/>
          </a:xfrm>
          <a:custGeom>
            <a:avLst/>
            <a:gdLst>
              <a:gd name="connsiteX0" fmla="*/ 0 w 6828301"/>
              <a:gd name="connsiteY0" fmla="*/ 0 h 1380423"/>
              <a:gd name="connsiteX1" fmla="*/ 6828301 w 6828301"/>
              <a:gd name="connsiteY1" fmla="*/ 0 h 1380423"/>
              <a:gd name="connsiteX2" fmla="*/ 6828301 w 6828301"/>
              <a:gd name="connsiteY2" fmla="*/ 1380423 h 1380423"/>
              <a:gd name="connsiteX3" fmla="*/ 0 w 6828301"/>
              <a:gd name="connsiteY3" fmla="*/ 1380423 h 1380423"/>
              <a:gd name="connsiteX4" fmla="*/ 0 w 6828301"/>
              <a:gd name="connsiteY4" fmla="*/ 0 h 138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301" h="1380423">
                <a:moveTo>
                  <a:pt x="0" y="0"/>
                </a:moveTo>
                <a:lnTo>
                  <a:pt x="6828301" y="0"/>
                </a:lnTo>
                <a:lnTo>
                  <a:pt x="6828301" y="1380423"/>
                </a:lnTo>
                <a:lnTo>
                  <a:pt x="0" y="13804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72000" rIns="252000" bIns="36000" numCol="1" spcCol="1270" anchor="ctr" anchorCtr="0">
            <a:noAutofit/>
          </a:bodyPr>
          <a:lstStyle/>
          <a:p>
            <a:pPr fontAlgn="base"/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25.000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seat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capacity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Stadium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with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shape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the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star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and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crescent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Turkish</a:t>
            </a:r>
            <a:r>
              <a:rPr lang="tr-TR" sz="11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tr-TR" sz="110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Flag</a:t>
            </a:r>
            <a:endParaRPr lang="tr-TR" sz="110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44801" y="3950837"/>
            <a:ext cx="597600" cy="3951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39" y="-1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0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/>
        </p:blipFill>
        <p:spPr>
          <a:xfrm>
            <a:off x="238790" y="-18920"/>
            <a:ext cx="8917822" cy="5175031"/>
          </a:xfrm>
          <a:prstGeom prst="rect">
            <a:avLst/>
          </a:prstGeom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238106" y="18311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tr-TR">
                <a:solidFill>
                  <a:schemeClr val="accent4">
                    <a:lumMod val="50000"/>
                  </a:schemeClr>
                </a:solidFill>
              </a:rPr>
              <a:t>Library</a:t>
            </a:r>
            <a:endParaRPr lang="en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97" y="-36443"/>
            <a:ext cx="1188984" cy="11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2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gök, açık hava, dağ, su içeren bir resim&#10;&#10;Açıklama otomatik olarak oluşturuldu">
            <a:extLst>
              <a:ext uri="{FF2B5EF4-FFF2-40B4-BE49-F238E27FC236}">
                <a16:creationId xmlns:a16="http://schemas.microsoft.com/office/drawing/2014/main" id="{1E68FFB9-0B94-43AE-A5C1-D16ACFE8D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5"/>
          <a:stretch/>
        </p:blipFill>
        <p:spPr>
          <a:xfrm>
            <a:off x="247650" y="-2047"/>
            <a:ext cx="8896350" cy="5145547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7277363" y="334629"/>
            <a:ext cx="1866637" cy="749451"/>
          </a:xfrm>
          <a:custGeom>
            <a:avLst/>
            <a:gdLst>
              <a:gd name="connsiteX0" fmla="*/ 0 w 6828301"/>
              <a:gd name="connsiteY0" fmla="*/ 0 h 1380423"/>
              <a:gd name="connsiteX1" fmla="*/ 6828301 w 6828301"/>
              <a:gd name="connsiteY1" fmla="*/ 0 h 1380423"/>
              <a:gd name="connsiteX2" fmla="*/ 6828301 w 6828301"/>
              <a:gd name="connsiteY2" fmla="*/ 1380423 h 1380423"/>
              <a:gd name="connsiteX3" fmla="*/ 0 w 6828301"/>
              <a:gd name="connsiteY3" fmla="*/ 1380423 h 1380423"/>
              <a:gd name="connsiteX4" fmla="*/ 0 w 6828301"/>
              <a:gd name="connsiteY4" fmla="*/ 0 h 138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301" h="1380423">
                <a:moveTo>
                  <a:pt x="0" y="0"/>
                </a:moveTo>
                <a:lnTo>
                  <a:pt x="6828301" y="0"/>
                </a:lnTo>
                <a:lnTo>
                  <a:pt x="6828301" y="1380423"/>
                </a:lnTo>
                <a:lnTo>
                  <a:pt x="0" y="13804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72000" rIns="288000" bIns="36000" numCol="1" spcCol="1270" anchor="ctr" anchorCtr="0">
            <a:noAutofit/>
          </a:bodyPr>
          <a:lstStyle/>
          <a:p>
            <a:pPr algn="r" fontAlgn="base"/>
            <a:r>
              <a:rPr lang="tr-TR" sz="1800" b="1" err="1">
                <a:solidFill>
                  <a:schemeClr val="bg1"/>
                </a:solidFill>
                <a:latin typeface="Roboto Slab"/>
                <a:ea typeface="Roboto Slab"/>
                <a:sym typeface="Roboto Slab"/>
              </a:rPr>
              <a:t>Graduation</a:t>
            </a:r>
            <a:endParaRPr lang="tr-TR" sz="1800" b="1">
              <a:solidFill>
                <a:schemeClr val="bg1"/>
              </a:solidFill>
              <a:latin typeface="Roboto Slab"/>
              <a:ea typeface="Roboto Slab"/>
              <a:sym typeface="Roboto Slab"/>
            </a:endParaRPr>
          </a:p>
          <a:p>
            <a:pPr algn="r" fontAlgn="base"/>
            <a:r>
              <a:rPr lang="tr-TR" sz="1800" b="1">
                <a:solidFill>
                  <a:schemeClr val="bg1"/>
                </a:solidFill>
                <a:latin typeface="Roboto Slab"/>
                <a:ea typeface="Roboto Slab"/>
                <a:sym typeface="Roboto Slab"/>
              </a:rPr>
              <a:t>2019</a:t>
            </a:r>
            <a:endParaRPr lang="tr-TR" sz="110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542" y="99554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buNone/>
            </a:pPr>
            <a:r>
              <a:rPr lang="en-US">
                <a:solidFill>
                  <a:srgbClr val="FFFF00"/>
                </a:solidFill>
                <a:latin typeface="Roboto Thin" pitchFamily="2" charset="0"/>
                <a:ea typeface="Roboto Thin" pitchFamily="2" charset="0"/>
              </a:rPr>
              <a:t>Living at </a:t>
            </a:r>
            <a:r>
              <a:rPr lang="tr-TR" err="1">
                <a:solidFill>
                  <a:srgbClr val="FFFF00"/>
                </a:solidFill>
                <a:latin typeface="Roboto Thin" pitchFamily="2" charset="0"/>
                <a:ea typeface="Roboto Thin" pitchFamily="2" charset="0"/>
              </a:rPr>
              <a:t>Karabuk</a:t>
            </a:r>
            <a:r>
              <a:rPr lang="tr-TR">
                <a:solidFill>
                  <a:srgbClr val="FFFF00"/>
                </a:solidFill>
                <a:latin typeface="Roboto Thin" pitchFamily="2" charset="0"/>
                <a:ea typeface="Roboto Thin" pitchFamily="2" charset="0"/>
              </a:rPr>
              <a:t> </a:t>
            </a:r>
            <a:r>
              <a:rPr lang="tr-TR" err="1">
                <a:solidFill>
                  <a:srgbClr val="FFFF00"/>
                </a:solidFill>
                <a:latin typeface="Roboto Thin" pitchFamily="2" charset="0"/>
                <a:ea typeface="Roboto Thin" pitchFamily="2" charset="0"/>
              </a:rPr>
              <a:t>University</a:t>
            </a:r>
            <a:r>
              <a:rPr lang="en-US">
                <a:solidFill>
                  <a:srgbClr val="FFFF00"/>
                </a:solidFill>
                <a:latin typeface="Roboto Thin" pitchFamily="2" charset="0"/>
                <a:ea typeface="Roboto Thin" pitchFamily="2" charset="0"/>
              </a:rPr>
              <a:t> </a:t>
            </a:r>
            <a:r>
              <a:rPr lang="en-US">
                <a:solidFill>
                  <a:schemeClr val="bg1"/>
                </a:solidFill>
                <a:latin typeface="Roboto Thin" pitchFamily="2" charset="0"/>
                <a:ea typeface="Roboto Thin" pitchFamily="2" charset="0"/>
              </a:rPr>
              <a:t>brings surprises and new experiences every day, in an extraordinary community of creative and accomplished people</a:t>
            </a:r>
            <a:r>
              <a:rPr lang="tr-TR">
                <a:solidFill>
                  <a:schemeClr val="bg1"/>
                </a:solidFill>
                <a:latin typeface="Roboto Thin" pitchFamily="2" charset="0"/>
                <a:ea typeface="Roboto Thin" pitchFamily="2" charset="0"/>
              </a:rPr>
              <a:t>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917" y="278405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9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94BF6E"/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3471299" y="2412699"/>
            <a:ext cx="5672701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2400"/>
              <a:t>Rankings</a:t>
            </a:r>
            <a:endParaRPr lang="en" sz="2400"/>
          </a:p>
        </p:txBody>
      </p:sp>
      <p:sp>
        <p:nvSpPr>
          <p:cNvPr id="136" name="Shape 136"/>
          <p:cNvSpPr txBox="1"/>
          <p:nvPr/>
        </p:nvSpPr>
        <p:spPr>
          <a:xfrm>
            <a:off x="0" y="503350"/>
            <a:ext cx="3471299" cy="381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tr-TR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5</a:t>
            </a:r>
            <a:endParaRPr lang="en" sz="2000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629" y="589237"/>
            <a:ext cx="2594039" cy="24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0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0"/>
            <a:ext cx="8900160" cy="5138928"/>
          </a:xfrm>
          <a:prstGeom prst="rect">
            <a:avLst/>
          </a:prstGeom>
        </p:spPr>
      </p:pic>
      <p:sp>
        <p:nvSpPr>
          <p:cNvPr id="5" name="Shape 127"/>
          <p:cNvSpPr txBox="1">
            <a:spLocks/>
          </p:cNvSpPr>
          <p:nvPr/>
        </p:nvSpPr>
        <p:spPr>
          <a:xfrm>
            <a:off x="6860401" y="4316083"/>
            <a:ext cx="2283599" cy="6663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tr-TR" sz="4800" err="1">
                <a:solidFill>
                  <a:srgbClr val="FFC000"/>
                </a:solidFill>
                <a:latin typeface="Baskerville Old Face" panose="02020602080505020303" pitchFamily="18" charset="0"/>
              </a:rPr>
              <a:t>Campus</a:t>
            </a:r>
            <a:endParaRPr lang="en" sz="480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501" y="2963916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3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833000AB-887E-42FF-BDE4-0A97C66D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786" y="3385582"/>
            <a:ext cx="2957512" cy="175587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7F87163-912D-4C38-898B-1414C7017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111" y="266267"/>
            <a:ext cx="1258316" cy="116582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81049AD-38CB-42F2-938B-F9BE1718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85" y="1710046"/>
            <a:ext cx="3028950" cy="175587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F1EF727-656F-4CFE-8180-7B69F1EEC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412" y="1710047"/>
            <a:ext cx="3028949" cy="175587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2653C3E-B61F-472B-BD16-AFCA971A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12" y="3450970"/>
            <a:ext cx="3028949" cy="169004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1D6C493-E3BC-400C-AC3A-8BFC7EC24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85" y="3450524"/>
            <a:ext cx="2944523" cy="16909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70F3E82-32D6-4F67-A806-558B828DA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7787" y="1710603"/>
            <a:ext cx="2957512" cy="17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4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3471299" y="2412699"/>
            <a:ext cx="5672701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r-TR" sz="2400" dirty="0" err="1"/>
              <a:t>Registration</a:t>
            </a:r>
            <a:endParaRPr lang="en" sz="2400" dirty="0"/>
          </a:p>
        </p:txBody>
      </p:sp>
      <p:sp>
        <p:nvSpPr>
          <p:cNvPr id="136" name="Shape 136"/>
          <p:cNvSpPr txBox="1"/>
          <p:nvPr/>
        </p:nvSpPr>
        <p:spPr>
          <a:xfrm>
            <a:off x="0" y="503350"/>
            <a:ext cx="3471299" cy="381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tr-TR" sz="20000" dirty="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6</a:t>
            </a:r>
            <a:endParaRPr lang="en" sz="20000" dirty="0">
              <a:solidFill>
                <a:srgbClr val="18637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629" y="589237"/>
            <a:ext cx="2594039" cy="24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6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258B52B8-BE8E-4D90-ADF2-A1A0D7DBE275}"/>
              </a:ext>
            </a:extLst>
          </p:cNvPr>
          <p:cNvGraphicFramePr>
            <a:graphicFrameLocks noGrp="1"/>
          </p:cNvGraphicFramePr>
          <p:nvPr/>
        </p:nvGraphicFramePr>
        <p:xfrm>
          <a:off x="599606" y="119717"/>
          <a:ext cx="8355998" cy="48967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34018">
                  <a:extLst>
                    <a:ext uri="{9D8B030D-6E8A-4147-A177-3AD203B41FA5}">
                      <a16:colId xmlns:a16="http://schemas.microsoft.com/office/drawing/2014/main" val="2658358448"/>
                    </a:ext>
                  </a:extLst>
                </a:gridCol>
                <a:gridCol w="1422443">
                  <a:extLst>
                    <a:ext uri="{9D8B030D-6E8A-4147-A177-3AD203B41FA5}">
                      <a16:colId xmlns:a16="http://schemas.microsoft.com/office/drawing/2014/main" val="4129144459"/>
                    </a:ext>
                  </a:extLst>
                </a:gridCol>
                <a:gridCol w="1399537">
                  <a:extLst>
                    <a:ext uri="{9D8B030D-6E8A-4147-A177-3AD203B41FA5}">
                      <a16:colId xmlns:a16="http://schemas.microsoft.com/office/drawing/2014/main" val="1427507118"/>
                    </a:ext>
                  </a:extLst>
                </a:gridCol>
              </a:tblGrid>
              <a:tr h="37531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Tuition Fee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or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International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Students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or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2021 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22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Academic Year</a:t>
                      </a:r>
                      <a:endParaRPr lang="tr-TR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211185"/>
                  </a:ext>
                </a:extLst>
              </a:tr>
              <a:tr h="344041"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Faculty</a:t>
                      </a:r>
                      <a:endParaRPr lang="tr-TR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Daytime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Education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₺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Evening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Education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₺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155399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Medicine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20306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Dentistry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91585"/>
                  </a:ext>
                </a:extLst>
              </a:tr>
              <a:tr h="50806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Engineering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Faculty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of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Letters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(English %30)</a:t>
                      </a:r>
                      <a:endParaRPr lang="tr-TR" sz="800" b="1" dirty="0">
                        <a:latin typeface="Roboto Condensed Light" panose="020B0604020202020204" charset="0"/>
                        <a:ea typeface="Roboto Condensed Light" panose="020B060402020202020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Faculty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of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Letters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(English %100)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6000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6000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9000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6200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6200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9200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369855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Fine Arts 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</a:t>
                      </a:r>
                      <a:r>
                        <a:rPr lang="en-US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nd</a:t>
                      </a:r>
                      <a:r>
                        <a:rPr lang="en-US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Design Faculty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7000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7200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1121513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Technology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45486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Health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1982097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Science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061221"/>
                  </a:ext>
                </a:extLst>
              </a:tr>
              <a:tr h="366936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 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o</a:t>
                      </a:r>
                      <a:r>
                        <a:rPr lang="en-US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 Economics 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</a:t>
                      </a:r>
                      <a:r>
                        <a:rPr lang="en-US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nd</a:t>
                      </a:r>
                      <a:r>
                        <a:rPr lang="en-US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Administrative Sciences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Faculty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of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Economics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and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Administrative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Sciences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(English %100)</a:t>
                      </a:r>
                      <a:r>
                        <a:rPr lang="en-US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4150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4350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6450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8030315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Business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Administarion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4350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275513"/>
                  </a:ext>
                </a:extLst>
              </a:tr>
              <a:tr h="366936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baseline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baseline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Letters</a:t>
                      </a:r>
                      <a:endParaRPr lang="tr-TR" sz="800" b="1" baseline="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Faculty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of </a:t>
                      </a:r>
                      <a:r>
                        <a:rPr lang="tr-TR" sz="800" b="1" baseline="0" dirty="0" err="1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Letters</a:t>
                      </a:r>
                      <a:r>
                        <a:rPr lang="tr-TR" sz="800" b="1" baseline="0" dirty="0">
                          <a:latin typeface="Roboto Condensed Light" panose="020B0604020202020204" charset="0"/>
                          <a:ea typeface="Roboto Condensed Light" panose="020B0604020202020204" charset="0"/>
                        </a:rPr>
                        <a:t> (English %100)</a:t>
                      </a:r>
                      <a:endParaRPr lang="tr-TR" sz="800" b="1" dirty="0">
                        <a:latin typeface="Roboto Condensed Light" panose="020B0604020202020204" charset="0"/>
                        <a:ea typeface="Roboto Condensed Ligh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3700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5520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3900</a:t>
                      </a:r>
                    </a:p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5720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552276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Physical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Education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and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Sports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24310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baseline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baseline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Tourism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6931176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Theology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9821402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7000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3353151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Forestry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6380468"/>
                  </a:ext>
                </a:extLst>
              </a:tr>
              <a:tr h="225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Faculty</a:t>
                      </a:r>
                      <a:r>
                        <a:rPr lang="tr-TR" sz="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of </a:t>
                      </a:r>
                      <a:r>
                        <a:rPr lang="tr-TR" sz="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Communication</a:t>
                      </a:r>
                      <a:endParaRPr lang="tr-TR" sz="8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53592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77F87163-912D-4C38-898B-1414C7017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96" y="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D7F83ED9-7081-448A-B7F2-AB7667C83D56}"/>
              </a:ext>
            </a:extLst>
          </p:cNvPr>
          <p:cNvGraphicFramePr>
            <a:graphicFrameLocks noGrp="1"/>
          </p:cNvGraphicFramePr>
          <p:nvPr/>
        </p:nvGraphicFramePr>
        <p:xfrm>
          <a:off x="732427" y="180724"/>
          <a:ext cx="8017218" cy="4785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58629">
                  <a:extLst>
                    <a:ext uri="{9D8B030D-6E8A-4147-A177-3AD203B41FA5}">
                      <a16:colId xmlns:a16="http://schemas.microsoft.com/office/drawing/2014/main" val="2658358448"/>
                    </a:ext>
                  </a:extLst>
                </a:gridCol>
                <a:gridCol w="1152863">
                  <a:extLst>
                    <a:ext uri="{9D8B030D-6E8A-4147-A177-3AD203B41FA5}">
                      <a16:colId xmlns:a16="http://schemas.microsoft.com/office/drawing/2014/main" val="1380689656"/>
                    </a:ext>
                  </a:extLst>
                </a:gridCol>
                <a:gridCol w="1152863">
                  <a:extLst>
                    <a:ext uri="{9D8B030D-6E8A-4147-A177-3AD203B41FA5}">
                      <a16:colId xmlns:a16="http://schemas.microsoft.com/office/drawing/2014/main" val="1905795334"/>
                    </a:ext>
                  </a:extLst>
                </a:gridCol>
                <a:gridCol w="1152863">
                  <a:extLst>
                    <a:ext uri="{9D8B030D-6E8A-4147-A177-3AD203B41FA5}">
                      <a16:colId xmlns:a16="http://schemas.microsoft.com/office/drawing/2014/main" val="1427507118"/>
                    </a:ext>
                  </a:extLst>
                </a:gridCol>
              </a:tblGrid>
              <a:tr h="33747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Tuition Fee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or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International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Students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or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2021 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22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Academic Year</a:t>
                      </a:r>
                      <a:endParaRPr lang="tr-TR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211185"/>
                  </a:ext>
                </a:extLst>
              </a:tr>
              <a:tr h="421847"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Schools/</a:t>
                      </a:r>
                      <a:r>
                        <a:rPr lang="tr-TR" sz="1600" b="1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Vocational</a:t>
                      </a:r>
                      <a:r>
                        <a:rPr lang="tr-TR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Schools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Daytime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Education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Evening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Education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Distance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Education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15539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Eflani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2030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Justice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9158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Eskipazar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36985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Hasan Doğan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Sport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and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Physical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Education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85296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Safranbolu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03428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Safranbolu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 (English 100%)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348563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Health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Services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42172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School of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Health</a:t>
                      </a: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4700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779528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TOBB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17956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Yenice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Vocational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High School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401335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F83B47BB-C8E4-4C61-A893-50F6D18094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27" y="514669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1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637832" y="1193800"/>
          <a:ext cx="8017218" cy="29743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98945">
                  <a:extLst>
                    <a:ext uri="{9D8B030D-6E8A-4147-A177-3AD203B41FA5}">
                      <a16:colId xmlns:a16="http://schemas.microsoft.com/office/drawing/2014/main" val="2658358448"/>
                    </a:ext>
                  </a:extLst>
                </a:gridCol>
                <a:gridCol w="1618273">
                  <a:extLst>
                    <a:ext uri="{9D8B030D-6E8A-4147-A177-3AD203B41FA5}">
                      <a16:colId xmlns:a16="http://schemas.microsoft.com/office/drawing/2014/main" val="1427507118"/>
                    </a:ext>
                  </a:extLst>
                </a:gridCol>
              </a:tblGrid>
              <a:tr h="7407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Tuition Fee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or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International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Students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f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or 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2021 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-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</a:t>
                      </a:r>
                      <a:r>
                        <a:rPr lang="tr-TR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22</a:t>
                      </a:r>
                      <a:r>
                        <a:rPr lang="en-US" sz="18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Academic Year</a:t>
                      </a:r>
                      <a:endParaRPr lang="tr-TR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211185"/>
                  </a:ext>
                </a:extLst>
              </a:tr>
              <a:tr h="677978"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Institutes</a:t>
                      </a:r>
                      <a:endParaRPr lang="tr-TR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Daytime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tr-TR" sz="1200" b="0" dirty="0" err="1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Education</a:t>
                      </a:r>
                      <a:r>
                        <a:rPr lang="tr-TR" sz="12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155399"/>
                  </a:ext>
                </a:extLst>
              </a:tr>
              <a:tr h="518533">
                <a:tc>
                  <a:txBody>
                    <a:bodyPr/>
                    <a:lstStyle/>
                    <a:p>
                      <a:pPr algn="ctr"/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Health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Sciences</a:t>
                      </a: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20306"/>
                  </a:ext>
                </a:extLst>
              </a:tr>
              <a:tr h="518533">
                <a:tc>
                  <a:txBody>
                    <a:bodyPr/>
                    <a:lstStyle/>
                    <a:p>
                      <a:pPr algn="ctr"/>
                      <a:r>
                        <a:rPr lang="tr-TR" sz="1000" baseline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Natural </a:t>
                      </a:r>
                      <a:r>
                        <a:rPr lang="tr-TR" sz="1000" baseline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and</a:t>
                      </a:r>
                      <a:r>
                        <a:rPr lang="tr-TR" sz="1000" baseline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baseline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Applied</a:t>
                      </a:r>
                      <a:r>
                        <a:rPr lang="tr-TR" sz="1000" baseline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baseline="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Scinces</a:t>
                      </a:r>
                      <a:r>
                        <a:rPr lang="tr-TR" sz="1000" baseline="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91585"/>
                  </a:ext>
                </a:extLst>
              </a:tr>
              <a:tr h="518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Social</a:t>
                      </a:r>
                      <a:r>
                        <a:rPr lang="tr-TR" sz="10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tr-TR" sz="10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Sciences</a:t>
                      </a: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369855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27" y="514669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3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269" y="2139"/>
            <a:ext cx="1258316" cy="116582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8AA075A-654B-4C2B-9B69-4AC2C682C835}"/>
              </a:ext>
            </a:extLst>
          </p:cNvPr>
          <p:cNvSpPr/>
          <p:nvPr/>
        </p:nvSpPr>
        <p:spPr>
          <a:xfrm>
            <a:off x="724766" y="1206852"/>
            <a:ext cx="6046209" cy="2714623"/>
          </a:xfrm>
          <a:prstGeom prst="wedgeRoundRectCallo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Baskerville Old Face"/>
                <a:cs typeface="Arial"/>
              </a:rPr>
              <a:t>QUESTION AND ANSWER</a:t>
            </a:r>
            <a:endParaRPr lang="tr-TR" sz="4000" b="1" dirty="0">
              <a:solidFill>
                <a:schemeClr val="accent3">
                  <a:lumMod val="75000"/>
                </a:schemeClr>
              </a:solidFill>
              <a:latin typeface="Baskerville Old Face"/>
              <a:cs typeface="Arial"/>
            </a:endParaRPr>
          </a:p>
          <a:p>
            <a:pPr algn="ctr"/>
            <a:endParaRPr lang="tr-TR" sz="4000" b="1" dirty="0">
              <a:solidFill>
                <a:srgbClr val="0070C0"/>
              </a:solidFill>
              <a:latin typeface="Baskerville Old Face"/>
              <a:cs typeface="Arial"/>
            </a:endParaRPr>
          </a:p>
          <a:p>
            <a:pPr algn="ctr"/>
            <a:r>
              <a:rPr lang="tr-TR" sz="2400" i="1" dirty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THANKS FOR THE PARTICIPATION!!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Baskerville Old Face" panose="020206020805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371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9000"/>
                    </a14:imgEffect>
                    <a14:imgEffect>
                      <a14:brightnessContrast bright="-64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19"/>
            <a:ext cx="9144000" cy="3992881"/>
          </a:xfrm>
          <a:prstGeom prst="rect">
            <a:avLst/>
          </a:prstGeom>
        </p:spPr>
      </p:pic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733114" y="1323752"/>
            <a:ext cx="7658410" cy="103785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/>
            <a:br>
              <a:rPr lang="tr-TR" sz="3600" dirty="0">
                <a:solidFill>
                  <a:schemeClr val="bg1"/>
                </a:solidFill>
              </a:rPr>
            </a:br>
            <a:br>
              <a:rPr lang="tr-TR" sz="3600" dirty="0"/>
            </a:br>
            <a:br>
              <a:rPr lang="tr-TR" sz="3600" dirty="0">
                <a:solidFill>
                  <a:schemeClr val="bg1"/>
                </a:solidFill>
              </a:rPr>
            </a:br>
            <a:r>
              <a:rPr lang="tr-TR" sz="3600" dirty="0" err="1">
                <a:solidFill>
                  <a:schemeClr val="bg1"/>
                </a:solidFill>
              </a:rPr>
              <a:t>Karabuk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University</a:t>
            </a:r>
            <a:br>
              <a:rPr lang="tr-TR" sz="3600" dirty="0"/>
            </a:br>
            <a:endParaRPr lang="en" sz="3600" b="0" dirty="0">
              <a:solidFill>
                <a:schemeClr val="bg1"/>
              </a:solidFill>
            </a:endParaRPr>
          </a:p>
        </p:txBody>
      </p:sp>
      <p:sp>
        <p:nvSpPr>
          <p:cNvPr id="7" name="Serbest Form 6"/>
          <p:cNvSpPr/>
          <p:nvPr/>
        </p:nvSpPr>
        <p:spPr>
          <a:xfrm>
            <a:off x="733115" y="1798783"/>
            <a:ext cx="7658410" cy="2697017"/>
          </a:xfrm>
          <a:custGeom>
            <a:avLst/>
            <a:gdLst>
              <a:gd name="connsiteX0" fmla="*/ 0 w 6828301"/>
              <a:gd name="connsiteY0" fmla="*/ 0 h 1380423"/>
              <a:gd name="connsiteX1" fmla="*/ 6828301 w 6828301"/>
              <a:gd name="connsiteY1" fmla="*/ 0 h 1380423"/>
              <a:gd name="connsiteX2" fmla="*/ 6828301 w 6828301"/>
              <a:gd name="connsiteY2" fmla="*/ 1380423 h 1380423"/>
              <a:gd name="connsiteX3" fmla="*/ 0 w 6828301"/>
              <a:gd name="connsiteY3" fmla="*/ 1380423 h 1380423"/>
              <a:gd name="connsiteX4" fmla="*/ 0 w 6828301"/>
              <a:gd name="connsiteY4" fmla="*/ 0 h 138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301" h="1380423">
                <a:moveTo>
                  <a:pt x="0" y="0"/>
                </a:moveTo>
                <a:lnTo>
                  <a:pt x="6828301" y="0"/>
                </a:lnTo>
                <a:lnTo>
                  <a:pt x="6828301" y="1380423"/>
                </a:lnTo>
                <a:lnTo>
                  <a:pt x="0" y="1380423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2000" tIns="0" rIns="360000" bIns="0" numCol="1" spcCol="1270" anchor="ctr" anchorCtr="0">
            <a:noAutofit/>
          </a:bodyPr>
          <a:lstStyle/>
          <a:p>
            <a:pPr algn="r" fontAlgn="base"/>
            <a:endParaRPr lang="tr-TR" sz="1100">
              <a:solidFill>
                <a:schemeClr val="bg2">
                  <a:lumMod val="7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733115" y="1890082"/>
            <a:ext cx="76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800">
                <a:solidFill>
                  <a:srgbClr val="FFFF00"/>
                </a:solidFill>
              </a:rPr>
              <a:t>www.karabuk.edu.tr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733114" y="2311378"/>
            <a:ext cx="765840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KARABUK UNIVERSITY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INTERNATIONAL RELATIONS OFFICE</a:t>
            </a:r>
          </a:p>
          <a:p>
            <a:pPr algn="ctr"/>
            <a:endParaRPr lang="tr-TR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Balıklar Kayası Mevkii Demir Çelik </a:t>
            </a:r>
            <a:r>
              <a:rPr lang="tr-TR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Campus</a:t>
            </a:r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algn="ctr"/>
            <a:r>
              <a:rPr lang="tr-TR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Rectorship</a:t>
            </a:r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 </a:t>
            </a:r>
            <a:r>
              <a:rPr lang="tr-TR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Block</a:t>
            </a:r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3. </a:t>
            </a:r>
            <a:r>
              <a:rPr lang="tr-TR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Floor</a:t>
            </a:r>
            <a:endParaRPr lang="tr-TR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100. Yıl 78050 Karabük/TURKEY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Roboto Light"/>
                <a:ea typeface="Roboto Light"/>
              </a:rPr>
              <a:t>internationaloffice@karabuk.edu.tr </a:t>
            </a:r>
            <a:endParaRPr lang="tr-TR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  <a:ea typeface="Roboto Light"/>
              </a:rPr>
              <a:t>+90 370 418 80 49</a:t>
            </a:r>
            <a:endParaRPr lang="tr-TR" b="1" dirty="0">
              <a:solidFill>
                <a:schemeClr val="bg1"/>
              </a:solidFill>
              <a:ea typeface="Roboto Light" panose="02000000000000000000" pitchFamily="2" charset="0"/>
            </a:endParaRPr>
          </a:p>
          <a:p>
            <a:pPr algn="ctr"/>
            <a:r>
              <a:rPr lang="tr-TR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Fax</a:t>
            </a:r>
            <a:r>
              <a:rPr lang="tr-TR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+90 370 418 94 07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7" y="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0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94BF6E"/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 idx="4294967295"/>
          </p:nvPr>
        </p:nvSpPr>
        <p:spPr>
          <a:xfrm>
            <a:off x="366555" y="136851"/>
            <a:ext cx="1275257" cy="4827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tr-TR" err="1">
                <a:solidFill>
                  <a:srgbClr val="124057"/>
                </a:solidFill>
              </a:rPr>
              <a:t>Contents</a:t>
            </a:r>
            <a:endParaRPr lang="en">
              <a:solidFill>
                <a:srgbClr val="124057"/>
              </a:solidFill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3751288" y="2964961"/>
            <a:ext cx="2857275" cy="460146"/>
          </a:xfrm>
          <a:prstGeom prst="homePlate">
            <a:avLst>
              <a:gd name="adj" fmla="val 35440"/>
            </a:avLst>
          </a:prstGeom>
          <a:solidFill>
            <a:srgbClr val="12405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3751290" y="2513584"/>
            <a:ext cx="2718297" cy="460146"/>
          </a:xfrm>
          <a:prstGeom prst="homePlate">
            <a:avLst>
              <a:gd name="adj" fmla="val 35440"/>
            </a:avLst>
          </a:prstGeom>
          <a:solidFill>
            <a:srgbClr val="3B8D6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3751287" y="2058909"/>
            <a:ext cx="2857275" cy="460146"/>
          </a:xfrm>
          <a:prstGeom prst="homePlate">
            <a:avLst>
              <a:gd name="adj" fmla="val 35440"/>
            </a:avLst>
          </a:prstGeom>
          <a:solidFill>
            <a:srgbClr val="16575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3751290" y="1601073"/>
            <a:ext cx="2696786" cy="460146"/>
          </a:xfrm>
          <a:prstGeom prst="homePlate">
            <a:avLst>
              <a:gd name="adj" fmla="val 35440"/>
            </a:avLst>
          </a:prstGeom>
          <a:solidFill>
            <a:srgbClr val="94BF6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2890554" y="1489140"/>
            <a:ext cx="882600" cy="5855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2884660" y="1989492"/>
            <a:ext cx="888600" cy="5402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F3D3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/>
          <p:nvPr/>
        </p:nvSpPr>
        <p:spPr>
          <a:xfrm rot="10800000" flipH="1">
            <a:off x="2882097" y="2519641"/>
            <a:ext cx="888899" cy="5376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7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24" y="120000"/>
                </a:lnTo>
                <a:cubicBezTo>
                  <a:pt x="-159" y="80000"/>
                  <a:pt x="761" y="40000"/>
                  <a:pt x="577" y="0"/>
                </a:cubicBezTo>
                <a:close/>
              </a:path>
            </a:pathLst>
          </a:custGeom>
          <a:solidFill>
            <a:srgbClr val="2E6E4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 rot="10800000" flipH="1">
            <a:off x="2891192" y="2974407"/>
            <a:ext cx="882014" cy="5767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0B293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/>
          <p:nvPr/>
        </p:nvSpPr>
        <p:spPr>
          <a:xfrm rot="10800000">
            <a:off x="2023443" y="2944855"/>
            <a:ext cx="871695" cy="60589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12405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/>
          <p:nvPr/>
        </p:nvSpPr>
        <p:spPr>
          <a:xfrm flipH="1">
            <a:off x="2017442" y="1980635"/>
            <a:ext cx="875990" cy="5376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0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80" y="119999"/>
                </a:lnTo>
                <a:cubicBezTo>
                  <a:pt x="-197" y="79999"/>
                  <a:pt x="358" y="40000"/>
                  <a:pt x="80" y="0"/>
                </a:cubicBezTo>
                <a:close/>
              </a:path>
            </a:pathLst>
          </a:custGeom>
          <a:solidFill>
            <a:srgbClr val="16575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/>
          <p:nvPr/>
        </p:nvSpPr>
        <p:spPr>
          <a:xfrm flipH="1">
            <a:off x="2019706" y="1488807"/>
            <a:ext cx="875434" cy="5767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/>
          <p:nvPr/>
        </p:nvSpPr>
        <p:spPr>
          <a:xfrm rot="10800000">
            <a:off x="2019364" y="2517734"/>
            <a:ext cx="871821" cy="53527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20000"/>
                </a:moveTo>
                <a:lnTo>
                  <a:pt x="54" y="120000"/>
                </a:lnTo>
                <a:cubicBezTo>
                  <a:pt x="240" y="79812"/>
                  <a:pt x="-132" y="40187"/>
                  <a:pt x="53" y="0"/>
                </a:cubicBezTo>
                <a:lnTo>
                  <a:pt x="120000" y="16766"/>
                </a:lnTo>
                <a:close/>
              </a:path>
            </a:pathLst>
          </a:custGeom>
          <a:solidFill>
            <a:srgbClr val="3B8D6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3871181" y="1727304"/>
            <a:ext cx="596699" cy="2760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01</a:t>
            </a:r>
          </a:p>
        </p:txBody>
      </p:sp>
      <p:cxnSp>
        <p:nvCxnSpPr>
          <p:cNvPr id="259" name="Shape 259"/>
          <p:cNvCxnSpPr/>
          <p:nvPr/>
        </p:nvCxnSpPr>
        <p:spPr>
          <a:xfrm>
            <a:off x="4468246" y="1755691"/>
            <a:ext cx="0" cy="241213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0" name="Shape 260"/>
          <p:cNvSpPr txBox="1"/>
          <p:nvPr/>
        </p:nvSpPr>
        <p:spPr>
          <a:xfrm>
            <a:off x="4524007" y="1735967"/>
            <a:ext cx="1454699" cy="273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tr-TR" sz="900" err="1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Academic</a:t>
            </a:r>
            <a:r>
              <a:rPr lang="tr-TR" sz="90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</a:t>
            </a:r>
            <a:r>
              <a:rPr lang="tr-TR" sz="900" err="1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Units</a:t>
            </a:r>
            <a:endParaRPr lang="en" sz="900" i="0" u="none" strike="noStrike" cap="none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3871206" y="2177822"/>
            <a:ext cx="596699" cy="2760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02</a:t>
            </a:r>
          </a:p>
        </p:txBody>
      </p:sp>
      <p:cxnSp>
        <p:nvCxnSpPr>
          <p:cNvPr id="262" name="Shape 262"/>
          <p:cNvCxnSpPr/>
          <p:nvPr/>
        </p:nvCxnSpPr>
        <p:spPr>
          <a:xfrm>
            <a:off x="4468245" y="2240495"/>
            <a:ext cx="0" cy="241213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Shape 263"/>
          <p:cNvSpPr txBox="1"/>
          <p:nvPr/>
        </p:nvSpPr>
        <p:spPr>
          <a:xfrm>
            <a:off x="4524016" y="2195346"/>
            <a:ext cx="1668626" cy="2826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tr-TR" sz="900" i="0" u="none" strike="noStrike" cap="none" err="1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Students</a:t>
            </a:r>
            <a:r>
              <a:rPr lang="tr-TR" sz="900" i="0" u="none" strike="noStrike" cap="none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&amp; </a:t>
            </a:r>
            <a:r>
              <a:rPr lang="tr-TR" sz="900" i="0" u="none" strike="noStrike" cap="none" err="1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Academic</a:t>
            </a:r>
            <a:r>
              <a:rPr lang="tr-TR" sz="900" i="0" u="none" strike="noStrike" cap="none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 </a:t>
            </a:r>
            <a:r>
              <a:rPr lang="tr-TR" sz="900" i="0" u="none" strike="noStrike" cap="none" err="1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Staff</a:t>
            </a:r>
            <a:endParaRPr lang="en" sz="900" i="0" u="none" strike="noStrike" cap="none">
              <a:solidFill>
                <a:srgbClr val="FFFFFF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3871206" y="2632070"/>
            <a:ext cx="596699" cy="2760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03</a:t>
            </a:r>
          </a:p>
        </p:txBody>
      </p:sp>
      <p:cxnSp>
        <p:nvCxnSpPr>
          <p:cNvPr id="265" name="Shape 265"/>
          <p:cNvCxnSpPr/>
          <p:nvPr/>
        </p:nvCxnSpPr>
        <p:spPr>
          <a:xfrm>
            <a:off x="4468246" y="3058474"/>
            <a:ext cx="0" cy="241213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Shape 266"/>
          <p:cNvSpPr txBox="1"/>
          <p:nvPr/>
        </p:nvSpPr>
        <p:spPr>
          <a:xfrm>
            <a:off x="4524017" y="2565856"/>
            <a:ext cx="1782071" cy="352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83333"/>
              </a:lnSpc>
              <a:buSzPct val="25000"/>
            </a:pPr>
            <a:r>
              <a:rPr lang="tr-TR" sz="90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International </a:t>
            </a:r>
            <a:r>
              <a:rPr lang="tr-TR" sz="900" err="1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Relations</a:t>
            </a:r>
            <a:endParaRPr lang="en" sz="900">
              <a:solidFill>
                <a:schemeClr val="l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3871206" y="3069593"/>
            <a:ext cx="596699" cy="2760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04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4524014" y="3022090"/>
            <a:ext cx="1594724" cy="352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83333"/>
              </a:lnSpc>
              <a:buSzPct val="25000"/>
            </a:pPr>
            <a:r>
              <a:rPr lang="tr-TR" sz="900">
                <a:solidFill>
                  <a:srgbClr val="FFFFFF"/>
                </a:solidFill>
                <a:latin typeface="Roboto Slab" panose="020B0604020202020204" charset="0"/>
                <a:ea typeface="Roboto Slab" panose="020B0604020202020204" charset="0"/>
                <a:cs typeface="Nixie One"/>
                <a:sym typeface="Nixie One"/>
              </a:rPr>
              <a:t>Student Life</a:t>
            </a:r>
            <a:endParaRPr lang="en" sz="900">
              <a:solidFill>
                <a:schemeClr val="lt1"/>
              </a:solidFill>
              <a:latin typeface="Roboto Slab" panose="020B0604020202020204" charset="0"/>
              <a:ea typeface="Roboto Slab" panose="020B0604020202020204" charset="0"/>
              <a:cs typeface="Nixie One"/>
              <a:sym typeface="Nixie One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341035" y="4627201"/>
            <a:ext cx="1507763" cy="51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600"/>
              </a:spcBef>
              <a:buNone/>
            </a:pPr>
            <a:r>
              <a:rPr lang="tr-TR" sz="1000" b="1">
                <a:solidFill>
                  <a:srgbClr val="18637B"/>
                </a:solidFill>
                <a:latin typeface="Nixie One"/>
                <a:ea typeface="Nixie One"/>
                <a:cs typeface="Nixie One"/>
                <a:sym typeface="Nixie One"/>
              </a:rPr>
              <a:t>www.karabuk.edu.tr</a:t>
            </a:r>
            <a:endParaRPr lang="en" sz="1000" b="1" u="sng">
              <a:solidFill>
                <a:srgbClr val="18637B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</p:txBody>
      </p:sp>
      <p:sp>
        <p:nvSpPr>
          <p:cNvPr id="58" name="Shape 253"/>
          <p:cNvSpPr/>
          <p:nvPr/>
        </p:nvSpPr>
        <p:spPr>
          <a:xfrm rot="10800000">
            <a:off x="2019706" y="3414741"/>
            <a:ext cx="881466" cy="58788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245"/>
          <p:cNvSpPr/>
          <p:nvPr/>
        </p:nvSpPr>
        <p:spPr>
          <a:xfrm>
            <a:off x="3768298" y="3421920"/>
            <a:ext cx="2701289" cy="460146"/>
          </a:xfrm>
          <a:prstGeom prst="homePlate">
            <a:avLst>
              <a:gd name="adj" fmla="val 3544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252"/>
          <p:cNvSpPr/>
          <p:nvPr/>
        </p:nvSpPr>
        <p:spPr>
          <a:xfrm rot="10800000" flipH="1">
            <a:off x="2890200" y="3415971"/>
            <a:ext cx="886500" cy="58375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267"/>
          <p:cNvSpPr txBox="1"/>
          <p:nvPr/>
        </p:nvSpPr>
        <p:spPr>
          <a:xfrm>
            <a:off x="3871206" y="3542442"/>
            <a:ext cx="596699" cy="2760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lang="tr-TR" sz="2400" b="1" i="0" u="none" strike="noStrike" cap="none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5</a:t>
            </a:r>
            <a:endParaRPr lang="en" sz="2400" b="1" i="0" u="none" strike="noStrike" cap="none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63" name="Shape 268"/>
          <p:cNvCxnSpPr/>
          <p:nvPr/>
        </p:nvCxnSpPr>
        <p:spPr>
          <a:xfrm>
            <a:off x="4468243" y="3542442"/>
            <a:ext cx="0" cy="241213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Shape 268"/>
          <p:cNvCxnSpPr/>
          <p:nvPr/>
        </p:nvCxnSpPr>
        <p:spPr>
          <a:xfrm>
            <a:off x="4468243" y="2632070"/>
            <a:ext cx="0" cy="241213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Shape 269"/>
          <p:cNvSpPr txBox="1"/>
          <p:nvPr/>
        </p:nvSpPr>
        <p:spPr>
          <a:xfrm>
            <a:off x="4524007" y="3494911"/>
            <a:ext cx="2084551" cy="352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83333"/>
              </a:lnSpc>
              <a:buSzPct val="25000"/>
            </a:pPr>
            <a:r>
              <a:rPr lang="tr-TR" sz="900">
                <a:solidFill>
                  <a:schemeClr val="lt1"/>
                </a:solidFill>
                <a:latin typeface="Roboto Slab"/>
                <a:ea typeface="Roboto Slab"/>
                <a:cs typeface="Nixie One"/>
                <a:sym typeface="Nixie One"/>
              </a:rPr>
              <a:t>Rankings</a:t>
            </a:r>
            <a:endParaRPr lang="tr-TR" sz="900">
              <a:solidFill>
                <a:schemeClr val="lt1"/>
              </a:solidFill>
              <a:latin typeface="Roboto Slab" panose="020B0604020202020204" charset="0"/>
              <a:ea typeface="Roboto Slab" panose="020B0604020202020204" charset="0"/>
              <a:cs typeface="Nixie One"/>
            </a:endParaRPr>
          </a:p>
        </p:txBody>
      </p:sp>
      <p:grpSp>
        <p:nvGrpSpPr>
          <p:cNvPr id="70" name="Shape 471"/>
          <p:cNvGrpSpPr/>
          <p:nvPr/>
        </p:nvGrpSpPr>
        <p:grpSpPr>
          <a:xfrm>
            <a:off x="3194220" y="1655231"/>
            <a:ext cx="300253" cy="290718"/>
            <a:chOff x="1934025" y="1001650"/>
            <a:chExt cx="415300" cy="355600"/>
          </a:xfrm>
        </p:grpSpPr>
        <p:sp>
          <p:nvSpPr>
            <p:cNvPr id="71" name="Shape 472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0" t="0" r="0" b="0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473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0" t="0" r="0" b="0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474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0" t="0" r="0" b="0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475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0" t="0" r="0" b="0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01" name="Shape 561"/>
          <p:cNvGrpSpPr/>
          <p:nvPr/>
        </p:nvGrpSpPr>
        <p:grpSpPr>
          <a:xfrm>
            <a:off x="3172331" y="2110229"/>
            <a:ext cx="135990" cy="339566"/>
            <a:chOff x="3384375" y="2267500"/>
            <a:chExt cx="203375" cy="507825"/>
          </a:xfrm>
        </p:grpSpPr>
        <p:sp>
          <p:nvSpPr>
            <p:cNvPr id="102" name="Shape 562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563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04" name="Shape 567"/>
          <p:cNvGrpSpPr/>
          <p:nvPr/>
        </p:nvGrpSpPr>
        <p:grpSpPr>
          <a:xfrm>
            <a:off x="3356972" y="2111960"/>
            <a:ext cx="115629" cy="336306"/>
            <a:chOff x="4071800" y="2269925"/>
            <a:chExt cx="172925" cy="502950"/>
          </a:xfrm>
        </p:grpSpPr>
        <p:sp>
          <p:nvSpPr>
            <p:cNvPr id="105" name="Shape 568"/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0" t="0" r="0" b="0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569"/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0" t="0" r="0" b="0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07" name="Shape 619"/>
          <p:cNvGrpSpPr/>
          <p:nvPr/>
        </p:nvGrpSpPr>
        <p:grpSpPr>
          <a:xfrm>
            <a:off x="3185063" y="2640874"/>
            <a:ext cx="246513" cy="202392"/>
            <a:chOff x="2599525" y="3688600"/>
            <a:chExt cx="428675" cy="351950"/>
          </a:xfrm>
        </p:grpSpPr>
        <p:sp>
          <p:nvSpPr>
            <p:cNvPr id="108" name="Shape 620"/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0" t="0" r="0" b="0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621"/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0" t="0" r="0" b="0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622"/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0" t="0" r="0" b="0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4" name="Shape 462"/>
          <p:cNvSpPr/>
          <p:nvPr/>
        </p:nvSpPr>
        <p:spPr>
          <a:xfrm>
            <a:off x="3156577" y="3074952"/>
            <a:ext cx="327815" cy="286064"/>
          </a:xfrm>
          <a:custGeom>
            <a:avLst/>
            <a:gdLst/>
            <a:ahLst/>
            <a:cxnLst/>
            <a:rect l="0" t="0" r="0" b="0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5" name="Resim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759" y="3664838"/>
            <a:ext cx="1258316" cy="1165821"/>
          </a:xfrm>
          <a:prstGeom prst="rect">
            <a:avLst/>
          </a:prstGeom>
        </p:spPr>
      </p:pic>
      <p:sp>
        <p:nvSpPr>
          <p:cNvPr id="53" name="Shape 253">
            <a:extLst>
              <a:ext uri="{FF2B5EF4-FFF2-40B4-BE49-F238E27FC236}">
                <a16:creationId xmlns:a16="http://schemas.microsoft.com/office/drawing/2014/main" id="{70EB5BA6-ECEA-4466-86BF-BD8440EFCC54}"/>
              </a:ext>
            </a:extLst>
          </p:cNvPr>
          <p:cNvSpPr/>
          <p:nvPr/>
        </p:nvSpPr>
        <p:spPr>
          <a:xfrm rot="10800000">
            <a:off x="2019706" y="3873297"/>
            <a:ext cx="932812" cy="5758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45">
            <a:extLst>
              <a:ext uri="{FF2B5EF4-FFF2-40B4-BE49-F238E27FC236}">
                <a16:creationId xmlns:a16="http://schemas.microsoft.com/office/drawing/2014/main" id="{365A8255-0E88-4B74-9AF1-D97FC34152CB}"/>
              </a:ext>
            </a:extLst>
          </p:cNvPr>
          <p:cNvSpPr/>
          <p:nvPr/>
        </p:nvSpPr>
        <p:spPr>
          <a:xfrm>
            <a:off x="3768298" y="3880476"/>
            <a:ext cx="2858640" cy="460146"/>
          </a:xfrm>
          <a:prstGeom prst="homePlate">
            <a:avLst>
              <a:gd name="adj" fmla="val 3544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Shape 252">
            <a:extLst>
              <a:ext uri="{FF2B5EF4-FFF2-40B4-BE49-F238E27FC236}">
                <a16:creationId xmlns:a16="http://schemas.microsoft.com/office/drawing/2014/main" id="{984F4B13-51FB-44B8-A46D-A789CD037AA1}"/>
              </a:ext>
            </a:extLst>
          </p:cNvPr>
          <p:cNvSpPr/>
          <p:nvPr/>
        </p:nvSpPr>
        <p:spPr>
          <a:xfrm rot="10800000" flipH="1">
            <a:off x="2890199" y="3874526"/>
            <a:ext cx="938139" cy="5972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267">
            <a:extLst>
              <a:ext uri="{FF2B5EF4-FFF2-40B4-BE49-F238E27FC236}">
                <a16:creationId xmlns:a16="http://schemas.microsoft.com/office/drawing/2014/main" id="{2A0783D8-7476-4CF3-BE3F-4205079D9D8B}"/>
              </a:ext>
            </a:extLst>
          </p:cNvPr>
          <p:cNvSpPr txBox="1"/>
          <p:nvPr/>
        </p:nvSpPr>
        <p:spPr>
          <a:xfrm>
            <a:off x="3871206" y="4000998"/>
            <a:ext cx="631457" cy="2760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0</a:t>
            </a:r>
            <a:r>
              <a:rPr lang="tr-TR" sz="24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6</a:t>
            </a:r>
            <a:endParaRPr lang="en" sz="2400" b="1" i="0" u="none" strike="noStrike" cap="none" dirty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61" name="Shape 268">
            <a:extLst>
              <a:ext uri="{FF2B5EF4-FFF2-40B4-BE49-F238E27FC236}">
                <a16:creationId xmlns:a16="http://schemas.microsoft.com/office/drawing/2014/main" id="{F89A1184-C947-4753-9963-DB986D379DD0}"/>
              </a:ext>
            </a:extLst>
          </p:cNvPr>
          <p:cNvCxnSpPr>
            <a:cxnSpLocks/>
          </p:cNvCxnSpPr>
          <p:nvPr/>
        </p:nvCxnSpPr>
        <p:spPr>
          <a:xfrm>
            <a:off x="4468243" y="4000998"/>
            <a:ext cx="0" cy="241213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Shape 269">
            <a:extLst>
              <a:ext uri="{FF2B5EF4-FFF2-40B4-BE49-F238E27FC236}">
                <a16:creationId xmlns:a16="http://schemas.microsoft.com/office/drawing/2014/main" id="{20D10850-0756-408E-B105-EC3BD4085ECA}"/>
              </a:ext>
            </a:extLst>
          </p:cNvPr>
          <p:cNvSpPr txBox="1"/>
          <p:nvPr/>
        </p:nvSpPr>
        <p:spPr>
          <a:xfrm>
            <a:off x="4524007" y="3953467"/>
            <a:ext cx="2205977" cy="3524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83333"/>
              </a:lnSpc>
              <a:buSzPct val="25000"/>
            </a:pPr>
            <a:r>
              <a:rPr lang="tr-TR" sz="900" dirty="0" err="1">
                <a:solidFill>
                  <a:schemeClr val="lt1"/>
                </a:solidFill>
                <a:latin typeface="Roboto Slab"/>
                <a:ea typeface="Roboto Slab"/>
                <a:cs typeface="Nixie One"/>
                <a:sym typeface="Nixie One"/>
              </a:rPr>
              <a:t>Registration</a:t>
            </a:r>
            <a:endParaRPr lang="tr-TR" sz="900" dirty="0">
              <a:solidFill>
                <a:schemeClr val="lt1"/>
              </a:solidFill>
              <a:latin typeface="Roboto Slab" panose="020B0604020202020204" charset="0"/>
              <a:ea typeface="Roboto Slab" panose="020B0604020202020204" charset="0"/>
              <a:cs typeface="Nixie One"/>
            </a:endParaRPr>
          </a:p>
        </p:txBody>
      </p:sp>
      <p:sp>
        <p:nvSpPr>
          <p:cNvPr id="65" name="Dikdörtgen 64">
            <a:extLst>
              <a:ext uri="{FF2B5EF4-FFF2-40B4-BE49-F238E27FC236}">
                <a16:creationId xmlns:a16="http://schemas.microsoft.com/office/drawing/2014/main" id="{2232F947-A19D-4F1E-B7E8-EAED53613D66}"/>
              </a:ext>
            </a:extLst>
          </p:cNvPr>
          <p:cNvSpPr/>
          <p:nvPr/>
        </p:nvSpPr>
        <p:spPr>
          <a:xfrm>
            <a:off x="3056289" y="3908172"/>
            <a:ext cx="577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Wingdings" panose="05000000000000000000" pitchFamily="2" charset="2"/>
              </a:rPr>
              <a:t>,</a:t>
            </a:r>
            <a:endParaRPr lang="tr-TR" sz="2400" b="1" dirty="0">
              <a:solidFill>
                <a:schemeClr val="bg1"/>
              </a:solidFill>
            </a:endParaRPr>
          </a:p>
        </p:txBody>
      </p:sp>
      <p:grpSp>
        <p:nvGrpSpPr>
          <p:cNvPr id="66" name="Shape 336">
            <a:extLst>
              <a:ext uri="{FF2B5EF4-FFF2-40B4-BE49-F238E27FC236}">
                <a16:creationId xmlns:a16="http://schemas.microsoft.com/office/drawing/2014/main" id="{77FE8BB8-A10B-4E0D-94AB-EDD5950899DE}"/>
              </a:ext>
            </a:extLst>
          </p:cNvPr>
          <p:cNvGrpSpPr/>
          <p:nvPr/>
        </p:nvGrpSpPr>
        <p:grpSpPr>
          <a:xfrm>
            <a:off x="3159023" y="3529599"/>
            <a:ext cx="370609" cy="285234"/>
            <a:chOff x="4604550" y="3714775"/>
            <a:chExt cx="439625" cy="319075"/>
          </a:xfrm>
          <a:solidFill>
            <a:schemeClr val="bg1"/>
          </a:solidFill>
        </p:grpSpPr>
        <p:sp>
          <p:nvSpPr>
            <p:cNvPr id="67" name="Shape 337">
              <a:extLst>
                <a:ext uri="{FF2B5EF4-FFF2-40B4-BE49-F238E27FC236}">
                  <a16:creationId xmlns:a16="http://schemas.microsoft.com/office/drawing/2014/main" id="{F9DF6B31-5914-4101-8A3A-13D178B966C7}"/>
                </a:ext>
              </a:extLst>
            </p:cNvPr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grpFill/>
            <a:ln w="19050" cap="rnd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8" name="Shape 338">
              <a:extLst>
                <a:ext uri="{FF2B5EF4-FFF2-40B4-BE49-F238E27FC236}">
                  <a16:creationId xmlns:a16="http://schemas.microsoft.com/office/drawing/2014/main" id="{70261287-88C8-4CD5-B393-8C1CBB9FB3DC}"/>
                </a:ext>
              </a:extLst>
            </p:cNvPr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grpFill/>
            <a:ln w="19050" cap="rnd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270" name="Shape 270"/>
          <p:cNvSpPr/>
          <p:nvPr/>
        </p:nvSpPr>
        <p:spPr>
          <a:xfrm flipH="1">
            <a:off x="3759515" y="1601073"/>
            <a:ext cx="224573" cy="27395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705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94BF6E"/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3471299" y="3549600"/>
            <a:ext cx="56727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Academic</a:t>
            </a:r>
            <a:r>
              <a:rPr lang="tr-TR"/>
              <a:t> </a:t>
            </a:r>
            <a:br>
              <a:rPr lang="tr-TR"/>
            </a:br>
            <a:r>
              <a:rPr lang="tr-TR" err="1"/>
              <a:t>Units</a:t>
            </a:r>
            <a:endParaRPr lang="en"/>
          </a:p>
        </p:txBody>
      </p:sp>
      <p:sp>
        <p:nvSpPr>
          <p:cNvPr id="136" name="Shape 136"/>
          <p:cNvSpPr txBox="1"/>
          <p:nvPr/>
        </p:nvSpPr>
        <p:spPr>
          <a:xfrm>
            <a:off x="0" y="503350"/>
            <a:ext cx="3471299" cy="381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0">
                <a:solidFill>
                  <a:srgbClr val="18637B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630" y="684468"/>
            <a:ext cx="2594039" cy="2403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tr-TR" err="1"/>
              <a:t>Academic</a:t>
            </a:r>
            <a:r>
              <a:rPr lang="tr-TR"/>
              <a:t> </a:t>
            </a:r>
            <a:r>
              <a:rPr lang="tr-TR" err="1"/>
              <a:t>Units</a:t>
            </a:r>
            <a:endParaRPr lang="en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291" y="393604"/>
            <a:ext cx="1258316" cy="1165821"/>
          </a:xfrm>
          <a:prstGeom prst="rect">
            <a:avLst/>
          </a:prstGeom>
        </p:spPr>
      </p:pic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DD3803DE-5D55-46AF-8390-2E3398E597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739339"/>
              </p:ext>
            </p:extLst>
          </p:nvPr>
        </p:nvGraphicFramePr>
        <p:xfrm>
          <a:off x="588423" y="1820091"/>
          <a:ext cx="8168642" cy="323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3456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" y="0"/>
            <a:ext cx="8906256" cy="513892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983" y="20810"/>
            <a:ext cx="1258316" cy="11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2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ni Sunum 1 [Uyumluluk Modu]" id="{B0839298-9375-4019-9605-361F97F30A59}" vid="{B4AD08EE-1930-4720-9103-A36B8036314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F6D0022-4C1C-435A-85EC-E3109CF33445}">
  <we:reference id="wa104380317" version="1.0.0.0" store="tr-TR" storeType="OMEX"/>
  <we:alternateReferences>
    <we:reference id="WA104380317" version="1.0.0.0" store="WA10438031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162</TotalTime>
  <Words>1619</Words>
  <Application>Microsoft Office PowerPoint</Application>
  <PresentationFormat>Ekran Gösterisi (16:9)</PresentationFormat>
  <Paragraphs>536</Paragraphs>
  <Slides>56</Slides>
  <Notes>15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8" baseType="lpstr">
      <vt:lpstr>Baskerville Old Face</vt:lpstr>
      <vt:lpstr>Wingdings</vt:lpstr>
      <vt:lpstr>Roboto Condensed</vt:lpstr>
      <vt:lpstr>Impact</vt:lpstr>
      <vt:lpstr>Roboto Light</vt:lpstr>
      <vt:lpstr>Arial</vt:lpstr>
      <vt:lpstr>Arial Black</vt:lpstr>
      <vt:lpstr>Nixie One</vt:lpstr>
      <vt:lpstr>Roboto Slab</vt:lpstr>
      <vt:lpstr>Roboto Thin</vt:lpstr>
      <vt:lpstr>Roboto Condensed Light</vt:lpstr>
      <vt:lpstr>Warwick template</vt:lpstr>
      <vt:lpstr>Karabuk University 2021 – 2022 </vt:lpstr>
      <vt:lpstr>PowerPoint Sunusu</vt:lpstr>
      <vt:lpstr>PowerPoint Sunusu</vt:lpstr>
      <vt:lpstr>Karabük University (in numbers)</vt:lpstr>
      <vt:lpstr>PowerPoint Sunusu</vt:lpstr>
      <vt:lpstr>Contents</vt:lpstr>
      <vt:lpstr>Academic  Units</vt:lpstr>
      <vt:lpstr>Academic Units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Students  &amp;  Academic Staff</vt:lpstr>
      <vt:lpstr>47.431 Undergraduate Students</vt:lpstr>
      <vt:lpstr>PowerPoint Sunusu</vt:lpstr>
      <vt:lpstr>PowerPoint Sunusu</vt:lpstr>
      <vt:lpstr>PowerPoint Sunusu</vt:lpstr>
      <vt:lpstr>International  Relations</vt:lpstr>
      <vt:lpstr>PowerPoint Sunusu</vt:lpstr>
      <vt:lpstr>PowerPoint Sunusu</vt:lpstr>
      <vt:lpstr>What is Erasmus?</vt:lpstr>
      <vt:lpstr>288</vt:lpstr>
      <vt:lpstr>KA131 Partnerships</vt:lpstr>
      <vt:lpstr>KA171 Partnerships (MoU)</vt:lpstr>
      <vt:lpstr>Student  Life</vt:lpstr>
      <vt:lpstr>PowerPoint Sunusu</vt:lpstr>
      <vt:lpstr>PowerPoint Sunusu</vt:lpstr>
      <vt:lpstr>Library</vt:lpstr>
      <vt:lpstr>PowerPoint Sunusu</vt:lpstr>
      <vt:lpstr>PowerPoint Sunusu</vt:lpstr>
      <vt:lpstr>Rankings</vt:lpstr>
      <vt:lpstr>PowerPoint Sunusu</vt:lpstr>
      <vt:lpstr>Registration</vt:lpstr>
      <vt:lpstr>PowerPoint Sunusu</vt:lpstr>
      <vt:lpstr>PowerPoint Sunusu</vt:lpstr>
      <vt:lpstr>PowerPoint Sunusu</vt:lpstr>
      <vt:lpstr>PowerPoint Sunusu</vt:lpstr>
      <vt:lpstr>   Karabuk University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Basın Bilgilendirme Toplantısı  20 Şubat 2016</dc:title>
  <dc:creator>Abdurrahim TOPAL</dc:creator>
  <cp:lastModifiedBy>Muhammet ÖCEL</cp:lastModifiedBy>
  <cp:revision>4</cp:revision>
  <cp:lastPrinted>2018-10-15T13:33:57Z</cp:lastPrinted>
  <dcterms:created xsi:type="dcterms:W3CDTF">2016-02-15T23:59:05Z</dcterms:created>
  <dcterms:modified xsi:type="dcterms:W3CDTF">2021-10-14T11:05:32Z</dcterms:modified>
</cp:coreProperties>
</file>